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2" r:id="rId2"/>
  </p:sldMasterIdLst>
  <p:notesMasterIdLst>
    <p:notesMasterId r:id="rId36"/>
  </p:notesMasterIdLst>
  <p:sldIdLst>
    <p:sldId id="256" r:id="rId3"/>
    <p:sldId id="297" r:id="rId4"/>
    <p:sldId id="298" r:id="rId5"/>
    <p:sldId id="299" r:id="rId6"/>
    <p:sldId id="300" r:id="rId7"/>
    <p:sldId id="258" r:id="rId8"/>
    <p:sldId id="259" r:id="rId9"/>
    <p:sldId id="301" r:id="rId10"/>
    <p:sldId id="302" r:id="rId11"/>
    <p:sldId id="264" r:id="rId12"/>
    <p:sldId id="303" r:id="rId13"/>
    <p:sldId id="304" r:id="rId14"/>
    <p:sldId id="307" r:id="rId15"/>
    <p:sldId id="319" r:id="rId16"/>
    <p:sldId id="322" r:id="rId17"/>
    <p:sldId id="308" r:id="rId18"/>
    <p:sldId id="325" r:id="rId19"/>
    <p:sldId id="310" r:id="rId20"/>
    <p:sldId id="309" r:id="rId21"/>
    <p:sldId id="324" r:id="rId22"/>
    <p:sldId id="326" r:id="rId23"/>
    <p:sldId id="311" r:id="rId24"/>
    <p:sldId id="312" r:id="rId25"/>
    <p:sldId id="327" r:id="rId26"/>
    <p:sldId id="314" r:id="rId27"/>
    <p:sldId id="315" r:id="rId28"/>
    <p:sldId id="316" r:id="rId29"/>
    <p:sldId id="317" r:id="rId30"/>
    <p:sldId id="328" r:id="rId31"/>
    <p:sldId id="329" r:id="rId32"/>
    <p:sldId id="330" r:id="rId33"/>
    <p:sldId id="331" r:id="rId34"/>
    <p:sldId id="318" r:id="rId35"/>
  </p:sldIdLst>
  <p:sldSz cx="9144000" cy="5143500" type="screen16x9"/>
  <p:notesSz cx="6858000" cy="9144000"/>
  <p:embeddedFontLst>
    <p:embeddedFont>
      <p:font typeface="Bebas Neue" panose="020B0606020202050201" pitchFamily="34" charset="0"/>
      <p:regular r:id="rId37"/>
    </p:embeddedFont>
    <p:embeddedFont>
      <p:font typeface="Lexend" panose="020B0604020202020204" charset="0"/>
      <p:regular r:id="rId38"/>
      <p:bold r:id="rId39"/>
    </p:embeddedFont>
    <p:embeddedFont>
      <p:font typeface="Lexend Light" panose="020B0604020202020204" charset="0"/>
      <p:regular r:id="rId40"/>
      <p:bold r:id="rId41"/>
    </p:embeddedFont>
    <p:embeddedFont>
      <p:font typeface="Montserrat" panose="02000505000000020004" pitchFamily="2"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7624AD-74DD-4116-8F5A-32A38BC65E9E}">
  <a:tblStyle styleId="{C37624AD-74DD-4116-8F5A-32A38BC65E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387"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3" name="Google Shape;3623;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6"/>
        <p:cNvGrpSpPr/>
        <p:nvPr/>
      </p:nvGrpSpPr>
      <p:grpSpPr>
        <a:xfrm>
          <a:off x="0" y="0"/>
          <a:ext cx="0" cy="0"/>
          <a:chOff x="0" y="0"/>
          <a:chExt cx="0" cy="0"/>
        </a:xfrm>
      </p:grpSpPr>
      <p:sp>
        <p:nvSpPr>
          <p:cNvPr id="3637" name="Google Shape;3637;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8" name="Google Shape;3638;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4"/>
        <p:cNvGrpSpPr/>
        <p:nvPr/>
      </p:nvGrpSpPr>
      <p:grpSpPr>
        <a:xfrm>
          <a:off x="0" y="0"/>
          <a:ext cx="0" cy="0"/>
          <a:chOff x="0" y="0"/>
          <a:chExt cx="0" cy="0"/>
        </a:xfrm>
      </p:grpSpPr>
      <p:sp>
        <p:nvSpPr>
          <p:cNvPr id="3675" name="Google Shape;3675;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6" name="Google Shape;3676;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0"/>
        <p:cNvGrpSpPr/>
        <p:nvPr/>
      </p:nvGrpSpPr>
      <p:grpSpPr>
        <a:xfrm>
          <a:off x="0" y="0"/>
          <a:ext cx="0" cy="0"/>
          <a:chOff x="0" y="0"/>
          <a:chExt cx="0" cy="0"/>
        </a:xfrm>
      </p:grpSpPr>
      <p:sp>
        <p:nvSpPr>
          <p:cNvPr id="3831" name="Google Shape;3831;g217d7e73a67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2" name="Google Shape;3832;g217d7e73a67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0"/>
        <p:cNvGrpSpPr/>
        <p:nvPr/>
      </p:nvGrpSpPr>
      <p:grpSpPr>
        <a:xfrm>
          <a:off x="0" y="0"/>
          <a:ext cx="0" cy="0"/>
          <a:chOff x="0" y="0"/>
          <a:chExt cx="0" cy="0"/>
        </a:xfrm>
      </p:grpSpPr>
      <p:sp>
        <p:nvSpPr>
          <p:cNvPr id="3831" name="Google Shape;3831;g217d7e73a67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2" name="Google Shape;3832;g217d7e73a67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866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77750" y="1238901"/>
            <a:ext cx="5788500" cy="21804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677750" y="3511000"/>
            <a:ext cx="5788500" cy="393600"/>
          </a:xfrm>
          <a:prstGeom prst="rect">
            <a:avLst/>
          </a:prstGeom>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400"/>
              <a:buNone/>
              <a:defRPr sz="1600">
                <a:latin typeface="Lexend Light"/>
                <a:ea typeface="Lexend Light"/>
                <a:cs typeface="Lexend Light"/>
                <a:sym typeface="Lexend 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rot="5400000" flipH="1">
            <a:off x="-1652870" y="-503030"/>
            <a:ext cx="3863820" cy="1504029"/>
            <a:chOff x="5118925" y="3316075"/>
            <a:chExt cx="2765798" cy="1076613"/>
          </a:xfrm>
        </p:grpSpPr>
        <p:sp>
          <p:nvSpPr>
            <p:cNvPr id="12" name="Google Shape;12;p2"/>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6936100" y="4300050"/>
            <a:ext cx="2765798" cy="1076613"/>
            <a:chOff x="5118925" y="3316075"/>
            <a:chExt cx="2765798" cy="1076613"/>
          </a:xfrm>
        </p:grpSpPr>
        <p:sp>
          <p:nvSpPr>
            <p:cNvPr id="47" name="Google Shape;47;p2"/>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1906598" y="-529695"/>
            <a:ext cx="1236818" cy="1079132"/>
            <a:chOff x="2389000" y="3547600"/>
            <a:chExt cx="1218300" cy="1062975"/>
          </a:xfrm>
        </p:grpSpPr>
        <p:sp>
          <p:nvSpPr>
            <p:cNvPr id="82" name="Google Shape;82;p2"/>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626700" y="3864925"/>
              <a:ext cx="261425" cy="194800"/>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756025" y="4085675"/>
              <a:ext cx="277225" cy="170425"/>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38150" y="4214150"/>
              <a:ext cx="209150" cy="201650"/>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125400" y="4293850"/>
              <a:ext cx="169650" cy="214350"/>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979575" y="3664500"/>
              <a:ext cx="181625" cy="238400"/>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146725" y="3829975"/>
              <a:ext cx="211775" cy="190875"/>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241375" y="4027025"/>
              <a:ext cx="257925" cy="158350"/>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255975" y="4228375"/>
              <a:ext cx="285275" cy="157375"/>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966850" y="3917325"/>
              <a:ext cx="239075" cy="283075"/>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353800" y="3664450"/>
              <a:ext cx="5850" cy="4225"/>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rot="5400000">
            <a:off x="387875" y="2423538"/>
            <a:ext cx="354275" cy="296400"/>
            <a:chOff x="5613525" y="2508525"/>
            <a:chExt cx="354275" cy="296400"/>
          </a:xfrm>
        </p:grpSpPr>
        <p:sp>
          <p:nvSpPr>
            <p:cNvPr id="94" name="Google Shape;94;p2"/>
            <p:cNvSpPr/>
            <p:nvPr/>
          </p:nvSpPr>
          <p:spPr>
            <a:xfrm>
              <a:off x="5613525" y="2508525"/>
              <a:ext cx="49175"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689525" y="2508525"/>
              <a:ext cx="49550"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765875" y="2508525"/>
              <a:ext cx="49525"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84222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91857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2"/>
          <p:cNvSpPr/>
          <p:nvPr/>
        </p:nvSpPr>
        <p:spPr>
          <a:xfrm>
            <a:off x="765350" y="-247137"/>
            <a:ext cx="808500" cy="773600"/>
          </a:xfrm>
          <a:custGeom>
            <a:avLst/>
            <a:gdLst/>
            <a:ahLst/>
            <a:cxnLst/>
            <a:rect l="l" t="t" r="r" b="b"/>
            <a:pathLst>
              <a:path w="32340" h="30944" extrusionOk="0">
                <a:moveTo>
                  <a:pt x="23369" y="5703"/>
                </a:moveTo>
                <a:cubicBezTo>
                  <a:pt x="23411" y="6872"/>
                  <a:pt x="23452" y="8042"/>
                  <a:pt x="23507" y="9211"/>
                </a:cubicBezTo>
                <a:cubicBezTo>
                  <a:pt x="21636" y="9349"/>
                  <a:pt x="19752" y="9446"/>
                  <a:pt x="17881" y="9501"/>
                </a:cubicBezTo>
                <a:cubicBezTo>
                  <a:pt x="17866" y="9184"/>
                  <a:pt x="17853" y="8868"/>
                  <a:pt x="17839" y="8538"/>
                </a:cubicBezTo>
                <a:cubicBezTo>
                  <a:pt x="17826" y="7602"/>
                  <a:pt x="17771" y="6666"/>
                  <a:pt x="17661" y="5744"/>
                </a:cubicBezTo>
                <a:cubicBezTo>
                  <a:pt x="19559" y="5731"/>
                  <a:pt x="21471" y="5717"/>
                  <a:pt x="23369" y="5703"/>
                </a:cubicBezTo>
                <a:close/>
                <a:moveTo>
                  <a:pt x="11414" y="5758"/>
                </a:moveTo>
                <a:cubicBezTo>
                  <a:pt x="11428" y="7052"/>
                  <a:pt x="11469" y="8331"/>
                  <a:pt x="11510" y="9611"/>
                </a:cubicBezTo>
                <a:cubicBezTo>
                  <a:pt x="10259" y="9611"/>
                  <a:pt x="9021" y="9611"/>
                  <a:pt x="7768" y="9583"/>
                </a:cubicBezTo>
                <a:cubicBezTo>
                  <a:pt x="7782" y="8758"/>
                  <a:pt x="7782" y="7945"/>
                  <a:pt x="7782" y="7120"/>
                </a:cubicBezTo>
                <a:lnTo>
                  <a:pt x="7782" y="5772"/>
                </a:lnTo>
                <a:cubicBezTo>
                  <a:pt x="8993" y="5772"/>
                  <a:pt x="10204" y="5772"/>
                  <a:pt x="11414" y="5758"/>
                </a:cubicBezTo>
                <a:close/>
                <a:moveTo>
                  <a:pt x="16986" y="5744"/>
                </a:moveTo>
                <a:cubicBezTo>
                  <a:pt x="17110" y="6735"/>
                  <a:pt x="17110" y="7753"/>
                  <a:pt x="17123" y="8730"/>
                </a:cubicBezTo>
                <a:cubicBezTo>
                  <a:pt x="17138" y="9005"/>
                  <a:pt x="17138" y="9266"/>
                  <a:pt x="17151" y="9528"/>
                </a:cubicBezTo>
                <a:cubicBezTo>
                  <a:pt x="15487" y="9583"/>
                  <a:pt x="13822" y="9611"/>
                  <a:pt x="12157" y="9611"/>
                </a:cubicBezTo>
                <a:cubicBezTo>
                  <a:pt x="12130" y="8758"/>
                  <a:pt x="12088" y="7905"/>
                  <a:pt x="12075" y="7052"/>
                </a:cubicBezTo>
                <a:cubicBezTo>
                  <a:pt x="12075" y="6625"/>
                  <a:pt x="12061" y="6199"/>
                  <a:pt x="12061" y="5758"/>
                </a:cubicBezTo>
                <a:cubicBezTo>
                  <a:pt x="13698" y="5758"/>
                  <a:pt x="15349" y="5758"/>
                  <a:pt x="16986" y="5744"/>
                </a:cubicBezTo>
                <a:close/>
                <a:moveTo>
                  <a:pt x="23535" y="9831"/>
                </a:moveTo>
                <a:cubicBezTo>
                  <a:pt x="23631" y="11647"/>
                  <a:pt x="23741" y="13476"/>
                  <a:pt x="23879" y="15279"/>
                </a:cubicBezTo>
                <a:cubicBezTo>
                  <a:pt x="21994" y="15499"/>
                  <a:pt x="20095" y="15637"/>
                  <a:pt x="18197" y="15760"/>
                </a:cubicBezTo>
                <a:cubicBezTo>
                  <a:pt x="18059" y="13889"/>
                  <a:pt x="17963" y="12018"/>
                  <a:pt x="17894" y="10133"/>
                </a:cubicBezTo>
                <a:cubicBezTo>
                  <a:pt x="19779" y="10064"/>
                  <a:pt x="21663" y="9968"/>
                  <a:pt x="23535" y="9831"/>
                </a:cubicBezTo>
                <a:close/>
                <a:moveTo>
                  <a:pt x="17165" y="10161"/>
                </a:moveTo>
                <a:cubicBezTo>
                  <a:pt x="17206" y="11715"/>
                  <a:pt x="17275" y="13270"/>
                  <a:pt x="17371" y="14811"/>
                </a:cubicBezTo>
                <a:cubicBezTo>
                  <a:pt x="17399" y="15155"/>
                  <a:pt x="17426" y="15485"/>
                  <a:pt x="17440" y="15815"/>
                </a:cubicBezTo>
                <a:cubicBezTo>
                  <a:pt x="16821" y="15857"/>
                  <a:pt x="16188" y="15897"/>
                  <a:pt x="15555" y="15952"/>
                </a:cubicBezTo>
                <a:cubicBezTo>
                  <a:pt x="14579" y="16022"/>
                  <a:pt x="13588" y="16077"/>
                  <a:pt x="12598" y="16132"/>
                </a:cubicBezTo>
                <a:cubicBezTo>
                  <a:pt x="12418" y="14178"/>
                  <a:pt x="12281" y="12225"/>
                  <a:pt x="12185" y="10271"/>
                </a:cubicBezTo>
                <a:cubicBezTo>
                  <a:pt x="13849" y="10257"/>
                  <a:pt x="15514" y="10216"/>
                  <a:pt x="17165" y="10161"/>
                </a:cubicBezTo>
                <a:close/>
                <a:moveTo>
                  <a:pt x="7768" y="10257"/>
                </a:moveTo>
                <a:cubicBezTo>
                  <a:pt x="9021" y="10271"/>
                  <a:pt x="10286" y="10271"/>
                  <a:pt x="11538" y="10271"/>
                </a:cubicBezTo>
                <a:cubicBezTo>
                  <a:pt x="11620" y="12238"/>
                  <a:pt x="11745" y="14206"/>
                  <a:pt x="11910" y="16173"/>
                </a:cubicBezTo>
                <a:cubicBezTo>
                  <a:pt x="10534" y="16255"/>
                  <a:pt x="9144" y="16338"/>
                  <a:pt x="7768" y="16393"/>
                </a:cubicBezTo>
                <a:lnTo>
                  <a:pt x="7768" y="10257"/>
                </a:lnTo>
                <a:close/>
                <a:moveTo>
                  <a:pt x="23920" y="15870"/>
                </a:moveTo>
                <a:lnTo>
                  <a:pt x="23920" y="16035"/>
                </a:lnTo>
                <a:cubicBezTo>
                  <a:pt x="24044" y="17618"/>
                  <a:pt x="24195" y="19199"/>
                  <a:pt x="24347" y="20768"/>
                </a:cubicBezTo>
                <a:lnTo>
                  <a:pt x="23232" y="20892"/>
                </a:lnTo>
                <a:cubicBezTo>
                  <a:pt x="21898" y="21030"/>
                  <a:pt x="20577" y="21140"/>
                  <a:pt x="19242" y="21250"/>
                </a:cubicBezTo>
                <a:cubicBezTo>
                  <a:pt x="19064" y="21263"/>
                  <a:pt x="18884" y="21263"/>
                  <a:pt x="18706" y="21277"/>
                </a:cubicBezTo>
                <a:cubicBezTo>
                  <a:pt x="18664" y="20960"/>
                  <a:pt x="18637" y="20658"/>
                  <a:pt x="18596" y="20342"/>
                </a:cubicBezTo>
                <a:cubicBezTo>
                  <a:pt x="18458" y="19021"/>
                  <a:pt x="18348" y="17700"/>
                  <a:pt x="18238" y="16393"/>
                </a:cubicBezTo>
                <a:cubicBezTo>
                  <a:pt x="20137" y="16228"/>
                  <a:pt x="22021" y="16035"/>
                  <a:pt x="23920" y="15870"/>
                </a:cubicBezTo>
                <a:close/>
                <a:moveTo>
                  <a:pt x="17495" y="16448"/>
                </a:moveTo>
                <a:cubicBezTo>
                  <a:pt x="17605" y="17920"/>
                  <a:pt x="17729" y="19379"/>
                  <a:pt x="17894" y="20837"/>
                </a:cubicBezTo>
                <a:cubicBezTo>
                  <a:pt x="17908" y="21002"/>
                  <a:pt x="17936" y="21167"/>
                  <a:pt x="17949" y="21332"/>
                </a:cubicBezTo>
                <a:cubicBezTo>
                  <a:pt x="16380" y="21442"/>
                  <a:pt x="14826" y="21525"/>
                  <a:pt x="13258" y="21593"/>
                </a:cubicBezTo>
                <a:cubicBezTo>
                  <a:pt x="13093" y="20410"/>
                  <a:pt x="12928" y="19227"/>
                  <a:pt x="12803" y="18044"/>
                </a:cubicBezTo>
                <a:cubicBezTo>
                  <a:pt x="12748" y="17631"/>
                  <a:pt x="12708" y="17205"/>
                  <a:pt x="12666" y="16792"/>
                </a:cubicBezTo>
                <a:cubicBezTo>
                  <a:pt x="13684" y="16723"/>
                  <a:pt x="14702" y="16668"/>
                  <a:pt x="15707" y="16600"/>
                </a:cubicBezTo>
                <a:cubicBezTo>
                  <a:pt x="16312" y="16558"/>
                  <a:pt x="16903" y="16503"/>
                  <a:pt x="17495" y="16448"/>
                </a:cubicBezTo>
                <a:close/>
                <a:moveTo>
                  <a:pt x="11895" y="0"/>
                </a:moveTo>
                <a:cubicBezTo>
                  <a:pt x="11697" y="0"/>
                  <a:pt x="11463" y="153"/>
                  <a:pt x="11455" y="393"/>
                </a:cubicBezTo>
                <a:cubicBezTo>
                  <a:pt x="11414" y="1934"/>
                  <a:pt x="11414" y="3475"/>
                  <a:pt x="11414" y="5016"/>
                </a:cubicBezTo>
                <a:lnTo>
                  <a:pt x="8786" y="5016"/>
                </a:lnTo>
                <a:cubicBezTo>
                  <a:pt x="8456" y="5016"/>
                  <a:pt x="8113" y="5001"/>
                  <a:pt x="7782" y="5001"/>
                </a:cubicBezTo>
                <a:lnTo>
                  <a:pt x="7782" y="1066"/>
                </a:lnTo>
                <a:cubicBezTo>
                  <a:pt x="7782" y="816"/>
                  <a:pt x="7504" y="642"/>
                  <a:pt x="7284" y="642"/>
                </a:cubicBezTo>
                <a:cubicBezTo>
                  <a:pt x="7142" y="642"/>
                  <a:pt x="7025" y="715"/>
                  <a:pt x="7025" y="888"/>
                </a:cubicBezTo>
                <a:cubicBezTo>
                  <a:pt x="7025" y="2264"/>
                  <a:pt x="7025" y="3625"/>
                  <a:pt x="7012" y="5001"/>
                </a:cubicBezTo>
                <a:cubicBezTo>
                  <a:pt x="5471" y="4988"/>
                  <a:pt x="3930" y="4974"/>
                  <a:pt x="2375" y="4974"/>
                </a:cubicBezTo>
                <a:cubicBezTo>
                  <a:pt x="2371" y="4974"/>
                  <a:pt x="2367" y="4974"/>
                  <a:pt x="2364" y="4974"/>
                </a:cubicBezTo>
                <a:cubicBezTo>
                  <a:pt x="1922" y="4974"/>
                  <a:pt x="1953" y="5744"/>
                  <a:pt x="2362" y="5744"/>
                </a:cubicBezTo>
                <a:cubicBezTo>
                  <a:pt x="3916" y="5758"/>
                  <a:pt x="5471" y="5758"/>
                  <a:pt x="7012" y="5758"/>
                </a:cubicBezTo>
                <a:lnTo>
                  <a:pt x="7012" y="9569"/>
                </a:lnTo>
                <a:cubicBezTo>
                  <a:pt x="4824" y="9528"/>
                  <a:pt x="2623" y="9418"/>
                  <a:pt x="436" y="9280"/>
                </a:cubicBezTo>
                <a:cubicBezTo>
                  <a:pt x="428" y="9280"/>
                  <a:pt x="421" y="9280"/>
                  <a:pt x="413" y="9280"/>
                </a:cubicBezTo>
                <a:cubicBezTo>
                  <a:pt x="0" y="9280"/>
                  <a:pt x="140" y="10037"/>
                  <a:pt x="546" y="10051"/>
                </a:cubicBezTo>
                <a:cubicBezTo>
                  <a:pt x="2705" y="10147"/>
                  <a:pt x="4851" y="10216"/>
                  <a:pt x="7012" y="10244"/>
                </a:cubicBezTo>
                <a:cubicBezTo>
                  <a:pt x="6998" y="11247"/>
                  <a:pt x="6998" y="12238"/>
                  <a:pt x="6998" y="13228"/>
                </a:cubicBezTo>
                <a:lnTo>
                  <a:pt x="6998" y="16435"/>
                </a:lnTo>
                <a:cubicBezTo>
                  <a:pt x="6269" y="16462"/>
                  <a:pt x="5539" y="16503"/>
                  <a:pt x="4811" y="16530"/>
                </a:cubicBezTo>
                <a:cubicBezTo>
                  <a:pt x="4307" y="16558"/>
                  <a:pt x="4477" y="17191"/>
                  <a:pt x="4933" y="17191"/>
                </a:cubicBezTo>
                <a:cubicBezTo>
                  <a:pt x="4938" y="17191"/>
                  <a:pt x="4943" y="17191"/>
                  <a:pt x="4948" y="17191"/>
                </a:cubicBezTo>
                <a:cubicBezTo>
                  <a:pt x="5622" y="17163"/>
                  <a:pt x="6310" y="17122"/>
                  <a:pt x="6984" y="17095"/>
                </a:cubicBezTo>
                <a:lnTo>
                  <a:pt x="6984" y="19406"/>
                </a:lnTo>
                <a:cubicBezTo>
                  <a:pt x="6984" y="21360"/>
                  <a:pt x="6929" y="23341"/>
                  <a:pt x="7163" y="25295"/>
                </a:cubicBezTo>
                <a:cubicBezTo>
                  <a:pt x="7232" y="25817"/>
                  <a:pt x="7315" y="26326"/>
                  <a:pt x="7425" y="26836"/>
                </a:cubicBezTo>
                <a:cubicBezTo>
                  <a:pt x="7507" y="27193"/>
                  <a:pt x="7575" y="27619"/>
                  <a:pt x="7878" y="27881"/>
                </a:cubicBezTo>
                <a:cubicBezTo>
                  <a:pt x="8051" y="28034"/>
                  <a:pt x="8236" y="28101"/>
                  <a:pt x="8405" y="28101"/>
                </a:cubicBezTo>
                <a:cubicBezTo>
                  <a:pt x="8816" y="28101"/>
                  <a:pt x="9129" y="27705"/>
                  <a:pt x="8924" y="27179"/>
                </a:cubicBezTo>
                <a:cubicBezTo>
                  <a:pt x="8870" y="27042"/>
                  <a:pt x="8782" y="26987"/>
                  <a:pt x="8689" y="26987"/>
                </a:cubicBezTo>
                <a:cubicBezTo>
                  <a:pt x="8522" y="26987"/>
                  <a:pt x="8341" y="27168"/>
                  <a:pt x="8333" y="27372"/>
                </a:cubicBezTo>
                <a:cubicBezTo>
                  <a:pt x="8318" y="27358"/>
                  <a:pt x="8318" y="27276"/>
                  <a:pt x="8278" y="27166"/>
                </a:cubicBezTo>
                <a:cubicBezTo>
                  <a:pt x="8236" y="27001"/>
                  <a:pt x="8195" y="26836"/>
                  <a:pt x="8168" y="26656"/>
                </a:cubicBezTo>
                <a:cubicBezTo>
                  <a:pt x="8071" y="26230"/>
                  <a:pt x="7988" y="25790"/>
                  <a:pt x="7933" y="25350"/>
                </a:cubicBezTo>
                <a:cubicBezTo>
                  <a:pt x="7837" y="24510"/>
                  <a:pt x="7782" y="23657"/>
                  <a:pt x="7768" y="22818"/>
                </a:cubicBezTo>
                <a:cubicBezTo>
                  <a:pt x="7727" y="21098"/>
                  <a:pt x="7755" y="19379"/>
                  <a:pt x="7755" y="17658"/>
                </a:cubicBezTo>
                <a:cubicBezTo>
                  <a:pt x="7755" y="17453"/>
                  <a:pt x="7768" y="17260"/>
                  <a:pt x="7768" y="17053"/>
                </a:cubicBezTo>
                <a:cubicBezTo>
                  <a:pt x="9171" y="16985"/>
                  <a:pt x="10575" y="16916"/>
                  <a:pt x="11978" y="16833"/>
                </a:cubicBezTo>
                <a:cubicBezTo>
                  <a:pt x="12116" y="18429"/>
                  <a:pt x="12308" y="20025"/>
                  <a:pt x="12528" y="21621"/>
                </a:cubicBezTo>
                <a:lnTo>
                  <a:pt x="11167" y="21663"/>
                </a:lnTo>
                <a:cubicBezTo>
                  <a:pt x="10690" y="21676"/>
                  <a:pt x="10645" y="22323"/>
                  <a:pt x="11138" y="22323"/>
                </a:cubicBezTo>
                <a:cubicBezTo>
                  <a:pt x="11142" y="22323"/>
                  <a:pt x="11147" y="22323"/>
                  <a:pt x="11153" y="22323"/>
                </a:cubicBezTo>
                <a:cubicBezTo>
                  <a:pt x="11635" y="22295"/>
                  <a:pt x="12130" y="22281"/>
                  <a:pt x="12625" y="22268"/>
                </a:cubicBezTo>
                <a:cubicBezTo>
                  <a:pt x="12680" y="22653"/>
                  <a:pt x="12735" y="23038"/>
                  <a:pt x="12790" y="23409"/>
                </a:cubicBezTo>
                <a:cubicBezTo>
                  <a:pt x="13079" y="25280"/>
                  <a:pt x="13326" y="27289"/>
                  <a:pt x="14221" y="28982"/>
                </a:cubicBezTo>
                <a:cubicBezTo>
                  <a:pt x="14283" y="29115"/>
                  <a:pt x="14452" y="29256"/>
                  <a:pt x="14619" y="29256"/>
                </a:cubicBezTo>
                <a:cubicBezTo>
                  <a:pt x="14676" y="29256"/>
                  <a:pt x="14733" y="29240"/>
                  <a:pt x="14785" y="29202"/>
                </a:cubicBezTo>
                <a:cubicBezTo>
                  <a:pt x="15225" y="28885"/>
                  <a:pt x="15307" y="28417"/>
                  <a:pt x="15225" y="27909"/>
                </a:cubicBezTo>
                <a:cubicBezTo>
                  <a:pt x="15190" y="27706"/>
                  <a:pt x="15063" y="27621"/>
                  <a:pt x="14931" y="27621"/>
                </a:cubicBezTo>
                <a:cubicBezTo>
                  <a:pt x="14748" y="27621"/>
                  <a:pt x="14554" y="27785"/>
                  <a:pt x="14579" y="28032"/>
                </a:cubicBezTo>
                <a:cubicBezTo>
                  <a:pt x="14042" y="26546"/>
                  <a:pt x="13781" y="25019"/>
                  <a:pt x="13533" y="23437"/>
                </a:cubicBezTo>
                <a:cubicBezTo>
                  <a:pt x="13464" y="23038"/>
                  <a:pt x="13409" y="22639"/>
                  <a:pt x="13354" y="22240"/>
                </a:cubicBezTo>
                <a:cubicBezTo>
                  <a:pt x="14909" y="22171"/>
                  <a:pt x="16463" y="22089"/>
                  <a:pt x="18031" y="21978"/>
                </a:cubicBezTo>
                <a:cubicBezTo>
                  <a:pt x="18197" y="23396"/>
                  <a:pt x="18389" y="24827"/>
                  <a:pt x="18747" y="26203"/>
                </a:cubicBezTo>
                <a:cubicBezTo>
                  <a:pt x="18981" y="27124"/>
                  <a:pt x="19284" y="28019"/>
                  <a:pt x="19682" y="28885"/>
                </a:cubicBezTo>
                <a:cubicBezTo>
                  <a:pt x="19889" y="29325"/>
                  <a:pt x="20123" y="29765"/>
                  <a:pt x="20385" y="30178"/>
                </a:cubicBezTo>
                <a:cubicBezTo>
                  <a:pt x="20618" y="30536"/>
                  <a:pt x="20825" y="30866"/>
                  <a:pt x="21278" y="30935"/>
                </a:cubicBezTo>
                <a:cubicBezTo>
                  <a:pt x="21303" y="30941"/>
                  <a:pt x="21327" y="30944"/>
                  <a:pt x="21351" y="30944"/>
                </a:cubicBezTo>
                <a:cubicBezTo>
                  <a:pt x="21445" y="30944"/>
                  <a:pt x="21526" y="30899"/>
                  <a:pt x="21581" y="30811"/>
                </a:cubicBezTo>
                <a:cubicBezTo>
                  <a:pt x="21809" y="30482"/>
                  <a:pt x="21629" y="29932"/>
                  <a:pt x="21214" y="29932"/>
                </a:cubicBezTo>
                <a:cubicBezTo>
                  <a:pt x="21177" y="29932"/>
                  <a:pt x="21140" y="29936"/>
                  <a:pt x="21100" y="29945"/>
                </a:cubicBezTo>
                <a:cubicBezTo>
                  <a:pt x="21100" y="29958"/>
                  <a:pt x="21086" y="29958"/>
                  <a:pt x="21086" y="29958"/>
                </a:cubicBezTo>
                <a:lnTo>
                  <a:pt x="21072" y="29958"/>
                </a:lnTo>
                <a:cubicBezTo>
                  <a:pt x="21045" y="29875"/>
                  <a:pt x="20935" y="29738"/>
                  <a:pt x="20907" y="29670"/>
                </a:cubicBezTo>
                <a:cubicBezTo>
                  <a:pt x="20797" y="29505"/>
                  <a:pt x="20715" y="29325"/>
                  <a:pt x="20618" y="29160"/>
                </a:cubicBezTo>
                <a:cubicBezTo>
                  <a:pt x="20412" y="28762"/>
                  <a:pt x="20233" y="28362"/>
                  <a:pt x="20082" y="27949"/>
                </a:cubicBezTo>
                <a:cubicBezTo>
                  <a:pt x="19779" y="27179"/>
                  <a:pt x="19545" y="26381"/>
                  <a:pt x="19366" y="25570"/>
                </a:cubicBezTo>
                <a:cubicBezTo>
                  <a:pt x="19091" y="24372"/>
                  <a:pt x="18926" y="23148"/>
                  <a:pt x="18774" y="21923"/>
                </a:cubicBezTo>
                <a:cubicBezTo>
                  <a:pt x="18926" y="21923"/>
                  <a:pt x="19077" y="21910"/>
                  <a:pt x="19229" y="21896"/>
                </a:cubicBezTo>
                <a:cubicBezTo>
                  <a:pt x="20563" y="21800"/>
                  <a:pt x="21884" y="21690"/>
                  <a:pt x="23219" y="21552"/>
                </a:cubicBezTo>
                <a:lnTo>
                  <a:pt x="24415" y="21428"/>
                </a:lnTo>
                <a:cubicBezTo>
                  <a:pt x="24457" y="21758"/>
                  <a:pt x="24484" y="22089"/>
                  <a:pt x="24512" y="22419"/>
                </a:cubicBezTo>
                <a:cubicBezTo>
                  <a:pt x="24635" y="23464"/>
                  <a:pt x="24745" y="24497"/>
                  <a:pt x="24883" y="25542"/>
                </a:cubicBezTo>
                <a:cubicBezTo>
                  <a:pt x="24938" y="26065"/>
                  <a:pt x="25007" y="26574"/>
                  <a:pt x="25075" y="27096"/>
                </a:cubicBezTo>
                <a:cubicBezTo>
                  <a:pt x="25117" y="27454"/>
                  <a:pt x="25255" y="27909"/>
                  <a:pt x="25255" y="28307"/>
                </a:cubicBezTo>
                <a:cubicBezTo>
                  <a:pt x="25172" y="28376"/>
                  <a:pt x="25130" y="28500"/>
                  <a:pt x="25130" y="28610"/>
                </a:cubicBezTo>
                <a:lnTo>
                  <a:pt x="25130" y="28734"/>
                </a:lnTo>
                <a:cubicBezTo>
                  <a:pt x="25130" y="28941"/>
                  <a:pt x="25331" y="29115"/>
                  <a:pt x="25537" y="29115"/>
                </a:cubicBezTo>
                <a:cubicBezTo>
                  <a:pt x="25590" y="29115"/>
                  <a:pt x="25644" y="29103"/>
                  <a:pt x="25695" y="29078"/>
                </a:cubicBezTo>
                <a:cubicBezTo>
                  <a:pt x="25998" y="28927"/>
                  <a:pt x="26038" y="28707"/>
                  <a:pt x="25998" y="28362"/>
                </a:cubicBezTo>
                <a:cubicBezTo>
                  <a:pt x="25956" y="27949"/>
                  <a:pt x="25888" y="27523"/>
                  <a:pt x="25833" y="27111"/>
                </a:cubicBezTo>
                <a:cubicBezTo>
                  <a:pt x="25723" y="26271"/>
                  <a:pt x="25613" y="25445"/>
                  <a:pt x="25516" y="24607"/>
                </a:cubicBezTo>
                <a:lnTo>
                  <a:pt x="25145" y="21346"/>
                </a:lnTo>
                <a:lnTo>
                  <a:pt x="25255" y="21346"/>
                </a:lnTo>
                <a:cubicBezTo>
                  <a:pt x="25571" y="21305"/>
                  <a:pt x="25888" y="21263"/>
                  <a:pt x="26218" y="21236"/>
                </a:cubicBezTo>
                <a:cubicBezTo>
                  <a:pt x="26530" y="21191"/>
                  <a:pt x="26886" y="21110"/>
                  <a:pt x="27215" y="21110"/>
                </a:cubicBezTo>
                <a:cubicBezTo>
                  <a:pt x="27292" y="21110"/>
                  <a:pt x="27368" y="21115"/>
                  <a:pt x="27442" y="21125"/>
                </a:cubicBezTo>
                <a:cubicBezTo>
                  <a:pt x="27465" y="21129"/>
                  <a:pt x="27487" y="21130"/>
                  <a:pt x="27508" y="21130"/>
                </a:cubicBezTo>
                <a:cubicBezTo>
                  <a:pt x="27982" y="21130"/>
                  <a:pt x="27831" y="20345"/>
                  <a:pt x="27461" y="20345"/>
                </a:cubicBezTo>
                <a:cubicBezTo>
                  <a:pt x="27424" y="20345"/>
                  <a:pt x="27386" y="20353"/>
                  <a:pt x="27346" y="20369"/>
                </a:cubicBezTo>
                <a:cubicBezTo>
                  <a:pt x="26741" y="20630"/>
                  <a:pt x="25915" y="20603"/>
                  <a:pt x="25268" y="20672"/>
                </a:cubicBezTo>
                <a:cubicBezTo>
                  <a:pt x="25200" y="20685"/>
                  <a:pt x="25145" y="20685"/>
                  <a:pt x="25090" y="20700"/>
                </a:cubicBezTo>
                <a:cubicBezTo>
                  <a:pt x="25048" y="20327"/>
                  <a:pt x="25007" y="19970"/>
                  <a:pt x="24965" y="19612"/>
                </a:cubicBezTo>
                <a:cubicBezTo>
                  <a:pt x="24842" y="18346"/>
                  <a:pt x="24732" y="17081"/>
                  <a:pt x="24635" y="15829"/>
                </a:cubicBezTo>
                <a:cubicBezTo>
                  <a:pt x="25310" y="15774"/>
                  <a:pt x="25983" y="15719"/>
                  <a:pt x="26671" y="15677"/>
                </a:cubicBezTo>
                <a:cubicBezTo>
                  <a:pt x="27106" y="15651"/>
                  <a:pt x="26898" y="14944"/>
                  <a:pt x="26518" y="14944"/>
                </a:cubicBezTo>
                <a:cubicBezTo>
                  <a:pt x="26501" y="14944"/>
                  <a:pt x="26483" y="14946"/>
                  <a:pt x="26466" y="14949"/>
                </a:cubicBezTo>
                <a:cubicBezTo>
                  <a:pt x="25833" y="15044"/>
                  <a:pt x="25213" y="15127"/>
                  <a:pt x="24580" y="15196"/>
                </a:cubicBezTo>
                <a:cubicBezTo>
                  <a:pt x="24443" y="13394"/>
                  <a:pt x="24319" y="11592"/>
                  <a:pt x="24222" y="9789"/>
                </a:cubicBezTo>
                <a:lnTo>
                  <a:pt x="24319" y="9789"/>
                </a:lnTo>
                <a:cubicBezTo>
                  <a:pt x="26561" y="9624"/>
                  <a:pt x="28804" y="9418"/>
                  <a:pt x="31033" y="9184"/>
                </a:cubicBezTo>
                <a:cubicBezTo>
                  <a:pt x="31520" y="9131"/>
                  <a:pt x="31326" y="8547"/>
                  <a:pt x="30898" y="8547"/>
                </a:cubicBezTo>
                <a:cubicBezTo>
                  <a:pt x="30879" y="8547"/>
                  <a:pt x="30860" y="8548"/>
                  <a:pt x="30841" y="8551"/>
                </a:cubicBezTo>
                <a:cubicBezTo>
                  <a:pt x="28639" y="8813"/>
                  <a:pt x="26410" y="9005"/>
                  <a:pt x="24195" y="9170"/>
                </a:cubicBezTo>
                <a:lnTo>
                  <a:pt x="24195" y="9143"/>
                </a:lnTo>
                <a:cubicBezTo>
                  <a:pt x="24140" y="8000"/>
                  <a:pt x="24085" y="6845"/>
                  <a:pt x="24044" y="5703"/>
                </a:cubicBezTo>
                <a:cubicBezTo>
                  <a:pt x="24470" y="5703"/>
                  <a:pt x="24897" y="5703"/>
                  <a:pt x="25337" y="5689"/>
                </a:cubicBezTo>
                <a:cubicBezTo>
                  <a:pt x="27167" y="5676"/>
                  <a:pt x="29010" y="5662"/>
                  <a:pt x="30854" y="5648"/>
                </a:cubicBezTo>
                <a:cubicBezTo>
                  <a:pt x="30896" y="5662"/>
                  <a:pt x="30951" y="5676"/>
                  <a:pt x="31006" y="5676"/>
                </a:cubicBezTo>
                <a:cubicBezTo>
                  <a:pt x="31281" y="5662"/>
                  <a:pt x="31556" y="5662"/>
                  <a:pt x="31831" y="5634"/>
                </a:cubicBezTo>
                <a:cubicBezTo>
                  <a:pt x="32340" y="5607"/>
                  <a:pt x="32189" y="4946"/>
                  <a:pt x="31749" y="4946"/>
                </a:cubicBezTo>
                <a:cubicBezTo>
                  <a:pt x="31446" y="4946"/>
                  <a:pt x="31156" y="4946"/>
                  <a:pt x="30868" y="4933"/>
                </a:cubicBezTo>
                <a:cubicBezTo>
                  <a:pt x="30813" y="4933"/>
                  <a:pt x="30758" y="4946"/>
                  <a:pt x="30716" y="4961"/>
                </a:cubicBezTo>
                <a:cubicBezTo>
                  <a:pt x="28487" y="5001"/>
                  <a:pt x="26259" y="5016"/>
                  <a:pt x="24017" y="5029"/>
                </a:cubicBezTo>
                <a:cubicBezTo>
                  <a:pt x="24002" y="4423"/>
                  <a:pt x="23975" y="3818"/>
                  <a:pt x="23962" y="3213"/>
                </a:cubicBezTo>
                <a:cubicBezTo>
                  <a:pt x="23954" y="2959"/>
                  <a:pt x="23771" y="2820"/>
                  <a:pt x="23601" y="2820"/>
                </a:cubicBezTo>
                <a:cubicBezTo>
                  <a:pt x="23449" y="2820"/>
                  <a:pt x="23308" y="2931"/>
                  <a:pt x="23314" y="3172"/>
                </a:cubicBezTo>
                <a:lnTo>
                  <a:pt x="23356" y="5029"/>
                </a:lnTo>
                <a:cubicBezTo>
                  <a:pt x="21416" y="5043"/>
                  <a:pt x="19477" y="5043"/>
                  <a:pt x="17550" y="5043"/>
                </a:cubicBezTo>
                <a:cubicBezTo>
                  <a:pt x="17399" y="4218"/>
                  <a:pt x="17165" y="3420"/>
                  <a:pt x="16821" y="2635"/>
                </a:cubicBezTo>
                <a:cubicBezTo>
                  <a:pt x="16755" y="2500"/>
                  <a:pt x="16661" y="2446"/>
                  <a:pt x="16566" y="2446"/>
                </a:cubicBezTo>
                <a:cubicBezTo>
                  <a:pt x="16341" y="2446"/>
                  <a:pt x="16112" y="2753"/>
                  <a:pt x="16257" y="3034"/>
                </a:cubicBezTo>
                <a:cubicBezTo>
                  <a:pt x="16560" y="3680"/>
                  <a:pt x="16752" y="4355"/>
                  <a:pt x="16890" y="5043"/>
                </a:cubicBezTo>
                <a:cubicBezTo>
                  <a:pt x="15280" y="5029"/>
                  <a:pt x="13671" y="5029"/>
                  <a:pt x="12061" y="5029"/>
                </a:cubicBezTo>
                <a:cubicBezTo>
                  <a:pt x="12047" y="3447"/>
                  <a:pt x="12075" y="1879"/>
                  <a:pt x="12171" y="310"/>
                </a:cubicBezTo>
                <a:cubicBezTo>
                  <a:pt x="12183" y="93"/>
                  <a:pt x="12049" y="0"/>
                  <a:pt x="1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2"/>
          <p:cNvGrpSpPr/>
          <p:nvPr/>
        </p:nvGrpSpPr>
        <p:grpSpPr>
          <a:xfrm>
            <a:off x="-355668" y="2962553"/>
            <a:ext cx="733488" cy="456751"/>
            <a:chOff x="4819000" y="1410925"/>
            <a:chExt cx="327450" cy="203925"/>
          </a:xfrm>
        </p:grpSpPr>
        <p:sp>
          <p:nvSpPr>
            <p:cNvPr id="101" name="Google Shape;101;p2"/>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2"/>
          <p:cNvGrpSpPr/>
          <p:nvPr/>
        </p:nvGrpSpPr>
        <p:grpSpPr>
          <a:xfrm>
            <a:off x="1809831" y="2180888"/>
            <a:ext cx="188039" cy="296415"/>
            <a:chOff x="4749525" y="2413575"/>
            <a:chExt cx="311271" cy="490672"/>
          </a:xfrm>
        </p:grpSpPr>
        <p:sp>
          <p:nvSpPr>
            <p:cNvPr id="110" name="Google Shape;110;p2"/>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2"/>
          <p:cNvGrpSpPr/>
          <p:nvPr/>
        </p:nvGrpSpPr>
        <p:grpSpPr>
          <a:xfrm rot="10800000">
            <a:off x="6510856" y="1238901"/>
            <a:ext cx="188039" cy="296415"/>
            <a:chOff x="4749525" y="2413575"/>
            <a:chExt cx="311271" cy="490672"/>
          </a:xfrm>
        </p:grpSpPr>
        <p:sp>
          <p:nvSpPr>
            <p:cNvPr id="114" name="Google Shape;114;p2"/>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2"/>
          <p:cNvGrpSpPr/>
          <p:nvPr/>
        </p:nvGrpSpPr>
        <p:grpSpPr>
          <a:xfrm rot="-1668623">
            <a:off x="8748137" y="624691"/>
            <a:ext cx="574070" cy="618300"/>
            <a:chOff x="2145500" y="2775800"/>
            <a:chExt cx="378025" cy="407150"/>
          </a:xfrm>
        </p:grpSpPr>
        <p:sp>
          <p:nvSpPr>
            <p:cNvPr id="118" name="Google Shape;118;p2"/>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2"/>
          <p:cNvSpPr/>
          <p:nvPr/>
        </p:nvSpPr>
        <p:spPr>
          <a:xfrm>
            <a:off x="7466238" y="634713"/>
            <a:ext cx="808528" cy="43698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2"/>
          <p:cNvGrpSpPr/>
          <p:nvPr/>
        </p:nvGrpSpPr>
        <p:grpSpPr>
          <a:xfrm>
            <a:off x="8430776" y="1281289"/>
            <a:ext cx="808517" cy="969266"/>
            <a:chOff x="5937150" y="5007400"/>
            <a:chExt cx="373225" cy="447450"/>
          </a:xfrm>
        </p:grpSpPr>
        <p:sp>
          <p:nvSpPr>
            <p:cNvPr id="122" name="Google Shape;122;p2"/>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788978" y="3645200"/>
            <a:ext cx="2283565" cy="1917593"/>
            <a:chOff x="4946600" y="4739900"/>
            <a:chExt cx="782150" cy="656800"/>
          </a:xfrm>
        </p:grpSpPr>
        <p:sp>
          <p:nvSpPr>
            <p:cNvPr id="126" name="Google Shape;126;p2"/>
            <p:cNvSpPr/>
            <p:nvPr/>
          </p:nvSpPr>
          <p:spPr>
            <a:xfrm>
              <a:off x="4997500" y="4739900"/>
              <a:ext cx="731250" cy="602825"/>
            </a:xfrm>
            <a:custGeom>
              <a:avLst/>
              <a:gdLst/>
              <a:ahLst/>
              <a:cxnLst/>
              <a:rect l="l" t="t" r="r" b="b"/>
              <a:pathLst>
                <a:path w="29250" h="24113" extrusionOk="0">
                  <a:moveTo>
                    <a:pt x="15038" y="0"/>
                  </a:moveTo>
                  <a:cubicBezTo>
                    <a:pt x="14303" y="0"/>
                    <a:pt x="14104" y="1588"/>
                    <a:pt x="13965" y="2083"/>
                  </a:cubicBezTo>
                  <a:cubicBezTo>
                    <a:pt x="13676" y="3061"/>
                    <a:pt x="13538" y="4079"/>
                    <a:pt x="13415" y="5097"/>
                  </a:cubicBezTo>
                  <a:cubicBezTo>
                    <a:pt x="13140" y="7298"/>
                    <a:pt x="12864" y="9485"/>
                    <a:pt x="12602" y="11686"/>
                  </a:cubicBezTo>
                  <a:cubicBezTo>
                    <a:pt x="12521" y="12390"/>
                    <a:pt x="12307" y="13228"/>
                    <a:pt x="11500" y="13228"/>
                  </a:cubicBezTo>
                  <a:cubicBezTo>
                    <a:pt x="11487" y="13228"/>
                    <a:pt x="11474" y="13228"/>
                    <a:pt x="11461" y="13227"/>
                  </a:cubicBezTo>
                  <a:cubicBezTo>
                    <a:pt x="10594" y="13200"/>
                    <a:pt x="9783" y="12594"/>
                    <a:pt x="9218" y="11976"/>
                  </a:cubicBezTo>
                  <a:cubicBezTo>
                    <a:pt x="8517" y="11178"/>
                    <a:pt x="8035" y="10228"/>
                    <a:pt x="7374" y="9402"/>
                  </a:cubicBezTo>
                  <a:cubicBezTo>
                    <a:pt x="6466" y="8302"/>
                    <a:pt x="5215" y="7463"/>
                    <a:pt x="3839" y="7064"/>
                  </a:cubicBezTo>
                  <a:cubicBezTo>
                    <a:pt x="3687" y="7013"/>
                    <a:pt x="3524" y="6974"/>
                    <a:pt x="3368" y="6974"/>
                  </a:cubicBezTo>
                  <a:cubicBezTo>
                    <a:pt x="3226" y="6974"/>
                    <a:pt x="3090" y="7006"/>
                    <a:pt x="2972" y="7091"/>
                  </a:cubicBezTo>
                  <a:cubicBezTo>
                    <a:pt x="2711" y="7298"/>
                    <a:pt x="2697" y="7696"/>
                    <a:pt x="2766" y="8027"/>
                  </a:cubicBezTo>
                  <a:cubicBezTo>
                    <a:pt x="3041" y="9430"/>
                    <a:pt x="4197" y="10462"/>
                    <a:pt x="5133" y="11453"/>
                  </a:cubicBezTo>
                  <a:cubicBezTo>
                    <a:pt x="6261" y="12649"/>
                    <a:pt x="7402" y="13847"/>
                    <a:pt x="8338" y="15195"/>
                  </a:cubicBezTo>
                  <a:cubicBezTo>
                    <a:pt x="8489" y="15428"/>
                    <a:pt x="8627" y="15676"/>
                    <a:pt x="8655" y="15938"/>
                  </a:cubicBezTo>
                  <a:cubicBezTo>
                    <a:pt x="8655" y="16131"/>
                    <a:pt x="8613" y="16323"/>
                    <a:pt x="8503" y="16461"/>
                  </a:cubicBezTo>
                  <a:cubicBezTo>
                    <a:pt x="8344" y="16656"/>
                    <a:pt x="8076" y="16754"/>
                    <a:pt x="7826" y="16754"/>
                  </a:cubicBezTo>
                  <a:cubicBezTo>
                    <a:pt x="7794" y="16754"/>
                    <a:pt x="7763" y="16752"/>
                    <a:pt x="7732" y="16749"/>
                  </a:cubicBezTo>
                  <a:cubicBezTo>
                    <a:pt x="6522" y="16667"/>
                    <a:pt x="5160" y="16021"/>
                    <a:pt x="3990" y="15690"/>
                  </a:cubicBezTo>
                  <a:cubicBezTo>
                    <a:pt x="3384" y="15505"/>
                    <a:pt x="2694" y="15328"/>
                    <a:pt x="2027" y="15328"/>
                  </a:cubicBezTo>
                  <a:cubicBezTo>
                    <a:pt x="1454" y="15328"/>
                    <a:pt x="898" y="15459"/>
                    <a:pt x="427" y="15828"/>
                  </a:cubicBezTo>
                  <a:cubicBezTo>
                    <a:pt x="303" y="15924"/>
                    <a:pt x="193" y="16034"/>
                    <a:pt x="138" y="16171"/>
                  </a:cubicBezTo>
                  <a:cubicBezTo>
                    <a:pt x="0" y="16488"/>
                    <a:pt x="235" y="16804"/>
                    <a:pt x="468" y="16984"/>
                  </a:cubicBezTo>
                  <a:cubicBezTo>
                    <a:pt x="2298" y="18455"/>
                    <a:pt x="4540" y="19267"/>
                    <a:pt x="6728" y="20106"/>
                  </a:cubicBezTo>
                  <a:cubicBezTo>
                    <a:pt x="8805" y="20904"/>
                    <a:pt x="10883" y="21757"/>
                    <a:pt x="12919" y="22637"/>
                  </a:cubicBezTo>
                  <a:cubicBezTo>
                    <a:pt x="14253" y="23202"/>
                    <a:pt x="15602" y="23807"/>
                    <a:pt x="17047" y="24055"/>
                  </a:cubicBezTo>
                  <a:cubicBezTo>
                    <a:pt x="17276" y="24094"/>
                    <a:pt x="17499" y="24112"/>
                    <a:pt x="17715" y="24112"/>
                  </a:cubicBezTo>
                  <a:cubicBezTo>
                    <a:pt x="18731" y="24112"/>
                    <a:pt x="19620" y="23709"/>
                    <a:pt x="20527" y="23120"/>
                  </a:cubicBezTo>
                  <a:cubicBezTo>
                    <a:pt x="22178" y="22060"/>
                    <a:pt x="23898" y="21028"/>
                    <a:pt x="25452" y="19818"/>
                  </a:cubicBezTo>
                  <a:cubicBezTo>
                    <a:pt x="26347" y="19115"/>
                    <a:pt x="27213" y="18332"/>
                    <a:pt x="27915" y="17437"/>
                  </a:cubicBezTo>
                  <a:cubicBezTo>
                    <a:pt x="28314" y="16929"/>
                    <a:pt x="28686" y="16378"/>
                    <a:pt x="28934" y="15786"/>
                  </a:cubicBezTo>
                  <a:cubicBezTo>
                    <a:pt x="29016" y="15566"/>
                    <a:pt x="29249" y="14727"/>
                    <a:pt x="29029" y="14480"/>
                  </a:cubicBezTo>
                  <a:cubicBezTo>
                    <a:pt x="29016" y="14465"/>
                    <a:pt x="29002" y="14452"/>
                    <a:pt x="28974" y="14438"/>
                  </a:cubicBezTo>
                  <a:cubicBezTo>
                    <a:pt x="28950" y="14425"/>
                    <a:pt x="28921" y="14419"/>
                    <a:pt x="28888" y="14419"/>
                  </a:cubicBezTo>
                  <a:cubicBezTo>
                    <a:pt x="28425" y="14419"/>
                    <a:pt x="27206" y="15607"/>
                    <a:pt x="26897" y="15800"/>
                  </a:cubicBezTo>
                  <a:cubicBezTo>
                    <a:pt x="26058" y="16351"/>
                    <a:pt x="25219" y="16887"/>
                    <a:pt x="24379" y="17437"/>
                  </a:cubicBezTo>
                  <a:cubicBezTo>
                    <a:pt x="24051" y="17653"/>
                    <a:pt x="23675" y="17868"/>
                    <a:pt x="23299" y="17868"/>
                  </a:cubicBezTo>
                  <a:cubicBezTo>
                    <a:pt x="23219" y="17868"/>
                    <a:pt x="23138" y="17858"/>
                    <a:pt x="23058" y="17837"/>
                  </a:cubicBezTo>
                  <a:cubicBezTo>
                    <a:pt x="22316" y="17630"/>
                    <a:pt x="22205" y="16626"/>
                    <a:pt x="22330" y="15855"/>
                  </a:cubicBezTo>
                  <a:cubicBezTo>
                    <a:pt x="22811" y="12801"/>
                    <a:pt x="24504" y="9499"/>
                    <a:pt x="23183" y="6418"/>
                  </a:cubicBezTo>
                  <a:cubicBezTo>
                    <a:pt x="23038" y="6074"/>
                    <a:pt x="22859" y="5934"/>
                    <a:pt x="22665" y="5934"/>
                  </a:cubicBezTo>
                  <a:cubicBezTo>
                    <a:pt x="21902" y="5934"/>
                    <a:pt x="20898" y="8097"/>
                    <a:pt x="20734" y="8591"/>
                  </a:cubicBezTo>
                  <a:cubicBezTo>
                    <a:pt x="20321" y="9870"/>
                    <a:pt x="20184" y="11205"/>
                    <a:pt x="19812" y="12498"/>
                  </a:cubicBezTo>
                  <a:cubicBezTo>
                    <a:pt x="19607" y="13221"/>
                    <a:pt x="18974" y="13960"/>
                    <a:pt x="18370" y="13960"/>
                  </a:cubicBezTo>
                  <a:cubicBezTo>
                    <a:pt x="18043" y="13960"/>
                    <a:pt x="17724" y="13743"/>
                    <a:pt x="17487" y="13186"/>
                  </a:cubicBezTo>
                  <a:cubicBezTo>
                    <a:pt x="16647" y="11218"/>
                    <a:pt x="16895" y="8701"/>
                    <a:pt x="16854" y="6623"/>
                  </a:cubicBezTo>
                  <a:cubicBezTo>
                    <a:pt x="16827" y="5454"/>
                    <a:pt x="16757" y="4271"/>
                    <a:pt x="16537" y="3129"/>
                  </a:cubicBezTo>
                  <a:cubicBezTo>
                    <a:pt x="16372" y="2276"/>
                    <a:pt x="16207" y="364"/>
                    <a:pt x="15231" y="34"/>
                  </a:cubicBezTo>
                  <a:cubicBezTo>
                    <a:pt x="15163" y="11"/>
                    <a:pt x="15099" y="0"/>
                    <a:pt x="15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080725" y="4847725"/>
              <a:ext cx="78800" cy="75375"/>
            </a:xfrm>
            <a:custGeom>
              <a:avLst/>
              <a:gdLst/>
              <a:ahLst/>
              <a:cxnLst/>
              <a:rect l="l" t="t" r="r" b="b"/>
              <a:pathLst>
                <a:path w="3152" h="3015" extrusionOk="0">
                  <a:moveTo>
                    <a:pt x="2471" y="1"/>
                  </a:moveTo>
                  <a:cubicBezTo>
                    <a:pt x="2428" y="1"/>
                    <a:pt x="2384" y="5"/>
                    <a:pt x="2340" y="13"/>
                  </a:cubicBezTo>
                  <a:cubicBezTo>
                    <a:pt x="2161" y="41"/>
                    <a:pt x="1982" y="109"/>
                    <a:pt x="1844" y="206"/>
                  </a:cubicBezTo>
                  <a:cubicBezTo>
                    <a:pt x="1143" y="687"/>
                    <a:pt x="634" y="1334"/>
                    <a:pt x="193" y="2035"/>
                  </a:cubicBezTo>
                  <a:cubicBezTo>
                    <a:pt x="1" y="2325"/>
                    <a:pt x="70" y="2641"/>
                    <a:pt x="263" y="2833"/>
                  </a:cubicBezTo>
                  <a:cubicBezTo>
                    <a:pt x="381" y="2944"/>
                    <a:pt x="532" y="3014"/>
                    <a:pt x="691" y="3014"/>
                  </a:cubicBezTo>
                  <a:cubicBezTo>
                    <a:pt x="808" y="3014"/>
                    <a:pt x="930" y="2976"/>
                    <a:pt x="1046" y="2888"/>
                  </a:cubicBezTo>
                  <a:cubicBezTo>
                    <a:pt x="1652" y="2462"/>
                    <a:pt x="2244" y="2008"/>
                    <a:pt x="2794" y="1512"/>
                  </a:cubicBezTo>
                  <a:cubicBezTo>
                    <a:pt x="3000" y="1320"/>
                    <a:pt x="3082" y="1004"/>
                    <a:pt x="3152" y="866"/>
                  </a:cubicBezTo>
                  <a:cubicBezTo>
                    <a:pt x="3152" y="323"/>
                    <a:pt x="2852" y="1"/>
                    <a:pt x="2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188400" y="5074700"/>
              <a:ext cx="65700" cy="72075"/>
            </a:xfrm>
            <a:custGeom>
              <a:avLst/>
              <a:gdLst/>
              <a:ahLst/>
              <a:cxnLst/>
              <a:rect l="l" t="t" r="r" b="b"/>
              <a:pathLst>
                <a:path w="2628" h="2883" extrusionOk="0">
                  <a:moveTo>
                    <a:pt x="1954" y="0"/>
                  </a:moveTo>
                  <a:cubicBezTo>
                    <a:pt x="1651" y="0"/>
                    <a:pt x="1404" y="138"/>
                    <a:pt x="1252" y="358"/>
                  </a:cubicBezTo>
                  <a:cubicBezTo>
                    <a:pt x="881" y="895"/>
                    <a:pt x="523" y="1431"/>
                    <a:pt x="206" y="1981"/>
                  </a:cubicBezTo>
                  <a:cubicBezTo>
                    <a:pt x="0" y="2353"/>
                    <a:pt x="69" y="2656"/>
                    <a:pt x="289" y="2807"/>
                  </a:cubicBezTo>
                  <a:cubicBezTo>
                    <a:pt x="363" y="2856"/>
                    <a:pt x="447" y="2883"/>
                    <a:pt x="536" y="2883"/>
                  </a:cubicBezTo>
                  <a:cubicBezTo>
                    <a:pt x="696" y="2883"/>
                    <a:pt x="875" y="2799"/>
                    <a:pt x="1059" y="2614"/>
                  </a:cubicBezTo>
                  <a:cubicBezTo>
                    <a:pt x="1499" y="2161"/>
                    <a:pt x="1927" y="1706"/>
                    <a:pt x="2339" y="1225"/>
                  </a:cubicBezTo>
                  <a:cubicBezTo>
                    <a:pt x="2463" y="1088"/>
                    <a:pt x="2545" y="881"/>
                    <a:pt x="2573" y="688"/>
                  </a:cubicBezTo>
                  <a:cubicBezTo>
                    <a:pt x="2628" y="317"/>
                    <a:pt x="2339" y="0"/>
                    <a:pt x="1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269200" y="5117550"/>
              <a:ext cx="66750" cy="64650"/>
            </a:xfrm>
            <a:custGeom>
              <a:avLst/>
              <a:gdLst/>
              <a:ahLst/>
              <a:cxnLst/>
              <a:rect l="l" t="t" r="r" b="b"/>
              <a:pathLst>
                <a:path w="2670" h="2586" extrusionOk="0">
                  <a:moveTo>
                    <a:pt x="2107" y="0"/>
                  </a:moveTo>
                  <a:cubicBezTo>
                    <a:pt x="2080" y="0"/>
                    <a:pt x="2052" y="2"/>
                    <a:pt x="2024" y="6"/>
                  </a:cubicBezTo>
                  <a:cubicBezTo>
                    <a:pt x="1790" y="47"/>
                    <a:pt x="1514" y="172"/>
                    <a:pt x="1349" y="350"/>
                  </a:cubicBezTo>
                  <a:cubicBezTo>
                    <a:pt x="937" y="790"/>
                    <a:pt x="593" y="1272"/>
                    <a:pt x="221" y="1753"/>
                  </a:cubicBezTo>
                  <a:cubicBezTo>
                    <a:pt x="70" y="1960"/>
                    <a:pt x="1" y="2208"/>
                    <a:pt x="208" y="2428"/>
                  </a:cubicBezTo>
                  <a:cubicBezTo>
                    <a:pt x="308" y="2542"/>
                    <a:pt x="423" y="2586"/>
                    <a:pt x="543" y="2586"/>
                  </a:cubicBezTo>
                  <a:cubicBezTo>
                    <a:pt x="654" y="2586"/>
                    <a:pt x="770" y="2549"/>
                    <a:pt x="881" y="2496"/>
                  </a:cubicBezTo>
                  <a:cubicBezTo>
                    <a:pt x="951" y="2469"/>
                    <a:pt x="1019" y="2441"/>
                    <a:pt x="1074" y="2400"/>
                  </a:cubicBezTo>
                  <a:cubicBezTo>
                    <a:pt x="1514" y="2001"/>
                    <a:pt x="1969" y="1616"/>
                    <a:pt x="2382" y="1203"/>
                  </a:cubicBezTo>
                  <a:cubicBezTo>
                    <a:pt x="2519" y="1065"/>
                    <a:pt x="2574" y="832"/>
                    <a:pt x="2670" y="639"/>
                  </a:cubicBezTo>
                  <a:cubicBezTo>
                    <a:pt x="2658" y="285"/>
                    <a:pt x="2424" y="0"/>
                    <a:pt x="2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252700" y="4850100"/>
              <a:ext cx="75000" cy="61325"/>
            </a:xfrm>
            <a:custGeom>
              <a:avLst/>
              <a:gdLst/>
              <a:ahLst/>
              <a:cxnLst/>
              <a:rect l="l" t="t" r="r" b="b"/>
              <a:pathLst>
                <a:path w="3000" h="2453" extrusionOk="0">
                  <a:moveTo>
                    <a:pt x="2532" y="1"/>
                  </a:moveTo>
                  <a:cubicBezTo>
                    <a:pt x="2354" y="56"/>
                    <a:pt x="2229" y="69"/>
                    <a:pt x="2134" y="124"/>
                  </a:cubicBezTo>
                  <a:cubicBezTo>
                    <a:pt x="1391" y="551"/>
                    <a:pt x="730" y="1087"/>
                    <a:pt x="193" y="1748"/>
                  </a:cubicBezTo>
                  <a:cubicBezTo>
                    <a:pt x="56" y="1913"/>
                    <a:pt x="1" y="2133"/>
                    <a:pt x="166" y="2325"/>
                  </a:cubicBezTo>
                  <a:cubicBezTo>
                    <a:pt x="245" y="2417"/>
                    <a:pt x="336" y="2453"/>
                    <a:pt x="432" y="2453"/>
                  </a:cubicBezTo>
                  <a:cubicBezTo>
                    <a:pt x="538" y="2453"/>
                    <a:pt x="650" y="2410"/>
                    <a:pt x="758" y="2353"/>
                  </a:cubicBezTo>
                  <a:cubicBezTo>
                    <a:pt x="799" y="2340"/>
                    <a:pt x="840" y="2312"/>
                    <a:pt x="868" y="2285"/>
                  </a:cubicBezTo>
                  <a:cubicBezTo>
                    <a:pt x="1418" y="1913"/>
                    <a:pt x="1982" y="1542"/>
                    <a:pt x="2519" y="1170"/>
                  </a:cubicBezTo>
                  <a:cubicBezTo>
                    <a:pt x="2656" y="1074"/>
                    <a:pt x="2807" y="950"/>
                    <a:pt x="2877" y="812"/>
                  </a:cubicBezTo>
                  <a:cubicBezTo>
                    <a:pt x="2959" y="661"/>
                    <a:pt x="3000" y="441"/>
                    <a:pt x="2932" y="304"/>
                  </a:cubicBezTo>
                  <a:cubicBezTo>
                    <a:pt x="2862" y="166"/>
                    <a:pt x="2656" y="83"/>
                    <a:pt x="25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185300" y="5219750"/>
              <a:ext cx="62600" cy="63200"/>
            </a:xfrm>
            <a:custGeom>
              <a:avLst/>
              <a:gdLst/>
              <a:ahLst/>
              <a:cxnLst/>
              <a:rect l="l" t="t" r="r" b="b"/>
              <a:pathLst>
                <a:path w="2504" h="2528" extrusionOk="0">
                  <a:moveTo>
                    <a:pt x="1936" y="0"/>
                  </a:moveTo>
                  <a:cubicBezTo>
                    <a:pt x="1914" y="0"/>
                    <a:pt x="1893" y="1"/>
                    <a:pt x="1871" y="4"/>
                  </a:cubicBezTo>
                  <a:cubicBezTo>
                    <a:pt x="1693" y="32"/>
                    <a:pt x="1473" y="128"/>
                    <a:pt x="1363" y="266"/>
                  </a:cubicBezTo>
                  <a:cubicBezTo>
                    <a:pt x="950" y="734"/>
                    <a:pt x="565" y="1215"/>
                    <a:pt x="207" y="1710"/>
                  </a:cubicBezTo>
                  <a:cubicBezTo>
                    <a:pt x="0" y="1985"/>
                    <a:pt x="14" y="2247"/>
                    <a:pt x="179" y="2412"/>
                  </a:cubicBezTo>
                  <a:cubicBezTo>
                    <a:pt x="257" y="2490"/>
                    <a:pt x="353" y="2528"/>
                    <a:pt x="462" y="2528"/>
                  </a:cubicBezTo>
                  <a:cubicBezTo>
                    <a:pt x="586" y="2528"/>
                    <a:pt x="728" y="2479"/>
                    <a:pt x="881" y="2385"/>
                  </a:cubicBezTo>
                  <a:cubicBezTo>
                    <a:pt x="922" y="2357"/>
                    <a:pt x="950" y="2343"/>
                    <a:pt x="977" y="2315"/>
                  </a:cubicBezTo>
                  <a:cubicBezTo>
                    <a:pt x="1403" y="1917"/>
                    <a:pt x="1844" y="1517"/>
                    <a:pt x="2243" y="1091"/>
                  </a:cubicBezTo>
                  <a:cubicBezTo>
                    <a:pt x="2366" y="967"/>
                    <a:pt x="2421" y="761"/>
                    <a:pt x="2504" y="596"/>
                  </a:cubicBezTo>
                  <a:cubicBezTo>
                    <a:pt x="2466" y="262"/>
                    <a:pt x="2235" y="0"/>
                    <a:pt x="1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447050" y="5255750"/>
              <a:ext cx="66400" cy="50450"/>
            </a:xfrm>
            <a:custGeom>
              <a:avLst/>
              <a:gdLst/>
              <a:ahLst/>
              <a:cxnLst/>
              <a:rect l="l" t="t" r="r" b="b"/>
              <a:pathLst>
                <a:path w="2656" h="2018" extrusionOk="0">
                  <a:moveTo>
                    <a:pt x="2003" y="1"/>
                  </a:moveTo>
                  <a:cubicBezTo>
                    <a:pt x="1946" y="1"/>
                    <a:pt x="1888" y="8"/>
                    <a:pt x="1830" y="22"/>
                  </a:cubicBezTo>
                  <a:cubicBezTo>
                    <a:pt x="1720" y="50"/>
                    <a:pt x="1609" y="92"/>
                    <a:pt x="1514" y="160"/>
                  </a:cubicBezTo>
                  <a:cubicBezTo>
                    <a:pt x="1142" y="435"/>
                    <a:pt x="771" y="710"/>
                    <a:pt x="399" y="1000"/>
                  </a:cubicBezTo>
                  <a:cubicBezTo>
                    <a:pt x="303" y="1068"/>
                    <a:pt x="220" y="1192"/>
                    <a:pt x="165" y="1316"/>
                  </a:cubicBezTo>
                  <a:cubicBezTo>
                    <a:pt x="0" y="1688"/>
                    <a:pt x="220" y="2018"/>
                    <a:pt x="716" y="2018"/>
                  </a:cubicBezTo>
                  <a:cubicBezTo>
                    <a:pt x="784" y="2003"/>
                    <a:pt x="963" y="1976"/>
                    <a:pt x="1101" y="1893"/>
                  </a:cubicBezTo>
                  <a:cubicBezTo>
                    <a:pt x="1472" y="1688"/>
                    <a:pt x="1844" y="1453"/>
                    <a:pt x="2215" y="1220"/>
                  </a:cubicBezTo>
                  <a:cubicBezTo>
                    <a:pt x="2325" y="1151"/>
                    <a:pt x="2407" y="1055"/>
                    <a:pt x="2477" y="958"/>
                  </a:cubicBezTo>
                  <a:cubicBezTo>
                    <a:pt x="2628" y="738"/>
                    <a:pt x="2655" y="490"/>
                    <a:pt x="2504" y="270"/>
                  </a:cubicBezTo>
                  <a:cubicBezTo>
                    <a:pt x="2396" y="97"/>
                    <a:pt x="2211" y="1"/>
                    <a:pt x="20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160875" y="4968600"/>
              <a:ext cx="62625" cy="61750"/>
            </a:xfrm>
            <a:custGeom>
              <a:avLst/>
              <a:gdLst/>
              <a:ahLst/>
              <a:cxnLst/>
              <a:rect l="l" t="t" r="r" b="b"/>
              <a:pathLst>
                <a:path w="2505" h="2470" extrusionOk="0">
                  <a:moveTo>
                    <a:pt x="2067" y="1"/>
                  </a:moveTo>
                  <a:cubicBezTo>
                    <a:pt x="1993" y="1"/>
                    <a:pt x="1916" y="18"/>
                    <a:pt x="1844" y="49"/>
                  </a:cubicBezTo>
                  <a:cubicBezTo>
                    <a:pt x="1692" y="104"/>
                    <a:pt x="1527" y="172"/>
                    <a:pt x="1432" y="282"/>
                  </a:cubicBezTo>
                  <a:cubicBezTo>
                    <a:pt x="1005" y="750"/>
                    <a:pt x="592" y="1217"/>
                    <a:pt x="193" y="1700"/>
                  </a:cubicBezTo>
                  <a:cubicBezTo>
                    <a:pt x="111" y="1795"/>
                    <a:pt x="56" y="1920"/>
                    <a:pt x="42" y="2043"/>
                  </a:cubicBezTo>
                  <a:cubicBezTo>
                    <a:pt x="1" y="2291"/>
                    <a:pt x="152" y="2456"/>
                    <a:pt x="454" y="2470"/>
                  </a:cubicBezTo>
                  <a:cubicBezTo>
                    <a:pt x="524" y="2428"/>
                    <a:pt x="674" y="2401"/>
                    <a:pt x="784" y="2305"/>
                  </a:cubicBezTo>
                  <a:cubicBezTo>
                    <a:pt x="1267" y="1920"/>
                    <a:pt x="1734" y="1534"/>
                    <a:pt x="2202" y="1122"/>
                  </a:cubicBezTo>
                  <a:cubicBezTo>
                    <a:pt x="2325" y="1025"/>
                    <a:pt x="2435" y="847"/>
                    <a:pt x="2463" y="695"/>
                  </a:cubicBezTo>
                  <a:cubicBezTo>
                    <a:pt x="2505" y="530"/>
                    <a:pt x="2463" y="309"/>
                    <a:pt x="2380" y="172"/>
                  </a:cubicBezTo>
                  <a:cubicBezTo>
                    <a:pt x="2311" y="51"/>
                    <a:pt x="2193" y="1"/>
                    <a:pt x="2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010925" y="4968700"/>
              <a:ext cx="60550" cy="56575"/>
            </a:xfrm>
            <a:custGeom>
              <a:avLst/>
              <a:gdLst/>
              <a:ahLst/>
              <a:cxnLst/>
              <a:rect l="l" t="t" r="r" b="b"/>
              <a:pathLst>
                <a:path w="2422" h="2263" extrusionOk="0">
                  <a:moveTo>
                    <a:pt x="1930" y="1"/>
                  </a:moveTo>
                  <a:cubicBezTo>
                    <a:pt x="1723" y="1"/>
                    <a:pt x="1485" y="58"/>
                    <a:pt x="1349" y="182"/>
                  </a:cubicBezTo>
                  <a:cubicBezTo>
                    <a:pt x="936" y="595"/>
                    <a:pt x="551" y="1048"/>
                    <a:pt x="179" y="1503"/>
                  </a:cubicBezTo>
                  <a:cubicBezTo>
                    <a:pt x="0" y="1736"/>
                    <a:pt x="28" y="2011"/>
                    <a:pt x="193" y="2149"/>
                  </a:cubicBezTo>
                  <a:cubicBezTo>
                    <a:pt x="285" y="2229"/>
                    <a:pt x="380" y="2263"/>
                    <a:pt x="474" y="2263"/>
                  </a:cubicBezTo>
                  <a:cubicBezTo>
                    <a:pt x="590" y="2263"/>
                    <a:pt x="705" y="2212"/>
                    <a:pt x="812" y="2136"/>
                  </a:cubicBezTo>
                  <a:cubicBezTo>
                    <a:pt x="1252" y="1819"/>
                    <a:pt x="1692" y="1489"/>
                    <a:pt x="2105" y="1131"/>
                  </a:cubicBezTo>
                  <a:cubicBezTo>
                    <a:pt x="2270" y="993"/>
                    <a:pt x="2352" y="746"/>
                    <a:pt x="2422" y="650"/>
                  </a:cubicBezTo>
                  <a:cubicBezTo>
                    <a:pt x="2422" y="265"/>
                    <a:pt x="2257" y="3"/>
                    <a:pt x="1995" y="3"/>
                  </a:cubicBezTo>
                  <a:cubicBezTo>
                    <a:pt x="1974" y="2"/>
                    <a:pt x="1952" y="1"/>
                    <a:pt x="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354175" y="5117775"/>
              <a:ext cx="65375" cy="52925"/>
            </a:xfrm>
            <a:custGeom>
              <a:avLst/>
              <a:gdLst/>
              <a:ahLst/>
              <a:cxnLst/>
              <a:rect l="l" t="t" r="r" b="b"/>
              <a:pathLst>
                <a:path w="2615" h="2117" extrusionOk="0">
                  <a:moveTo>
                    <a:pt x="2050" y="0"/>
                  </a:moveTo>
                  <a:cubicBezTo>
                    <a:pt x="1895" y="0"/>
                    <a:pt x="1722" y="56"/>
                    <a:pt x="1555" y="176"/>
                  </a:cubicBezTo>
                  <a:cubicBezTo>
                    <a:pt x="1211" y="410"/>
                    <a:pt x="881" y="685"/>
                    <a:pt x="564" y="946"/>
                  </a:cubicBezTo>
                  <a:cubicBezTo>
                    <a:pt x="399" y="1098"/>
                    <a:pt x="207" y="1249"/>
                    <a:pt x="96" y="1428"/>
                  </a:cubicBezTo>
                  <a:cubicBezTo>
                    <a:pt x="14" y="1552"/>
                    <a:pt x="1" y="1758"/>
                    <a:pt x="56" y="1882"/>
                  </a:cubicBezTo>
                  <a:cubicBezTo>
                    <a:pt x="96" y="1992"/>
                    <a:pt x="262" y="2047"/>
                    <a:pt x="358" y="2116"/>
                  </a:cubicBezTo>
                  <a:cubicBezTo>
                    <a:pt x="509" y="2061"/>
                    <a:pt x="634" y="2047"/>
                    <a:pt x="716" y="1992"/>
                  </a:cubicBezTo>
                  <a:cubicBezTo>
                    <a:pt x="1211" y="1676"/>
                    <a:pt x="1720" y="1373"/>
                    <a:pt x="2202" y="1029"/>
                  </a:cubicBezTo>
                  <a:cubicBezTo>
                    <a:pt x="2545" y="781"/>
                    <a:pt x="2615" y="410"/>
                    <a:pt x="2450" y="176"/>
                  </a:cubicBezTo>
                  <a:cubicBezTo>
                    <a:pt x="2357" y="62"/>
                    <a:pt x="2214" y="0"/>
                    <a:pt x="2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229675" y="5277025"/>
              <a:ext cx="54000" cy="57300"/>
            </a:xfrm>
            <a:custGeom>
              <a:avLst/>
              <a:gdLst/>
              <a:ahLst/>
              <a:cxnLst/>
              <a:rect l="l" t="t" r="r" b="b"/>
              <a:pathLst>
                <a:path w="2160" h="2292" extrusionOk="0">
                  <a:moveTo>
                    <a:pt x="1581" y="0"/>
                  </a:moveTo>
                  <a:cubicBezTo>
                    <a:pt x="1546" y="0"/>
                    <a:pt x="1509" y="4"/>
                    <a:pt x="1472" y="11"/>
                  </a:cubicBezTo>
                  <a:cubicBezTo>
                    <a:pt x="1307" y="52"/>
                    <a:pt x="1101" y="149"/>
                    <a:pt x="991" y="286"/>
                  </a:cubicBezTo>
                  <a:cubicBezTo>
                    <a:pt x="674" y="685"/>
                    <a:pt x="386" y="1125"/>
                    <a:pt x="96" y="1552"/>
                  </a:cubicBezTo>
                  <a:cubicBezTo>
                    <a:pt x="41" y="1648"/>
                    <a:pt x="14" y="1785"/>
                    <a:pt x="0" y="1910"/>
                  </a:cubicBezTo>
                  <a:cubicBezTo>
                    <a:pt x="0" y="2137"/>
                    <a:pt x="156" y="2291"/>
                    <a:pt x="360" y="2291"/>
                  </a:cubicBezTo>
                  <a:cubicBezTo>
                    <a:pt x="390" y="2291"/>
                    <a:pt x="422" y="2288"/>
                    <a:pt x="454" y="2281"/>
                  </a:cubicBezTo>
                  <a:cubicBezTo>
                    <a:pt x="564" y="2253"/>
                    <a:pt x="688" y="2212"/>
                    <a:pt x="771" y="2130"/>
                  </a:cubicBezTo>
                  <a:cubicBezTo>
                    <a:pt x="1156" y="1800"/>
                    <a:pt x="1527" y="1469"/>
                    <a:pt x="1871" y="1112"/>
                  </a:cubicBezTo>
                  <a:cubicBezTo>
                    <a:pt x="2009" y="987"/>
                    <a:pt x="2064" y="782"/>
                    <a:pt x="2160" y="602"/>
                  </a:cubicBezTo>
                  <a:cubicBezTo>
                    <a:pt x="2123" y="257"/>
                    <a:pt x="1887" y="0"/>
                    <a:pt x="1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141275" y="5048675"/>
              <a:ext cx="54350" cy="55625"/>
            </a:xfrm>
            <a:custGeom>
              <a:avLst/>
              <a:gdLst/>
              <a:ahLst/>
              <a:cxnLst/>
              <a:rect l="l" t="t" r="r" b="b"/>
              <a:pathLst>
                <a:path w="2174" h="2225" extrusionOk="0">
                  <a:moveTo>
                    <a:pt x="1577" y="0"/>
                  </a:moveTo>
                  <a:cubicBezTo>
                    <a:pt x="1443" y="0"/>
                    <a:pt x="1312" y="60"/>
                    <a:pt x="1211" y="161"/>
                  </a:cubicBezTo>
                  <a:cubicBezTo>
                    <a:pt x="936" y="450"/>
                    <a:pt x="688" y="753"/>
                    <a:pt x="455" y="1056"/>
                  </a:cubicBezTo>
                  <a:cubicBezTo>
                    <a:pt x="303" y="1234"/>
                    <a:pt x="138" y="1426"/>
                    <a:pt x="55" y="1633"/>
                  </a:cubicBezTo>
                  <a:cubicBezTo>
                    <a:pt x="0" y="1771"/>
                    <a:pt x="0" y="2019"/>
                    <a:pt x="83" y="2101"/>
                  </a:cubicBezTo>
                  <a:cubicBezTo>
                    <a:pt x="179" y="2211"/>
                    <a:pt x="400" y="2211"/>
                    <a:pt x="565" y="2224"/>
                  </a:cubicBezTo>
                  <a:cubicBezTo>
                    <a:pt x="647" y="2224"/>
                    <a:pt x="743" y="2169"/>
                    <a:pt x="812" y="2114"/>
                  </a:cubicBezTo>
                  <a:cubicBezTo>
                    <a:pt x="1183" y="1771"/>
                    <a:pt x="1568" y="1426"/>
                    <a:pt x="1913" y="1069"/>
                  </a:cubicBezTo>
                  <a:cubicBezTo>
                    <a:pt x="2036" y="945"/>
                    <a:pt x="2078" y="753"/>
                    <a:pt x="2174" y="533"/>
                  </a:cubicBezTo>
                  <a:cubicBezTo>
                    <a:pt x="2064" y="381"/>
                    <a:pt x="1981" y="188"/>
                    <a:pt x="1830" y="78"/>
                  </a:cubicBezTo>
                  <a:cubicBezTo>
                    <a:pt x="1750" y="25"/>
                    <a:pt x="1663" y="0"/>
                    <a:pt x="1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947975" y="4952725"/>
              <a:ext cx="62975" cy="50800"/>
            </a:xfrm>
            <a:custGeom>
              <a:avLst/>
              <a:gdLst/>
              <a:ahLst/>
              <a:cxnLst/>
              <a:rect l="l" t="t" r="r" b="b"/>
              <a:pathLst>
                <a:path w="2519" h="2032" extrusionOk="0">
                  <a:moveTo>
                    <a:pt x="1922" y="0"/>
                  </a:moveTo>
                  <a:cubicBezTo>
                    <a:pt x="1760" y="0"/>
                    <a:pt x="1581" y="59"/>
                    <a:pt x="1418" y="188"/>
                  </a:cubicBezTo>
                  <a:cubicBezTo>
                    <a:pt x="1018" y="491"/>
                    <a:pt x="647" y="834"/>
                    <a:pt x="290" y="1165"/>
                  </a:cubicBezTo>
                  <a:cubicBezTo>
                    <a:pt x="207" y="1247"/>
                    <a:pt x="138" y="1357"/>
                    <a:pt x="97" y="1467"/>
                  </a:cubicBezTo>
                  <a:cubicBezTo>
                    <a:pt x="0" y="1770"/>
                    <a:pt x="193" y="2018"/>
                    <a:pt x="565" y="2032"/>
                  </a:cubicBezTo>
                  <a:cubicBezTo>
                    <a:pt x="633" y="2004"/>
                    <a:pt x="771" y="1990"/>
                    <a:pt x="867" y="1922"/>
                  </a:cubicBezTo>
                  <a:cubicBezTo>
                    <a:pt x="1280" y="1647"/>
                    <a:pt x="1706" y="1371"/>
                    <a:pt x="2091" y="1069"/>
                  </a:cubicBezTo>
                  <a:cubicBezTo>
                    <a:pt x="2436" y="794"/>
                    <a:pt x="2518" y="422"/>
                    <a:pt x="2326" y="174"/>
                  </a:cubicBezTo>
                  <a:cubicBezTo>
                    <a:pt x="2235" y="62"/>
                    <a:pt x="2088" y="0"/>
                    <a:pt x="1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273000" y="5339075"/>
              <a:ext cx="54375" cy="57625"/>
            </a:xfrm>
            <a:custGeom>
              <a:avLst/>
              <a:gdLst/>
              <a:ahLst/>
              <a:cxnLst/>
              <a:rect l="l" t="t" r="r" b="b"/>
              <a:pathLst>
                <a:path w="2175" h="2305" extrusionOk="0">
                  <a:moveTo>
                    <a:pt x="1601" y="0"/>
                  </a:moveTo>
                  <a:cubicBezTo>
                    <a:pt x="1483" y="0"/>
                    <a:pt x="1366" y="49"/>
                    <a:pt x="1280" y="143"/>
                  </a:cubicBezTo>
                  <a:cubicBezTo>
                    <a:pt x="1060" y="349"/>
                    <a:pt x="867" y="597"/>
                    <a:pt x="689" y="844"/>
                  </a:cubicBezTo>
                  <a:cubicBezTo>
                    <a:pt x="469" y="1134"/>
                    <a:pt x="276" y="1450"/>
                    <a:pt x="97" y="1767"/>
                  </a:cubicBezTo>
                  <a:cubicBezTo>
                    <a:pt x="1" y="1932"/>
                    <a:pt x="14" y="2152"/>
                    <a:pt x="193" y="2248"/>
                  </a:cubicBezTo>
                  <a:cubicBezTo>
                    <a:pt x="268" y="2292"/>
                    <a:pt x="358" y="2305"/>
                    <a:pt x="451" y="2305"/>
                  </a:cubicBezTo>
                  <a:cubicBezTo>
                    <a:pt x="531" y="2305"/>
                    <a:pt x="613" y="2295"/>
                    <a:pt x="689" y="2289"/>
                  </a:cubicBezTo>
                  <a:cubicBezTo>
                    <a:pt x="785" y="2275"/>
                    <a:pt x="867" y="2193"/>
                    <a:pt x="936" y="2124"/>
                  </a:cubicBezTo>
                  <a:cubicBezTo>
                    <a:pt x="1267" y="1767"/>
                    <a:pt x="1610" y="1422"/>
                    <a:pt x="1913" y="1051"/>
                  </a:cubicBezTo>
                  <a:cubicBezTo>
                    <a:pt x="2023" y="927"/>
                    <a:pt x="2078" y="734"/>
                    <a:pt x="2175" y="528"/>
                  </a:cubicBezTo>
                  <a:cubicBezTo>
                    <a:pt x="2078" y="376"/>
                    <a:pt x="1995" y="198"/>
                    <a:pt x="1858" y="88"/>
                  </a:cubicBezTo>
                  <a:cubicBezTo>
                    <a:pt x="1781" y="29"/>
                    <a:pt x="1691"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246875" y="4933425"/>
              <a:ext cx="58825" cy="57725"/>
            </a:xfrm>
            <a:custGeom>
              <a:avLst/>
              <a:gdLst/>
              <a:ahLst/>
              <a:cxnLst/>
              <a:rect l="l" t="t" r="r" b="b"/>
              <a:pathLst>
                <a:path w="2353" h="2309" extrusionOk="0">
                  <a:moveTo>
                    <a:pt x="1867" y="0"/>
                  </a:moveTo>
                  <a:cubicBezTo>
                    <a:pt x="1825" y="0"/>
                    <a:pt x="1784" y="4"/>
                    <a:pt x="1747" y="10"/>
                  </a:cubicBezTo>
                  <a:cubicBezTo>
                    <a:pt x="1609" y="38"/>
                    <a:pt x="1459" y="162"/>
                    <a:pt x="1349" y="272"/>
                  </a:cubicBezTo>
                  <a:cubicBezTo>
                    <a:pt x="963" y="698"/>
                    <a:pt x="578" y="1139"/>
                    <a:pt x="206" y="1579"/>
                  </a:cubicBezTo>
                  <a:cubicBezTo>
                    <a:pt x="124" y="1676"/>
                    <a:pt x="69" y="1799"/>
                    <a:pt x="41" y="1923"/>
                  </a:cubicBezTo>
                  <a:cubicBezTo>
                    <a:pt x="0" y="2143"/>
                    <a:pt x="138" y="2309"/>
                    <a:pt x="454" y="2309"/>
                  </a:cubicBezTo>
                  <a:cubicBezTo>
                    <a:pt x="523" y="2281"/>
                    <a:pt x="674" y="2226"/>
                    <a:pt x="798" y="2129"/>
                  </a:cubicBezTo>
                  <a:cubicBezTo>
                    <a:pt x="1238" y="1758"/>
                    <a:pt x="1679" y="1359"/>
                    <a:pt x="2105" y="960"/>
                  </a:cubicBezTo>
                  <a:cubicBezTo>
                    <a:pt x="2215" y="850"/>
                    <a:pt x="2312" y="698"/>
                    <a:pt x="2339" y="561"/>
                  </a:cubicBezTo>
                  <a:cubicBezTo>
                    <a:pt x="2352" y="410"/>
                    <a:pt x="2325" y="190"/>
                    <a:pt x="2229" y="107"/>
                  </a:cubicBezTo>
                  <a:cubicBezTo>
                    <a:pt x="2146" y="34"/>
                    <a:pt x="1999" y="0"/>
                    <a:pt x="1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295350" y="5212125"/>
              <a:ext cx="55050" cy="51550"/>
            </a:xfrm>
            <a:custGeom>
              <a:avLst/>
              <a:gdLst/>
              <a:ahLst/>
              <a:cxnLst/>
              <a:rect l="l" t="t" r="r" b="b"/>
              <a:pathLst>
                <a:path w="2202" h="2062" extrusionOk="0">
                  <a:moveTo>
                    <a:pt x="1657" y="0"/>
                  </a:moveTo>
                  <a:cubicBezTo>
                    <a:pt x="1611" y="0"/>
                    <a:pt x="1563" y="7"/>
                    <a:pt x="1514" y="21"/>
                  </a:cubicBezTo>
                  <a:cubicBezTo>
                    <a:pt x="1336" y="61"/>
                    <a:pt x="1143" y="171"/>
                    <a:pt x="1005" y="309"/>
                  </a:cubicBezTo>
                  <a:cubicBezTo>
                    <a:pt x="730" y="584"/>
                    <a:pt x="483" y="874"/>
                    <a:pt x="235" y="1190"/>
                  </a:cubicBezTo>
                  <a:cubicBezTo>
                    <a:pt x="15" y="1451"/>
                    <a:pt x="1" y="1727"/>
                    <a:pt x="152" y="1905"/>
                  </a:cubicBezTo>
                  <a:cubicBezTo>
                    <a:pt x="239" y="2006"/>
                    <a:pt x="364" y="2062"/>
                    <a:pt x="503" y="2062"/>
                  </a:cubicBezTo>
                  <a:cubicBezTo>
                    <a:pt x="628" y="2062"/>
                    <a:pt x="765" y="2017"/>
                    <a:pt x="895" y="1919"/>
                  </a:cubicBezTo>
                  <a:cubicBezTo>
                    <a:pt x="1266" y="1657"/>
                    <a:pt x="1611" y="1369"/>
                    <a:pt x="1941" y="1066"/>
                  </a:cubicBezTo>
                  <a:cubicBezTo>
                    <a:pt x="2064" y="942"/>
                    <a:pt x="2119" y="736"/>
                    <a:pt x="2202" y="571"/>
                  </a:cubicBezTo>
                  <a:cubicBezTo>
                    <a:pt x="2167" y="240"/>
                    <a:pt x="1939" y="0"/>
                    <a:pt x="1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280900" y="5002550"/>
              <a:ext cx="62525" cy="58450"/>
            </a:xfrm>
            <a:custGeom>
              <a:avLst/>
              <a:gdLst/>
              <a:ahLst/>
              <a:cxnLst/>
              <a:rect l="l" t="t" r="r" b="b"/>
              <a:pathLst>
                <a:path w="2501" h="2338" extrusionOk="0">
                  <a:moveTo>
                    <a:pt x="2084" y="1"/>
                  </a:moveTo>
                  <a:cubicBezTo>
                    <a:pt x="1987" y="1"/>
                    <a:pt x="1884" y="39"/>
                    <a:pt x="1789" y="121"/>
                  </a:cubicBezTo>
                  <a:cubicBezTo>
                    <a:pt x="1184" y="657"/>
                    <a:pt x="634" y="1250"/>
                    <a:pt x="56" y="1827"/>
                  </a:cubicBezTo>
                  <a:cubicBezTo>
                    <a:pt x="43" y="1841"/>
                    <a:pt x="28" y="1868"/>
                    <a:pt x="28" y="1882"/>
                  </a:cubicBezTo>
                  <a:cubicBezTo>
                    <a:pt x="43" y="2020"/>
                    <a:pt x="1" y="2185"/>
                    <a:pt x="70" y="2281"/>
                  </a:cubicBezTo>
                  <a:cubicBezTo>
                    <a:pt x="109" y="2330"/>
                    <a:pt x="217" y="2337"/>
                    <a:pt x="320" y="2337"/>
                  </a:cubicBezTo>
                  <a:cubicBezTo>
                    <a:pt x="363" y="2337"/>
                    <a:pt x="405" y="2336"/>
                    <a:pt x="441" y="2336"/>
                  </a:cubicBezTo>
                  <a:cubicBezTo>
                    <a:pt x="510" y="2336"/>
                    <a:pt x="579" y="2281"/>
                    <a:pt x="634" y="2240"/>
                  </a:cubicBezTo>
                  <a:cubicBezTo>
                    <a:pt x="1171" y="1800"/>
                    <a:pt x="1707" y="1373"/>
                    <a:pt x="2230" y="919"/>
                  </a:cubicBezTo>
                  <a:cubicBezTo>
                    <a:pt x="2367" y="809"/>
                    <a:pt x="2436" y="617"/>
                    <a:pt x="2491" y="534"/>
                  </a:cubicBezTo>
                  <a:cubicBezTo>
                    <a:pt x="2501" y="207"/>
                    <a:pt x="2308" y="1"/>
                    <a:pt x="2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388900" y="5146525"/>
              <a:ext cx="57825" cy="50700"/>
            </a:xfrm>
            <a:custGeom>
              <a:avLst/>
              <a:gdLst/>
              <a:ahLst/>
              <a:cxnLst/>
              <a:rect l="l" t="t" r="r" b="b"/>
              <a:pathLst>
                <a:path w="2313" h="2028" extrusionOk="0">
                  <a:moveTo>
                    <a:pt x="1818" y="1"/>
                  </a:moveTo>
                  <a:cubicBezTo>
                    <a:pt x="1778" y="1"/>
                    <a:pt x="1736" y="6"/>
                    <a:pt x="1693" y="16"/>
                  </a:cubicBezTo>
                  <a:cubicBezTo>
                    <a:pt x="1556" y="44"/>
                    <a:pt x="1418" y="113"/>
                    <a:pt x="1308" y="209"/>
                  </a:cubicBezTo>
                  <a:cubicBezTo>
                    <a:pt x="923" y="567"/>
                    <a:pt x="551" y="939"/>
                    <a:pt x="180" y="1310"/>
                  </a:cubicBezTo>
                  <a:cubicBezTo>
                    <a:pt x="125" y="1365"/>
                    <a:pt x="56" y="1434"/>
                    <a:pt x="43" y="1502"/>
                  </a:cubicBezTo>
                  <a:cubicBezTo>
                    <a:pt x="28" y="1640"/>
                    <a:pt x="1" y="1805"/>
                    <a:pt x="56" y="1887"/>
                  </a:cubicBezTo>
                  <a:cubicBezTo>
                    <a:pt x="125" y="1970"/>
                    <a:pt x="290" y="2012"/>
                    <a:pt x="413" y="2025"/>
                  </a:cubicBezTo>
                  <a:cubicBezTo>
                    <a:pt x="425" y="2027"/>
                    <a:pt x="436" y="2028"/>
                    <a:pt x="448" y="2028"/>
                  </a:cubicBezTo>
                  <a:cubicBezTo>
                    <a:pt x="522" y="2028"/>
                    <a:pt x="602" y="1992"/>
                    <a:pt x="661" y="1957"/>
                  </a:cubicBezTo>
                  <a:cubicBezTo>
                    <a:pt x="1129" y="1654"/>
                    <a:pt x="1611" y="1337"/>
                    <a:pt x="2064" y="1007"/>
                  </a:cubicBezTo>
                  <a:cubicBezTo>
                    <a:pt x="2202" y="911"/>
                    <a:pt x="2257" y="704"/>
                    <a:pt x="2312" y="622"/>
                  </a:cubicBezTo>
                  <a:cubicBezTo>
                    <a:pt x="2312" y="238"/>
                    <a:pt x="2093" y="1"/>
                    <a:pt x="1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344200" y="5048150"/>
              <a:ext cx="57475" cy="48750"/>
            </a:xfrm>
            <a:custGeom>
              <a:avLst/>
              <a:gdLst/>
              <a:ahLst/>
              <a:cxnLst/>
              <a:rect l="l" t="t" r="r" b="b"/>
              <a:pathLst>
                <a:path w="2299" h="1950" extrusionOk="0">
                  <a:moveTo>
                    <a:pt x="1750" y="1"/>
                  </a:moveTo>
                  <a:cubicBezTo>
                    <a:pt x="1643" y="1"/>
                    <a:pt x="1529" y="28"/>
                    <a:pt x="1418" y="86"/>
                  </a:cubicBezTo>
                  <a:cubicBezTo>
                    <a:pt x="923" y="347"/>
                    <a:pt x="510" y="719"/>
                    <a:pt x="193" y="1187"/>
                  </a:cubicBezTo>
                  <a:cubicBezTo>
                    <a:pt x="55" y="1379"/>
                    <a:pt x="0" y="1613"/>
                    <a:pt x="180" y="1805"/>
                  </a:cubicBezTo>
                  <a:cubicBezTo>
                    <a:pt x="276" y="1909"/>
                    <a:pt x="382" y="1950"/>
                    <a:pt x="491" y="1950"/>
                  </a:cubicBezTo>
                  <a:cubicBezTo>
                    <a:pt x="599" y="1950"/>
                    <a:pt x="709" y="1909"/>
                    <a:pt x="812" y="1847"/>
                  </a:cubicBezTo>
                  <a:cubicBezTo>
                    <a:pt x="1225" y="1572"/>
                    <a:pt x="1638" y="1297"/>
                    <a:pt x="2023" y="1007"/>
                  </a:cubicBezTo>
                  <a:cubicBezTo>
                    <a:pt x="2174" y="884"/>
                    <a:pt x="2243" y="691"/>
                    <a:pt x="2298" y="594"/>
                  </a:cubicBezTo>
                  <a:cubicBezTo>
                    <a:pt x="2298" y="219"/>
                    <a:pt x="2051" y="1"/>
                    <a:pt x="1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272325" y="4780725"/>
              <a:ext cx="55050" cy="53125"/>
            </a:xfrm>
            <a:custGeom>
              <a:avLst/>
              <a:gdLst/>
              <a:ahLst/>
              <a:cxnLst/>
              <a:rect l="l" t="t" r="r" b="b"/>
              <a:pathLst>
                <a:path w="2202" h="2125" extrusionOk="0">
                  <a:moveTo>
                    <a:pt x="1573" y="0"/>
                  </a:moveTo>
                  <a:cubicBezTo>
                    <a:pt x="1434" y="0"/>
                    <a:pt x="1294" y="57"/>
                    <a:pt x="1169" y="148"/>
                  </a:cubicBezTo>
                  <a:cubicBezTo>
                    <a:pt x="729" y="478"/>
                    <a:pt x="399" y="918"/>
                    <a:pt x="151" y="1413"/>
                  </a:cubicBezTo>
                  <a:cubicBezTo>
                    <a:pt x="41" y="1620"/>
                    <a:pt x="0" y="1854"/>
                    <a:pt x="220" y="2033"/>
                  </a:cubicBezTo>
                  <a:cubicBezTo>
                    <a:pt x="301" y="2098"/>
                    <a:pt x="380" y="2125"/>
                    <a:pt x="456" y="2125"/>
                  </a:cubicBezTo>
                  <a:cubicBezTo>
                    <a:pt x="588" y="2125"/>
                    <a:pt x="712" y="2046"/>
                    <a:pt x="826" y="1950"/>
                  </a:cubicBezTo>
                  <a:cubicBezTo>
                    <a:pt x="1184" y="1648"/>
                    <a:pt x="1541" y="1345"/>
                    <a:pt x="1871" y="1028"/>
                  </a:cubicBezTo>
                  <a:cubicBezTo>
                    <a:pt x="2009" y="905"/>
                    <a:pt x="2077" y="725"/>
                    <a:pt x="2202" y="520"/>
                  </a:cubicBezTo>
                  <a:cubicBezTo>
                    <a:pt x="2064" y="354"/>
                    <a:pt x="1981" y="175"/>
                    <a:pt x="1844" y="79"/>
                  </a:cubicBezTo>
                  <a:cubicBezTo>
                    <a:pt x="1757" y="25"/>
                    <a:pt x="1665" y="0"/>
                    <a:pt x="1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341800" y="5252800"/>
              <a:ext cx="52300" cy="47625"/>
            </a:xfrm>
            <a:custGeom>
              <a:avLst/>
              <a:gdLst/>
              <a:ahLst/>
              <a:cxnLst/>
              <a:rect l="l" t="t" r="r" b="b"/>
              <a:pathLst>
                <a:path w="2092" h="1905" extrusionOk="0">
                  <a:moveTo>
                    <a:pt x="1563" y="1"/>
                  </a:moveTo>
                  <a:cubicBezTo>
                    <a:pt x="1478" y="1"/>
                    <a:pt x="1391" y="23"/>
                    <a:pt x="1307" y="72"/>
                  </a:cubicBezTo>
                  <a:cubicBezTo>
                    <a:pt x="771" y="375"/>
                    <a:pt x="371" y="828"/>
                    <a:pt x="55" y="1338"/>
                  </a:cubicBezTo>
                  <a:cubicBezTo>
                    <a:pt x="0" y="1434"/>
                    <a:pt x="14" y="1668"/>
                    <a:pt x="83" y="1764"/>
                  </a:cubicBezTo>
                  <a:cubicBezTo>
                    <a:pt x="179" y="1861"/>
                    <a:pt x="371" y="1874"/>
                    <a:pt x="523" y="1901"/>
                  </a:cubicBezTo>
                  <a:cubicBezTo>
                    <a:pt x="531" y="1903"/>
                    <a:pt x="539" y="1904"/>
                    <a:pt x="547" y="1904"/>
                  </a:cubicBezTo>
                  <a:cubicBezTo>
                    <a:pt x="600" y="1904"/>
                    <a:pt x="668" y="1868"/>
                    <a:pt x="716" y="1833"/>
                  </a:cubicBezTo>
                  <a:cubicBezTo>
                    <a:pt x="1114" y="1544"/>
                    <a:pt x="1499" y="1283"/>
                    <a:pt x="1872" y="966"/>
                  </a:cubicBezTo>
                  <a:cubicBezTo>
                    <a:pt x="1995" y="870"/>
                    <a:pt x="2050" y="691"/>
                    <a:pt x="2092" y="608"/>
                  </a:cubicBezTo>
                  <a:cubicBezTo>
                    <a:pt x="2081" y="240"/>
                    <a:pt x="1837" y="1"/>
                    <a:pt x="1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179450" y="4772350"/>
              <a:ext cx="56675" cy="48450"/>
            </a:xfrm>
            <a:custGeom>
              <a:avLst/>
              <a:gdLst/>
              <a:ahLst/>
              <a:cxnLst/>
              <a:rect l="l" t="t" r="r" b="b"/>
              <a:pathLst>
                <a:path w="2267" h="1938" extrusionOk="0">
                  <a:moveTo>
                    <a:pt x="1786" y="0"/>
                  </a:moveTo>
                  <a:cubicBezTo>
                    <a:pt x="1680" y="0"/>
                    <a:pt x="1567" y="36"/>
                    <a:pt x="1459" y="112"/>
                  </a:cubicBezTo>
                  <a:cubicBezTo>
                    <a:pt x="1005" y="442"/>
                    <a:pt x="592" y="855"/>
                    <a:pt x="193" y="1253"/>
                  </a:cubicBezTo>
                  <a:cubicBezTo>
                    <a:pt x="41" y="1405"/>
                    <a:pt x="1" y="1625"/>
                    <a:pt x="152" y="1803"/>
                  </a:cubicBezTo>
                  <a:cubicBezTo>
                    <a:pt x="234" y="1900"/>
                    <a:pt x="331" y="1938"/>
                    <a:pt x="431" y="1938"/>
                  </a:cubicBezTo>
                  <a:cubicBezTo>
                    <a:pt x="530" y="1938"/>
                    <a:pt x="633" y="1900"/>
                    <a:pt x="729" y="1845"/>
                  </a:cubicBezTo>
                  <a:cubicBezTo>
                    <a:pt x="1156" y="1556"/>
                    <a:pt x="1597" y="1267"/>
                    <a:pt x="1995" y="950"/>
                  </a:cubicBezTo>
                  <a:cubicBezTo>
                    <a:pt x="2133" y="840"/>
                    <a:pt x="2202" y="648"/>
                    <a:pt x="2257" y="565"/>
                  </a:cubicBezTo>
                  <a:cubicBezTo>
                    <a:pt x="2266" y="213"/>
                    <a:pt x="2047" y="0"/>
                    <a:pt x="17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420550" y="5199525"/>
              <a:ext cx="54725" cy="45050"/>
            </a:xfrm>
            <a:custGeom>
              <a:avLst/>
              <a:gdLst/>
              <a:ahLst/>
              <a:cxnLst/>
              <a:rect l="l" t="t" r="r" b="b"/>
              <a:pathLst>
                <a:path w="2189" h="1802" extrusionOk="0">
                  <a:moveTo>
                    <a:pt x="1674" y="1"/>
                  </a:moveTo>
                  <a:cubicBezTo>
                    <a:pt x="1572" y="1"/>
                    <a:pt x="1466" y="32"/>
                    <a:pt x="1363" y="98"/>
                  </a:cubicBezTo>
                  <a:cubicBezTo>
                    <a:pt x="950" y="373"/>
                    <a:pt x="578" y="730"/>
                    <a:pt x="221" y="1088"/>
                  </a:cubicBezTo>
                  <a:cubicBezTo>
                    <a:pt x="55" y="1240"/>
                    <a:pt x="0" y="1473"/>
                    <a:pt x="166" y="1680"/>
                  </a:cubicBezTo>
                  <a:cubicBezTo>
                    <a:pt x="247" y="1768"/>
                    <a:pt x="340" y="1801"/>
                    <a:pt x="435" y="1801"/>
                  </a:cubicBezTo>
                  <a:cubicBezTo>
                    <a:pt x="549" y="1801"/>
                    <a:pt x="666" y="1754"/>
                    <a:pt x="771" y="1694"/>
                  </a:cubicBezTo>
                  <a:cubicBezTo>
                    <a:pt x="1156" y="1473"/>
                    <a:pt x="1541" y="1240"/>
                    <a:pt x="1899" y="992"/>
                  </a:cubicBezTo>
                  <a:cubicBezTo>
                    <a:pt x="2051" y="882"/>
                    <a:pt x="2133" y="690"/>
                    <a:pt x="2188" y="607"/>
                  </a:cubicBezTo>
                  <a:cubicBezTo>
                    <a:pt x="2188" y="234"/>
                    <a:pt x="1952" y="1"/>
                    <a:pt x="1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946600" y="5039900"/>
              <a:ext cx="52650" cy="47550"/>
            </a:xfrm>
            <a:custGeom>
              <a:avLst/>
              <a:gdLst/>
              <a:ahLst/>
              <a:cxnLst/>
              <a:rect l="l" t="t" r="r" b="b"/>
              <a:pathLst>
                <a:path w="2106" h="1902" extrusionOk="0">
                  <a:moveTo>
                    <a:pt x="1530" y="1"/>
                  </a:moveTo>
                  <a:cubicBezTo>
                    <a:pt x="1449" y="1"/>
                    <a:pt x="1368" y="24"/>
                    <a:pt x="1293" y="71"/>
                  </a:cubicBezTo>
                  <a:cubicBezTo>
                    <a:pt x="785" y="388"/>
                    <a:pt x="400" y="842"/>
                    <a:pt x="125" y="1379"/>
                  </a:cubicBezTo>
                  <a:cubicBezTo>
                    <a:pt x="0" y="1627"/>
                    <a:pt x="207" y="1902"/>
                    <a:pt x="510" y="1902"/>
                  </a:cubicBezTo>
                  <a:cubicBezTo>
                    <a:pt x="523" y="1902"/>
                    <a:pt x="550" y="1902"/>
                    <a:pt x="578" y="1887"/>
                  </a:cubicBezTo>
                  <a:cubicBezTo>
                    <a:pt x="1156" y="1640"/>
                    <a:pt x="1651" y="1282"/>
                    <a:pt x="1996" y="746"/>
                  </a:cubicBezTo>
                  <a:cubicBezTo>
                    <a:pt x="2106" y="554"/>
                    <a:pt x="2051" y="333"/>
                    <a:pt x="1899" y="168"/>
                  </a:cubicBezTo>
                  <a:cubicBezTo>
                    <a:pt x="1789" y="58"/>
                    <a:pt x="1659" y="1"/>
                    <a:pt x="1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101375" y="4948100"/>
              <a:ext cx="57800" cy="46450"/>
            </a:xfrm>
            <a:custGeom>
              <a:avLst/>
              <a:gdLst/>
              <a:ahLst/>
              <a:cxnLst/>
              <a:rect l="l" t="t" r="r" b="b"/>
              <a:pathLst>
                <a:path w="2312" h="1858" extrusionOk="0">
                  <a:moveTo>
                    <a:pt x="1907" y="1"/>
                  </a:moveTo>
                  <a:cubicBezTo>
                    <a:pt x="1900" y="1"/>
                    <a:pt x="1893" y="1"/>
                    <a:pt x="1886" y="1"/>
                  </a:cubicBezTo>
                  <a:cubicBezTo>
                    <a:pt x="1720" y="29"/>
                    <a:pt x="1541" y="84"/>
                    <a:pt x="1418" y="181"/>
                  </a:cubicBezTo>
                  <a:cubicBezTo>
                    <a:pt x="1018" y="511"/>
                    <a:pt x="633" y="869"/>
                    <a:pt x="262" y="1212"/>
                  </a:cubicBezTo>
                  <a:cubicBezTo>
                    <a:pt x="110" y="1350"/>
                    <a:pt x="0" y="1529"/>
                    <a:pt x="152" y="1722"/>
                  </a:cubicBezTo>
                  <a:cubicBezTo>
                    <a:pt x="222" y="1820"/>
                    <a:pt x="311" y="1857"/>
                    <a:pt x="404" y="1857"/>
                  </a:cubicBezTo>
                  <a:cubicBezTo>
                    <a:pt x="493" y="1857"/>
                    <a:pt x="587" y="1823"/>
                    <a:pt x="675" y="1777"/>
                  </a:cubicBezTo>
                  <a:cubicBezTo>
                    <a:pt x="1143" y="1487"/>
                    <a:pt x="1596" y="1212"/>
                    <a:pt x="2051" y="896"/>
                  </a:cubicBezTo>
                  <a:cubicBezTo>
                    <a:pt x="2188" y="799"/>
                    <a:pt x="2256" y="621"/>
                    <a:pt x="2311" y="538"/>
                  </a:cubicBezTo>
                  <a:cubicBezTo>
                    <a:pt x="2311" y="218"/>
                    <a:pt x="2143" y="1"/>
                    <a:pt x="1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016075" y="5037750"/>
              <a:ext cx="53675" cy="54800"/>
            </a:xfrm>
            <a:custGeom>
              <a:avLst/>
              <a:gdLst/>
              <a:ahLst/>
              <a:cxnLst/>
              <a:rect l="l" t="t" r="r" b="b"/>
              <a:pathLst>
                <a:path w="2147" h="2192" extrusionOk="0">
                  <a:moveTo>
                    <a:pt x="1780" y="0"/>
                  </a:moveTo>
                  <a:cubicBezTo>
                    <a:pt x="1756" y="0"/>
                    <a:pt x="1732" y="2"/>
                    <a:pt x="1706" y="7"/>
                  </a:cubicBezTo>
                  <a:cubicBezTo>
                    <a:pt x="1569" y="34"/>
                    <a:pt x="1418" y="102"/>
                    <a:pt x="1321" y="199"/>
                  </a:cubicBezTo>
                  <a:cubicBezTo>
                    <a:pt x="895" y="667"/>
                    <a:pt x="482" y="1148"/>
                    <a:pt x="83" y="1643"/>
                  </a:cubicBezTo>
                  <a:cubicBezTo>
                    <a:pt x="15" y="1740"/>
                    <a:pt x="0" y="2001"/>
                    <a:pt x="70" y="2098"/>
                  </a:cubicBezTo>
                  <a:cubicBezTo>
                    <a:pt x="121" y="2165"/>
                    <a:pt x="183" y="2191"/>
                    <a:pt x="247" y="2191"/>
                  </a:cubicBezTo>
                  <a:cubicBezTo>
                    <a:pt x="353" y="2191"/>
                    <a:pt x="465" y="2120"/>
                    <a:pt x="551" y="2043"/>
                  </a:cubicBezTo>
                  <a:cubicBezTo>
                    <a:pt x="1033" y="1616"/>
                    <a:pt x="1500" y="1190"/>
                    <a:pt x="1954" y="750"/>
                  </a:cubicBezTo>
                  <a:cubicBezTo>
                    <a:pt x="2051" y="667"/>
                    <a:pt x="2106" y="515"/>
                    <a:pt x="2146" y="447"/>
                  </a:cubicBezTo>
                  <a:cubicBezTo>
                    <a:pt x="2146" y="162"/>
                    <a:pt x="1991" y="0"/>
                    <a:pt x="1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181150" y="4859100"/>
              <a:ext cx="54375" cy="48450"/>
            </a:xfrm>
            <a:custGeom>
              <a:avLst/>
              <a:gdLst/>
              <a:ahLst/>
              <a:cxnLst/>
              <a:rect l="l" t="t" r="r" b="b"/>
              <a:pathLst>
                <a:path w="2175" h="1938" extrusionOk="0">
                  <a:moveTo>
                    <a:pt x="1830" y="1"/>
                  </a:moveTo>
                  <a:cubicBezTo>
                    <a:pt x="1774" y="1"/>
                    <a:pt x="1717" y="6"/>
                    <a:pt x="1666" y="12"/>
                  </a:cubicBezTo>
                  <a:cubicBezTo>
                    <a:pt x="1584" y="26"/>
                    <a:pt x="1501" y="109"/>
                    <a:pt x="1446" y="164"/>
                  </a:cubicBezTo>
                  <a:cubicBezTo>
                    <a:pt x="1047" y="562"/>
                    <a:pt x="661" y="947"/>
                    <a:pt x="276" y="1347"/>
                  </a:cubicBezTo>
                  <a:cubicBezTo>
                    <a:pt x="194" y="1429"/>
                    <a:pt x="111" y="1525"/>
                    <a:pt x="70" y="1635"/>
                  </a:cubicBezTo>
                  <a:cubicBezTo>
                    <a:pt x="1" y="1828"/>
                    <a:pt x="98" y="1938"/>
                    <a:pt x="345" y="1938"/>
                  </a:cubicBezTo>
                  <a:cubicBezTo>
                    <a:pt x="401" y="1910"/>
                    <a:pt x="524" y="1897"/>
                    <a:pt x="606" y="1828"/>
                  </a:cubicBezTo>
                  <a:cubicBezTo>
                    <a:pt x="1061" y="1470"/>
                    <a:pt x="1529" y="1112"/>
                    <a:pt x="1982" y="727"/>
                  </a:cubicBezTo>
                  <a:cubicBezTo>
                    <a:pt x="2079" y="659"/>
                    <a:pt x="2147" y="521"/>
                    <a:pt x="2162" y="411"/>
                  </a:cubicBezTo>
                  <a:cubicBezTo>
                    <a:pt x="2175" y="287"/>
                    <a:pt x="2120" y="122"/>
                    <a:pt x="2037" y="54"/>
                  </a:cubicBezTo>
                  <a:cubicBezTo>
                    <a:pt x="1988" y="13"/>
                    <a:pt x="1910" y="1"/>
                    <a:pt x="1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2"/>
          <p:cNvSpPr/>
          <p:nvPr/>
        </p:nvSpPr>
        <p:spPr>
          <a:xfrm rot="9900039">
            <a:off x="8466246" y="3741820"/>
            <a:ext cx="1137851" cy="531974"/>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5400000">
            <a:off x="4038775" y="-547600"/>
            <a:ext cx="263212" cy="1200787"/>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2"/>
          <p:cNvGrpSpPr/>
          <p:nvPr/>
        </p:nvGrpSpPr>
        <p:grpSpPr>
          <a:xfrm>
            <a:off x="6433600" y="4817875"/>
            <a:ext cx="333650" cy="198650"/>
            <a:chOff x="2645275" y="3236825"/>
            <a:chExt cx="333650" cy="198650"/>
          </a:xfrm>
        </p:grpSpPr>
        <p:sp>
          <p:nvSpPr>
            <p:cNvPr id="156" name="Google Shape;156;p2"/>
            <p:cNvSpPr/>
            <p:nvPr/>
          </p:nvSpPr>
          <p:spPr>
            <a:xfrm>
              <a:off x="2953450" y="3314375"/>
              <a:ext cx="25475" cy="27375"/>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18350" y="3420625"/>
              <a:ext cx="15425" cy="1485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923175" y="3331250"/>
              <a:ext cx="5175" cy="6200"/>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645275" y="3236825"/>
              <a:ext cx="79000" cy="103750"/>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741575" y="3236825"/>
              <a:ext cx="79250" cy="103750"/>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838200" y="3236825"/>
              <a:ext cx="78950" cy="103750"/>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2"/>
          <p:cNvGrpSpPr/>
          <p:nvPr/>
        </p:nvGrpSpPr>
        <p:grpSpPr>
          <a:xfrm>
            <a:off x="4813211" y="4817878"/>
            <a:ext cx="733505" cy="482151"/>
            <a:chOff x="6739600" y="291450"/>
            <a:chExt cx="504925" cy="331900"/>
          </a:xfrm>
        </p:grpSpPr>
        <p:sp>
          <p:nvSpPr>
            <p:cNvPr id="163" name="Google Shape;163;p2"/>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2"/>
          <p:cNvGrpSpPr/>
          <p:nvPr/>
        </p:nvGrpSpPr>
        <p:grpSpPr>
          <a:xfrm>
            <a:off x="7765471" y="3707269"/>
            <a:ext cx="506717" cy="456779"/>
            <a:chOff x="593975" y="1926100"/>
            <a:chExt cx="917300" cy="826750"/>
          </a:xfrm>
        </p:grpSpPr>
        <p:sp>
          <p:nvSpPr>
            <p:cNvPr id="188" name="Google Shape;188;p2"/>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2"/>
          <p:cNvSpPr/>
          <p:nvPr/>
        </p:nvSpPr>
        <p:spPr>
          <a:xfrm>
            <a:off x="3311675" y="4817884"/>
            <a:ext cx="808501" cy="666084"/>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2"/>
          <p:cNvGrpSpPr/>
          <p:nvPr/>
        </p:nvGrpSpPr>
        <p:grpSpPr>
          <a:xfrm>
            <a:off x="1809836" y="4513042"/>
            <a:ext cx="959197" cy="808314"/>
            <a:chOff x="1844900" y="831875"/>
            <a:chExt cx="538300" cy="453625"/>
          </a:xfrm>
        </p:grpSpPr>
        <p:sp>
          <p:nvSpPr>
            <p:cNvPr id="226" name="Google Shape;226;p2"/>
            <p:cNvSpPr/>
            <p:nvPr/>
          </p:nvSpPr>
          <p:spPr>
            <a:xfrm>
              <a:off x="1902350" y="868425"/>
              <a:ext cx="452300" cy="41707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44900" y="877800"/>
              <a:ext cx="158925" cy="17050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026150" y="831875"/>
              <a:ext cx="143125" cy="110700"/>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2265550" y="874775"/>
              <a:ext cx="117650" cy="99775"/>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2281700" y="1088700"/>
              <a:ext cx="19975" cy="25025"/>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958400" y="1106600"/>
              <a:ext cx="18950" cy="21650"/>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259350" y="1070850"/>
              <a:ext cx="14475" cy="23050"/>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2068450" y="1204500"/>
              <a:ext cx="17525" cy="21225"/>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140000" y="1123350"/>
              <a:ext cx="10000" cy="221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2113850" y="1008850"/>
              <a:ext cx="10025" cy="22150"/>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203975" y="1159400"/>
              <a:ext cx="14475" cy="19225"/>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321950" y="1020875"/>
              <a:ext cx="13100" cy="17975"/>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093225" y="1048675"/>
              <a:ext cx="9325" cy="16375"/>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030300" y="1135550"/>
              <a:ext cx="12025" cy="1440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983150" y="1046800"/>
              <a:ext cx="11400" cy="13525"/>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2"/>
          <p:cNvSpPr/>
          <p:nvPr/>
        </p:nvSpPr>
        <p:spPr>
          <a:xfrm>
            <a:off x="5391575" y="-295201"/>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124172" y="627220"/>
            <a:ext cx="389663" cy="207064"/>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2"/>
          <p:cNvGrpSpPr/>
          <p:nvPr/>
        </p:nvGrpSpPr>
        <p:grpSpPr>
          <a:xfrm>
            <a:off x="8501164" y="2477301"/>
            <a:ext cx="1200748" cy="1182769"/>
            <a:chOff x="960250" y="302050"/>
            <a:chExt cx="721300" cy="710500"/>
          </a:xfrm>
        </p:grpSpPr>
        <p:sp>
          <p:nvSpPr>
            <p:cNvPr id="244" name="Google Shape;244;p2"/>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961300" y="563475"/>
              <a:ext cx="49200" cy="51600"/>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369900" y="483900"/>
              <a:ext cx="97025" cy="89125"/>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442825" y="640325"/>
              <a:ext cx="89100" cy="74425"/>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1395375" y="838150"/>
              <a:ext cx="93900" cy="73950"/>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1172475" y="589375"/>
              <a:ext cx="82225"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244725" y="770200"/>
              <a:ext cx="92875" cy="67925"/>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190700" y="302050"/>
              <a:ext cx="80875" cy="80125"/>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503000" y="540600"/>
              <a:ext cx="79825" cy="88575"/>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555650" y="713775"/>
              <a:ext cx="80825" cy="76400"/>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1027675" y="637550"/>
              <a:ext cx="94275" cy="65950"/>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396375" y="742025"/>
              <a:ext cx="64000" cy="5610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1139475" y="516700"/>
              <a:ext cx="78075" cy="36500"/>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1119850" y="780175"/>
              <a:ext cx="58850" cy="61425"/>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074800" y="902825"/>
              <a:ext cx="46800" cy="69150"/>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1241775" y="433175"/>
              <a:ext cx="50425" cy="6292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1240600" y="890150"/>
              <a:ext cx="66375" cy="358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1402250" y="370000"/>
              <a:ext cx="57800" cy="45950"/>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1089575" y="577300"/>
              <a:ext cx="45425" cy="40725"/>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353400" y="646250"/>
              <a:ext cx="43700" cy="37975"/>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314525" y="392775"/>
              <a:ext cx="39600" cy="34925"/>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1294250" y="605200"/>
              <a:ext cx="29600" cy="25375"/>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
          <p:cNvSpPr/>
          <p:nvPr/>
        </p:nvSpPr>
        <p:spPr>
          <a:xfrm rot="3059263">
            <a:off x="1685665" y="119836"/>
            <a:ext cx="373840" cy="198656"/>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1384"/>
        <p:cNvGrpSpPr/>
        <p:nvPr/>
      </p:nvGrpSpPr>
      <p:grpSpPr>
        <a:xfrm>
          <a:off x="0" y="0"/>
          <a:ext cx="0" cy="0"/>
          <a:chOff x="0" y="0"/>
          <a:chExt cx="0" cy="0"/>
        </a:xfrm>
      </p:grpSpPr>
      <p:sp>
        <p:nvSpPr>
          <p:cNvPr id="1385" name="Google Shape;1385;p13"/>
          <p:cNvSpPr txBox="1">
            <a:spLocks noGrp="1"/>
          </p:cNvSpPr>
          <p:nvPr>
            <p:ph type="subTitle" idx="1"/>
          </p:nvPr>
        </p:nvSpPr>
        <p:spPr>
          <a:xfrm>
            <a:off x="720000" y="2585275"/>
            <a:ext cx="2853000" cy="618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6" name="Google Shape;1386;p13"/>
          <p:cNvSpPr txBox="1">
            <a:spLocks noGrp="1"/>
          </p:cNvSpPr>
          <p:nvPr>
            <p:ph type="subTitle" idx="2"/>
          </p:nvPr>
        </p:nvSpPr>
        <p:spPr>
          <a:xfrm>
            <a:off x="5571000" y="2584244"/>
            <a:ext cx="2853000" cy="618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7" name="Google Shape;1387;p13"/>
          <p:cNvSpPr txBox="1">
            <a:spLocks noGrp="1"/>
          </p:cNvSpPr>
          <p:nvPr>
            <p:ph type="subTitle" idx="3"/>
          </p:nvPr>
        </p:nvSpPr>
        <p:spPr>
          <a:xfrm>
            <a:off x="3145500" y="3985226"/>
            <a:ext cx="2853000" cy="618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8" name="Google Shape;1388;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89" name="Google Shape;1389;p13"/>
          <p:cNvSpPr txBox="1">
            <a:spLocks noGrp="1"/>
          </p:cNvSpPr>
          <p:nvPr>
            <p:ph type="title" idx="4" hasCustomPrompt="1"/>
          </p:nvPr>
        </p:nvSpPr>
        <p:spPr>
          <a:xfrm>
            <a:off x="1693200" y="1466350"/>
            <a:ext cx="906600" cy="7335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6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0" name="Google Shape;1390;p13"/>
          <p:cNvSpPr txBox="1">
            <a:spLocks noGrp="1"/>
          </p:cNvSpPr>
          <p:nvPr>
            <p:ph type="title" idx="5" hasCustomPrompt="1"/>
          </p:nvPr>
        </p:nvSpPr>
        <p:spPr>
          <a:xfrm>
            <a:off x="4118700" y="2867225"/>
            <a:ext cx="906600" cy="7314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1" name="Google Shape;1391;p13"/>
          <p:cNvSpPr txBox="1">
            <a:spLocks noGrp="1"/>
          </p:cNvSpPr>
          <p:nvPr>
            <p:ph type="title" idx="6" hasCustomPrompt="1"/>
          </p:nvPr>
        </p:nvSpPr>
        <p:spPr>
          <a:xfrm>
            <a:off x="6544200" y="1466350"/>
            <a:ext cx="906600" cy="7314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6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2" name="Google Shape;1392;p13"/>
          <p:cNvSpPr txBox="1">
            <a:spLocks noGrp="1"/>
          </p:cNvSpPr>
          <p:nvPr>
            <p:ph type="subTitle" idx="7"/>
          </p:nvPr>
        </p:nvSpPr>
        <p:spPr>
          <a:xfrm>
            <a:off x="720000" y="2252125"/>
            <a:ext cx="2853000" cy="44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93" name="Google Shape;1393;p13"/>
          <p:cNvSpPr txBox="1">
            <a:spLocks noGrp="1"/>
          </p:cNvSpPr>
          <p:nvPr>
            <p:ph type="subTitle" idx="8"/>
          </p:nvPr>
        </p:nvSpPr>
        <p:spPr>
          <a:xfrm>
            <a:off x="3145500" y="3652200"/>
            <a:ext cx="2853000" cy="44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94" name="Google Shape;1394;p13"/>
          <p:cNvSpPr txBox="1">
            <a:spLocks noGrp="1"/>
          </p:cNvSpPr>
          <p:nvPr>
            <p:ph type="subTitle" idx="9"/>
          </p:nvPr>
        </p:nvSpPr>
        <p:spPr>
          <a:xfrm>
            <a:off x="5571000" y="2251090"/>
            <a:ext cx="2853000" cy="44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95" name="Google Shape;1395;p13"/>
          <p:cNvSpPr/>
          <p:nvPr/>
        </p:nvSpPr>
        <p:spPr>
          <a:xfrm rot="-2700000">
            <a:off x="-1007451" y="2282890"/>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3"/>
          <p:cNvSpPr/>
          <p:nvPr/>
        </p:nvSpPr>
        <p:spPr>
          <a:xfrm>
            <a:off x="-1355579" y="-79800"/>
            <a:ext cx="3111921" cy="69077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13"/>
          <p:cNvGrpSpPr/>
          <p:nvPr/>
        </p:nvGrpSpPr>
        <p:grpSpPr>
          <a:xfrm rot="-2700000">
            <a:off x="6063995" y="4256020"/>
            <a:ext cx="5125882" cy="2891879"/>
            <a:chOff x="4092125" y="1569400"/>
            <a:chExt cx="941025" cy="530900"/>
          </a:xfrm>
        </p:grpSpPr>
        <p:sp>
          <p:nvSpPr>
            <p:cNvPr id="1398" name="Google Shape;1398;p13"/>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3"/>
            <p:cNvSpPr/>
            <p:nvPr/>
          </p:nvSpPr>
          <p:spPr>
            <a:xfrm>
              <a:off x="4836539" y="1629449"/>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0" name="Google Shape;1400;p13"/>
          <p:cNvSpPr/>
          <p:nvPr/>
        </p:nvSpPr>
        <p:spPr>
          <a:xfrm rot="-5766871">
            <a:off x="7927981" y="-920121"/>
            <a:ext cx="920506" cy="1421593"/>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3"/>
          <p:cNvSpPr/>
          <p:nvPr/>
        </p:nvSpPr>
        <p:spPr>
          <a:xfrm rot="1666954">
            <a:off x="8492228" y="4417610"/>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3"/>
          <p:cNvGrpSpPr/>
          <p:nvPr/>
        </p:nvGrpSpPr>
        <p:grpSpPr>
          <a:xfrm flipH="1">
            <a:off x="-135667" y="1182978"/>
            <a:ext cx="576222" cy="690773"/>
            <a:chOff x="5937150" y="5007400"/>
            <a:chExt cx="373225" cy="447450"/>
          </a:xfrm>
        </p:grpSpPr>
        <p:sp>
          <p:nvSpPr>
            <p:cNvPr id="1403" name="Google Shape;1403;p13"/>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3"/>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3"/>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13"/>
          <p:cNvGrpSpPr/>
          <p:nvPr/>
        </p:nvGrpSpPr>
        <p:grpSpPr>
          <a:xfrm>
            <a:off x="8642682" y="445028"/>
            <a:ext cx="733488" cy="456751"/>
            <a:chOff x="4819000" y="1410925"/>
            <a:chExt cx="327450" cy="203925"/>
          </a:xfrm>
        </p:grpSpPr>
        <p:sp>
          <p:nvSpPr>
            <p:cNvPr id="1407" name="Google Shape;1407;p13"/>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3"/>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3"/>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3"/>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3"/>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3"/>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3"/>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3"/>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5" name="Google Shape;1415;p13"/>
          <p:cNvSpPr/>
          <p:nvPr/>
        </p:nvSpPr>
        <p:spPr>
          <a:xfrm rot="2245719">
            <a:off x="-317558" y="4781166"/>
            <a:ext cx="1162282" cy="765965"/>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6" name="Google Shape;1416;p13"/>
          <p:cNvGrpSpPr/>
          <p:nvPr/>
        </p:nvGrpSpPr>
        <p:grpSpPr>
          <a:xfrm>
            <a:off x="145139" y="2288555"/>
            <a:ext cx="236881" cy="264947"/>
            <a:chOff x="6809075" y="3709775"/>
            <a:chExt cx="385925" cy="431650"/>
          </a:xfrm>
        </p:grpSpPr>
        <p:sp>
          <p:nvSpPr>
            <p:cNvPr id="1417" name="Google Shape;1417;p13"/>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3"/>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3"/>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3"/>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3"/>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3"/>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3"/>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3"/>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3"/>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3"/>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3"/>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3"/>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3"/>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3"/>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13"/>
          <p:cNvGrpSpPr/>
          <p:nvPr/>
        </p:nvGrpSpPr>
        <p:grpSpPr>
          <a:xfrm>
            <a:off x="619206" y="763913"/>
            <a:ext cx="188039" cy="296415"/>
            <a:chOff x="4749525" y="2413575"/>
            <a:chExt cx="311271" cy="490672"/>
          </a:xfrm>
        </p:grpSpPr>
        <p:sp>
          <p:nvSpPr>
            <p:cNvPr id="1432" name="Google Shape;1432;p13"/>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3"/>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3"/>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1435;p13"/>
          <p:cNvGrpSpPr/>
          <p:nvPr/>
        </p:nvGrpSpPr>
        <p:grpSpPr>
          <a:xfrm flipH="1">
            <a:off x="8336756" y="763913"/>
            <a:ext cx="188039" cy="296415"/>
            <a:chOff x="4749525" y="2413575"/>
            <a:chExt cx="311271" cy="490672"/>
          </a:xfrm>
        </p:grpSpPr>
        <p:sp>
          <p:nvSpPr>
            <p:cNvPr id="1436" name="Google Shape;1436;p13"/>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3"/>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3"/>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13"/>
          <p:cNvGrpSpPr/>
          <p:nvPr/>
        </p:nvGrpSpPr>
        <p:grpSpPr>
          <a:xfrm rot="1668623" flipH="1">
            <a:off x="-244588" y="3648429"/>
            <a:ext cx="574070" cy="618300"/>
            <a:chOff x="2145500" y="2775800"/>
            <a:chExt cx="378025" cy="407150"/>
          </a:xfrm>
        </p:grpSpPr>
        <p:sp>
          <p:nvSpPr>
            <p:cNvPr id="1440" name="Google Shape;1440;p13"/>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3"/>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2" name="Google Shape;1442;p13"/>
          <p:cNvSpPr/>
          <p:nvPr/>
        </p:nvSpPr>
        <p:spPr>
          <a:xfrm rot="7764463">
            <a:off x="8553444" y="2551820"/>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3" name="Google Shape;1443;p13"/>
          <p:cNvGrpSpPr/>
          <p:nvPr/>
        </p:nvGrpSpPr>
        <p:grpSpPr>
          <a:xfrm>
            <a:off x="8642672" y="1463140"/>
            <a:ext cx="293903" cy="264973"/>
            <a:chOff x="593975" y="1926100"/>
            <a:chExt cx="917300" cy="826750"/>
          </a:xfrm>
        </p:grpSpPr>
        <p:sp>
          <p:nvSpPr>
            <p:cNvPr id="1444" name="Google Shape;1444;p13"/>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3"/>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3"/>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3"/>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3"/>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3"/>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3"/>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3"/>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3"/>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3"/>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3"/>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3"/>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3"/>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3"/>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3"/>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3"/>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3"/>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3"/>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3"/>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3"/>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3"/>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3"/>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3"/>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3"/>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3"/>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3"/>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3"/>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3"/>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3"/>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3"/>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3"/>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3"/>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3"/>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3"/>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3"/>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3"/>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13"/>
          <p:cNvGrpSpPr/>
          <p:nvPr/>
        </p:nvGrpSpPr>
        <p:grpSpPr>
          <a:xfrm>
            <a:off x="1779748" y="4604003"/>
            <a:ext cx="733505" cy="482151"/>
            <a:chOff x="6739600" y="291450"/>
            <a:chExt cx="504925" cy="331900"/>
          </a:xfrm>
        </p:grpSpPr>
        <p:sp>
          <p:nvSpPr>
            <p:cNvPr id="1481" name="Google Shape;1481;p13"/>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3"/>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3"/>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3"/>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3"/>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3"/>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3"/>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3"/>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3"/>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3"/>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3"/>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3"/>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3"/>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3"/>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3"/>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3"/>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3"/>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3"/>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3"/>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3"/>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3"/>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3"/>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3"/>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3"/>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662"/>
        <p:cNvGrpSpPr/>
        <p:nvPr/>
      </p:nvGrpSpPr>
      <p:grpSpPr>
        <a:xfrm>
          <a:off x="0" y="0"/>
          <a:ext cx="0" cy="0"/>
          <a:chOff x="0" y="0"/>
          <a:chExt cx="0" cy="0"/>
        </a:xfrm>
      </p:grpSpPr>
      <p:sp>
        <p:nvSpPr>
          <p:cNvPr id="1663" name="Google Shape;1663;p15"/>
          <p:cNvSpPr txBox="1">
            <a:spLocks noGrp="1"/>
          </p:cNvSpPr>
          <p:nvPr>
            <p:ph type="subTitle" idx="1"/>
          </p:nvPr>
        </p:nvSpPr>
        <p:spPr>
          <a:xfrm>
            <a:off x="1167950" y="234417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4" name="Google Shape;1664;p15"/>
          <p:cNvSpPr txBox="1">
            <a:spLocks noGrp="1"/>
          </p:cNvSpPr>
          <p:nvPr>
            <p:ph type="subTitle" idx="2"/>
          </p:nvPr>
        </p:nvSpPr>
        <p:spPr>
          <a:xfrm>
            <a:off x="3403800" y="3632402"/>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5" name="Google Shape;1665;p15"/>
          <p:cNvSpPr txBox="1">
            <a:spLocks noGrp="1"/>
          </p:cNvSpPr>
          <p:nvPr>
            <p:ph type="subTitle" idx="3"/>
          </p:nvPr>
        </p:nvSpPr>
        <p:spPr>
          <a:xfrm>
            <a:off x="5639650" y="234417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6" name="Google Shape;1666;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67" name="Google Shape;1667;p15"/>
          <p:cNvSpPr txBox="1">
            <a:spLocks noGrp="1"/>
          </p:cNvSpPr>
          <p:nvPr>
            <p:ph type="subTitle" idx="4"/>
          </p:nvPr>
        </p:nvSpPr>
        <p:spPr>
          <a:xfrm>
            <a:off x="1167950" y="2048725"/>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1668" name="Google Shape;1668;p15"/>
          <p:cNvSpPr txBox="1">
            <a:spLocks noGrp="1"/>
          </p:cNvSpPr>
          <p:nvPr>
            <p:ph type="subTitle" idx="5"/>
          </p:nvPr>
        </p:nvSpPr>
        <p:spPr>
          <a:xfrm>
            <a:off x="5639650" y="2048725"/>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1669" name="Google Shape;1669;p15"/>
          <p:cNvSpPr txBox="1">
            <a:spLocks noGrp="1"/>
          </p:cNvSpPr>
          <p:nvPr>
            <p:ph type="subTitle" idx="6"/>
          </p:nvPr>
        </p:nvSpPr>
        <p:spPr>
          <a:xfrm>
            <a:off x="3403800" y="3337875"/>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grpSp>
        <p:nvGrpSpPr>
          <p:cNvPr id="1670" name="Google Shape;1670;p15"/>
          <p:cNvGrpSpPr/>
          <p:nvPr/>
        </p:nvGrpSpPr>
        <p:grpSpPr>
          <a:xfrm rot="7941567" flipH="1">
            <a:off x="-2023416" y="-2073971"/>
            <a:ext cx="5125935" cy="2891909"/>
            <a:chOff x="4092125" y="1569400"/>
            <a:chExt cx="941025" cy="530900"/>
          </a:xfrm>
        </p:grpSpPr>
        <p:sp>
          <p:nvSpPr>
            <p:cNvPr id="1671" name="Google Shape;1671;p15"/>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5"/>
            <p:cNvSpPr/>
            <p:nvPr/>
          </p:nvSpPr>
          <p:spPr>
            <a:xfrm>
              <a:off x="4836539" y="1629449"/>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3" name="Google Shape;1673;p15"/>
          <p:cNvSpPr/>
          <p:nvPr/>
        </p:nvSpPr>
        <p:spPr>
          <a:xfrm rot="-3805574" flipH="1">
            <a:off x="-259655" y="4007803"/>
            <a:ext cx="897889" cy="1192392"/>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15"/>
          <p:cNvGrpSpPr/>
          <p:nvPr/>
        </p:nvGrpSpPr>
        <p:grpSpPr>
          <a:xfrm>
            <a:off x="8556960" y="1246259"/>
            <a:ext cx="656316" cy="786796"/>
            <a:chOff x="5937150" y="5007400"/>
            <a:chExt cx="373225" cy="447450"/>
          </a:xfrm>
        </p:grpSpPr>
        <p:sp>
          <p:nvSpPr>
            <p:cNvPr id="1675" name="Google Shape;1675;p15"/>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5"/>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5"/>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15"/>
          <p:cNvGrpSpPr/>
          <p:nvPr/>
        </p:nvGrpSpPr>
        <p:grpSpPr>
          <a:xfrm>
            <a:off x="6694912" y="-248231"/>
            <a:ext cx="424054" cy="474297"/>
            <a:chOff x="6809075" y="3709775"/>
            <a:chExt cx="385925" cy="431650"/>
          </a:xfrm>
        </p:grpSpPr>
        <p:sp>
          <p:nvSpPr>
            <p:cNvPr id="1679" name="Google Shape;1679;p15"/>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5"/>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5"/>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5"/>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5"/>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5"/>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5"/>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5"/>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5"/>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5"/>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5"/>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5"/>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5"/>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5"/>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3" name="Google Shape;1693;p15"/>
          <p:cNvGrpSpPr/>
          <p:nvPr/>
        </p:nvGrpSpPr>
        <p:grpSpPr>
          <a:xfrm>
            <a:off x="227993" y="1446666"/>
            <a:ext cx="328760" cy="296390"/>
            <a:chOff x="593975" y="1926100"/>
            <a:chExt cx="917300" cy="826750"/>
          </a:xfrm>
        </p:grpSpPr>
        <p:sp>
          <p:nvSpPr>
            <p:cNvPr id="1694" name="Google Shape;1694;p15"/>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5"/>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5"/>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5"/>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5"/>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5"/>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5"/>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5"/>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5"/>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5"/>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5"/>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5"/>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5"/>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5"/>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5"/>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5"/>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5"/>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5"/>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5"/>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5"/>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5"/>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5"/>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5"/>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5"/>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5"/>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5"/>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5"/>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5"/>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5"/>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5"/>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5"/>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5"/>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5"/>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5"/>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5"/>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5"/>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0" name="Google Shape;1730;p15"/>
          <p:cNvSpPr/>
          <p:nvPr/>
        </p:nvSpPr>
        <p:spPr>
          <a:xfrm rot="9837978">
            <a:off x="6987841" y="4622449"/>
            <a:ext cx="3254610" cy="722421"/>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5"/>
          <p:cNvSpPr/>
          <p:nvPr/>
        </p:nvSpPr>
        <p:spPr>
          <a:xfrm rot="7764463">
            <a:off x="3004369" y="4948445"/>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5"/>
          <p:cNvSpPr/>
          <p:nvPr/>
        </p:nvSpPr>
        <p:spPr>
          <a:xfrm rot="-2700000">
            <a:off x="8515799" y="2442415"/>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3" name="Google Shape;1733;p15"/>
          <p:cNvGrpSpPr/>
          <p:nvPr/>
        </p:nvGrpSpPr>
        <p:grpSpPr>
          <a:xfrm rot="2020383">
            <a:off x="-368761" y="2632746"/>
            <a:ext cx="733503" cy="456756"/>
            <a:chOff x="4819000" y="1410925"/>
            <a:chExt cx="327450" cy="203925"/>
          </a:xfrm>
        </p:grpSpPr>
        <p:sp>
          <p:nvSpPr>
            <p:cNvPr id="1734" name="Google Shape;1734;p15"/>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5"/>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5"/>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5"/>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5"/>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5"/>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5"/>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5"/>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2" name="Google Shape;1742;p15"/>
          <p:cNvGrpSpPr/>
          <p:nvPr/>
        </p:nvGrpSpPr>
        <p:grpSpPr>
          <a:xfrm>
            <a:off x="8556939" y="4187030"/>
            <a:ext cx="236881" cy="264947"/>
            <a:chOff x="6809075" y="3709775"/>
            <a:chExt cx="385925" cy="431650"/>
          </a:xfrm>
        </p:grpSpPr>
        <p:sp>
          <p:nvSpPr>
            <p:cNvPr id="1743" name="Google Shape;1743;p15"/>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5"/>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5"/>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5"/>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5"/>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5"/>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5"/>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5"/>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5"/>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5"/>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5"/>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5"/>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5"/>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5"/>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15"/>
          <p:cNvGrpSpPr/>
          <p:nvPr/>
        </p:nvGrpSpPr>
        <p:grpSpPr>
          <a:xfrm>
            <a:off x="619206" y="763913"/>
            <a:ext cx="188039" cy="296415"/>
            <a:chOff x="4749525" y="2413575"/>
            <a:chExt cx="311271" cy="490672"/>
          </a:xfrm>
        </p:grpSpPr>
        <p:sp>
          <p:nvSpPr>
            <p:cNvPr id="1758" name="Google Shape;1758;p15"/>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5"/>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5"/>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 name="Google Shape;1761;p15"/>
          <p:cNvGrpSpPr/>
          <p:nvPr/>
        </p:nvGrpSpPr>
        <p:grpSpPr>
          <a:xfrm flipH="1">
            <a:off x="8336756" y="763913"/>
            <a:ext cx="188039" cy="296415"/>
            <a:chOff x="4749525" y="2413575"/>
            <a:chExt cx="311271" cy="490672"/>
          </a:xfrm>
        </p:grpSpPr>
        <p:sp>
          <p:nvSpPr>
            <p:cNvPr id="1762" name="Google Shape;1762;p15"/>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5"/>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5"/>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2_1">
    <p:spTree>
      <p:nvGrpSpPr>
        <p:cNvPr id="1" name="Shape 1765"/>
        <p:cNvGrpSpPr/>
        <p:nvPr/>
      </p:nvGrpSpPr>
      <p:grpSpPr>
        <a:xfrm>
          <a:off x="0" y="0"/>
          <a:ext cx="0" cy="0"/>
          <a:chOff x="0" y="0"/>
          <a:chExt cx="0" cy="0"/>
        </a:xfrm>
      </p:grpSpPr>
      <p:sp>
        <p:nvSpPr>
          <p:cNvPr id="1766" name="Google Shape;1766;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767" name="Google Shape;1767;p16"/>
          <p:cNvSpPr txBox="1">
            <a:spLocks noGrp="1"/>
          </p:cNvSpPr>
          <p:nvPr>
            <p:ph type="subTitle" idx="1"/>
          </p:nvPr>
        </p:nvSpPr>
        <p:spPr>
          <a:xfrm>
            <a:off x="1838325" y="2040174"/>
            <a:ext cx="2532600" cy="618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8" name="Google Shape;1768;p16"/>
          <p:cNvSpPr txBox="1">
            <a:spLocks noGrp="1"/>
          </p:cNvSpPr>
          <p:nvPr>
            <p:ph type="subTitle" idx="2"/>
          </p:nvPr>
        </p:nvSpPr>
        <p:spPr>
          <a:xfrm>
            <a:off x="1838325" y="1707025"/>
            <a:ext cx="2532600" cy="447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9" name="Google Shape;1769;p16"/>
          <p:cNvSpPr txBox="1">
            <a:spLocks noGrp="1"/>
          </p:cNvSpPr>
          <p:nvPr>
            <p:ph type="subTitle" idx="3"/>
          </p:nvPr>
        </p:nvSpPr>
        <p:spPr>
          <a:xfrm>
            <a:off x="1838325" y="3833303"/>
            <a:ext cx="2532600" cy="618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0" name="Google Shape;1770;p16"/>
          <p:cNvSpPr txBox="1">
            <a:spLocks noGrp="1"/>
          </p:cNvSpPr>
          <p:nvPr>
            <p:ph type="subTitle" idx="4"/>
          </p:nvPr>
        </p:nvSpPr>
        <p:spPr>
          <a:xfrm>
            <a:off x="1838325" y="3500154"/>
            <a:ext cx="2532600" cy="447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1" name="Google Shape;1771;p16"/>
          <p:cNvSpPr txBox="1">
            <a:spLocks noGrp="1"/>
          </p:cNvSpPr>
          <p:nvPr>
            <p:ph type="subTitle" idx="5"/>
          </p:nvPr>
        </p:nvSpPr>
        <p:spPr>
          <a:xfrm>
            <a:off x="5566775" y="2040174"/>
            <a:ext cx="2532600" cy="618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2" name="Google Shape;1772;p16"/>
          <p:cNvSpPr txBox="1">
            <a:spLocks noGrp="1"/>
          </p:cNvSpPr>
          <p:nvPr>
            <p:ph type="subTitle" idx="6"/>
          </p:nvPr>
        </p:nvSpPr>
        <p:spPr>
          <a:xfrm>
            <a:off x="5566775" y="1707025"/>
            <a:ext cx="2532600" cy="447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3" name="Google Shape;1773;p16"/>
          <p:cNvSpPr txBox="1">
            <a:spLocks noGrp="1"/>
          </p:cNvSpPr>
          <p:nvPr>
            <p:ph type="subTitle" idx="7"/>
          </p:nvPr>
        </p:nvSpPr>
        <p:spPr>
          <a:xfrm>
            <a:off x="5566775" y="3833303"/>
            <a:ext cx="2532600" cy="618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4" name="Google Shape;1774;p16"/>
          <p:cNvSpPr txBox="1">
            <a:spLocks noGrp="1"/>
          </p:cNvSpPr>
          <p:nvPr>
            <p:ph type="subTitle" idx="8"/>
          </p:nvPr>
        </p:nvSpPr>
        <p:spPr>
          <a:xfrm>
            <a:off x="5566775" y="3500154"/>
            <a:ext cx="2532600" cy="447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775" name="Google Shape;1775;p16"/>
          <p:cNvGrpSpPr/>
          <p:nvPr/>
        </p:nvGrpSpPr>
        <p:grpSpPr>
          <a:xfrm rot="-7941567">
            <a:off x="6125084" y="-1834321"/>
            <a:ext cx="5125935" cy="2891909"/>
            <a:chOff x="4092125" y="1569400"/>
            <a:chExt cx="941025" cy="530900"/>
          </a:xfrm>
        </p:grpSpPr>
        <p:sp>
          <p:nvSpPr>
            <p:cNvPr id="1776" name="Google Shape;1776;p16"/>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6"/>
            <p:cNvSpPr/>
            <p:nvPr/>
          </p:nvSpPr>
          <p:spPr>
            <a:xfrm>
              <a:off x="4836539" y="1629449"/>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8" name="Google Shape;1778;p16"/>
          <p:cNvSpPr/>
          <p:nvPr/>
        </p:nvSpPr>
        <p:spPr>
          <a:xfrm rot="-5766871">
            <a:off x="-135144" y="-238046"/>
            <a:ext cx="920506" cy="1421593"/>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6"/>
          <p:cNvSpPr/>
          <p:nvPr/>
        </p:nvSpPr>
        <p:spPr>
          <a:xfrm rot="3655608">
            <a:off x="8364538" y="3959654"/>
            <a:ext cx="877125" cy="135456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6"/>
          <p:cNvSpPr/>
          <p:nvPr/>
        </p:nvSpPr>
        <p:spPr>
          <a:xfrm rot="2245719">
            <a:off x="-317558" y="4781166"/>
            <a:ext cx="1162282" cy="765965"/>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6"/>
          <p:cNvSpPr/>
          <p:nvPr/>
        </p:nvSpPr>
        <p:spPr>
          <a:xfrm rot="-1409273">
            <a:off x="8121888" y="-261629"/>
            <a:ext cx="897903" cy="1192411"/>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16"/>
          <p:cNvGrpSpPr/>
          <p:nvPr/>
        </p:nvGrpSpPr>
        <p:grpSpPr>
          <a:xfrm>
            <a:off x="619206" y="763913"/>
            <a:ext cx="188039" cy="296415"/>
            <a:chOff x="4749525" y="2413575"/>
            <a:chExt cx="311271" cy="490672"/>
          </a:xfrm>
        </p:grpSpPr>
        <p:sp>
          <p:nvSpPr>
            <p:cNvPr id="1783" name="Google Shape;1783;p16"/>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6"/>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6"/>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6" name="Google Shape;1786;p16"/>
          <p:cNvGrpSpPr/>
          <p:nvPr/>
        </p:nvGrpSpPr>
        <p:grpSpPr>
          <a:xfrm flipH="1">
            <a:off x="8336756" y="763913"/>
            <a:ext cx="188039" cy="296415"/>
            <a:chOff x="4749525" y="2413575"/>
            <a:chExt cx="311271" cy="490672"/>
          </a:xfrm>
        </p:grpSpPr>
        <p:sp>
          <p:nvSpPr>
            <p:cNvPr id="1787" name="Google Shape;1787;p16"/>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6"/>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6"/>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0" name="Google Shape;1790;p16"/>
          <p:cNvSpPr/>
          <p:nvPr/>
        </p:nvSpPr>
        <p:spPr>
          <a:xfrm rot="-2700000">
            <a:off x="-1245301" y="2499078"/>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6"/>
          <p:cNvSpPr/>
          <p:nvPr/>
        </p:nvSpPr>
        <p:spPr>
          <a:xfrm rot="2388315">
            <a:off x="8514089" y="2421570"/>
            <a:ext cx="911953" cy="492883"/>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2" name="Google Shape;1792;p16"/>
          <p:cNvGrpSpPr/>
          <p:nvPr/>
        </p:nvGrpSpPr>
        <p:grpSpPr>
          <a:xfrm>
            <a:off x="8501533" y="3313077"/>
            <a:ext cx="400166" cy="447621"/>
            <a:chOff x="6809075" y="3709775"/>
            <a:chExt cx="385925" cy="431650"/>
          </a:xfrm>
        </p:grpSpPr>
        <p:sp>
          <p:nvSpPr>
            <p:cNvPr id="1793" name="Google Shape;1793;p16"/>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6"/>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6"/>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6"/>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6"/>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6"/>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6"/>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6"/>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6"/>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6"/>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6"/>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6"/>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6"/>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6"/>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16"/>
          <p:cNvGrpSpPr/>
          <p:nvPr/>
        </p:nvGrpSpPr>
        <p:grpSpPr>
          <a:xfrm>
            <a:off x="162785" y="1581071"/>
            <a:ext cx="324632" cy="292669"/>
            <a:chOff x="593975" y="1926100"/>
            <a:chExt cx="917300" cy="826750"/>
          </a:xfrm>
        </p:grpSpPr>
        <p:sp>
          <p:nvSpPr>
            <p:cNvPr id="1808" name="Google Shape;1808;p16"/>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6"/>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6"/>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6"/>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6"/>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6"/>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6"/>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6"/>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6"/>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6"/>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6"/>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6"/>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6"/>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6"/>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6"/>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6"/>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6"/>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6"/>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6"/>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6"/>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6"/>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6"/>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6"/>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6"/>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6"/>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6"/>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6"/>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6"/>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6"/>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6"/>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6"/>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6"/>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6"/>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6"/>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6"/>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6"/>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844"/>
        <p:cNvGrpSpPr/>
        <p:nvPr/>
      </p:nvGrpSpPr>
      <p:grpSpPr>
        <a:xfrm>
          <a:off x="0" y="0"/>
          <a:ext cx="0" cy="0"/>
          <a:chOff x="0" y="0"/>
          <a:chExt cx="0" cy="0"/>
        </a:xfrm>
      </p:grpSpPr>
      <p:sp>
        <p:nvSpPr>
          <p:cNvPr id="1845" name="Google Shape;1845;p17"/>
          <p:cNvSpPr txBox="1">
            <a:spLocks noGrp="1"/>
          </p:cNvSpPr>
          <p:nvPr>
            <p:ph type="subTitle" idx="1"/>
          </p:nvPr>
        </p:nvSpPr>
        <p:spPr>
          <a:xfrm>
            <a:off x="719975" y="2192576"/>
            <a:ext cx="2305500" cy="618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6" name="Google Shape;1846;p17"/>
          <p:cNvSpPr txBox="1">
            <a:spLocks noGrp="1"/>
          </p:cNvSpPr>
          <p:nvPr>
            <p:ph type="subTitle" idx="2"/>
          </p:nvPr>
        </p:nvSpPr>
        <p:spPr>
          <a:xfrm>
            <a:off x="3419246" y="2192576"/>
            <a:ext cx="2305500" cy="618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7" name="Google Shape;1847;p17"/>
          <p:cNvSpPr txBox="1">
            <a:spLocks noGrp="1"/>
          </p:cNvSpPr>
          <p:nvPr>
            <p:ph type="subTitle" idx="3"/>
          </p:nvPr>
        </p:nvSpPr>
        <p:spPr>
          <a:xfrm>
            <a:off x="719975" y="3985703"/>
            <a:ext cx="2305500" cy="618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8" name="Google Shape;1848;p17"/>
          <p:cNvSpPr txBox="1">
            <a:spLocks noGrp="1"/>
          </p:cNvSpPr>
          <p:nvPr>
            <p:ph type="subTitle" idx="4"/>
          </p:nvPr>
        </p:nvSpPr>
        <p:spPr>
          <a:xfrm>
            <a:off x="3419246" y="3985703"/>
            <a:ext cx="2305500" cy="618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9" name="Google Shape;1849;p17"/>
          <p:cNvSpPr txBox="1">
            <a:spLocks noGrp="1"/>
          </p:cNvSpPr>
          <p:nvPr>
            <p:ph type="subTitle" idx="5"/>
          </p:nvPr>
        </p:nvSpPr>
        <p:spPr>
          <a:xfrm>
            <a:off x="6118524" y="2192576"/>
            <a:ext cx="2305500" cy="618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0" name="Google Shape;1850;p17"/>
          <p:cNvSpPr txBox="1">
            <a:spLocks noGrp="1"/>
          </p:cNvSpPr>
          <p:nvPr>
            <p:ph type="subTitle" idx="6"/>
          </p:nvPr>
        </p:nvSpPr>
        <p:spPr>
          <a:xfrm>
            <a:off x="6118524" y="3985703"/>
            <a:ext cx="2305500" cy="618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1" name="Google Shape;1851;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52" name="Google Shape;1852;p17"/>
          <p:cNvSpPr txBox="1">
            <a:spLocks noGrp="1"/>
          </p:cNvSpPr>
          <p:nvPr>
            <p:ph type="subTitle" idx="7"/>
          </p:nvPr>
        </p:nvSpPr>
        <p:spPr>
          <a:xfrm>
            <a:off x="719975" y="1859425"/>
            <a:ext cx="2305500" cy="44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53" name="Google Shape;1853;p17"/>
          <p:cNvSpPr txBox="1">
            <a:spLocks noGrp="1"/>
          </p:cNvSpPr>
          <p:nvPr>
            <p:ph type="subTitle" idx="8"/>
          </p:nvPr>
        </p:nvSpPr>
        <p:spPr>
          <a:xfrm>
            <a:off x="3419246" y="1859425"/>
            <a:ext cx="2305500" cy="44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54" name="Google Shape;1854;p17"/>
          <p:cNvSpPr txBox="1">
            <a:spLocks noGrp="1"/>
          </p:cNvSpPr>
          <p:nvPr>
            <p:ph type="subTitle" idx="9"/>
          </p:nvPr>
        </p:nvSpPr>
        <p:spPr>
          <a:xfrm>
            <a:off x="6118524" y="1859425"/>
            <a:ext cx="2305500" cy="44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55" name="Google Shape;1855;p17"/>
          <p:cNvSpPr txBox="1">
            <a:spLocks noGrp="1"/>
          </p:cNvSpPr>
          <p:nvPr>
            <p:ph type="subTitle" idx="13"/>
          </p:nvPr>
        </p:nvSpPr>
        <p:spPr>
          <a:xfrm>
            <a:off x="719975" y="3652554"/>
            <a:ext cx="2305500" cy="44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56" name="Google Shape;1856;p17"/>
          <p:cNvSpPr txBox="1">
            <a:spLocks noGrp="1"/>
          </p:cNvSpPr>
          <p:nvPr>
            <p:ph type="subTitle" idx="14"/>
          </p:nvPr>
        </p:nvSpPr>
        <p:spPr>
          <a:xfrm>
            <a:off x="3419250" y="3652554"/>
            <a:ext cx="2305500" cy="44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57" name="Google Shape;1857;p17"/>
          <p:cNvSpPr txBox="1">
            <a:spLocks noGrp="1"/>
          </p:cNvSpPr>
          <p:nvPr>
            <p:ph type="subTitle" idx="15"/>
          </p:nvPr>
        </p:nvSpPr>
        <p:spPr>
          <a:xfrm>
            <a:off x="6118525" y="3652554"/>
            <a:ext cx="2305500" cy="44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Bebas Neue"/>
              <a:buNone/>
              <a:defRPr sz="2000"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858" name="Google Shape;1858;p17"/>
          <p:cNvGrpSpPr/>
          <p:nvPr/>
        </p:nvGrpSpPr>
        <p:grpSpPr>
          <a:xfrm rot="-2858433" flipH="1">
            <a:off x="6097759" y="4226717"/>
            <a:ext cx="5125935" cy="2891909"/>
            <a:chOff x="4092125" y="1569400"/>
            <a:chExt cx="941025" cy="530900"/>
          </a:xfrm>
        </p:grpSpPr>
        <p:sp>
          <p:nvSpPr>
            <p:cNvPr id="1859" name="Google Shape;1859;p17"/>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7"/>
            <p:cNvSpPr/>
            <p:nvPr/>
          </p:nvSpPr>
          <p:spPr>
            <a:xfrm>
              <a:off x="4836539" y="1629449"/>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1" name="Google Shape;1861;p17"/>
          <p:cNvSpPr/>
          <p:nvPr/>
        </p:nvSpPr>
        <p:spPr>
          <a:xfrm rot="-2700000">
            <a:off x="-1252076" y="280103"/>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7"/>
          <p:cNvSpPr/>
          <p:nvPr/>
        </p:nvSpPr>
        <p:spPr>
          <a:xfrm rot="-9437852">
            <a:off x="-408684" y="2325302"/>
            <a:ext cx="911955" cy="492884"/>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3" name="Google Shape;1863;p17"/>
          <p:cNvGrpSpPr/>
          <p:nvPr/>
        </p:nvGrpSpPr>
        <p:grpSpPr>
          <a:xfrm>
            <a:off x="8775983" y="2347939"/>
            <a:ext cx="400166" cy="447621"/>
            <a:chOff x="6809075" y="3709775"/>
            <a:chExt cx="385925" cy="431650"/>
          </a:xfrm>
        </p:grpSpPr>
        <p:sp>
          <p:nvSpPr>
            <p:cNvPr id="1864" name="Google Shape;1864;p17"/>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7"/>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7"/>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7"/>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7"/>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7"/>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7"/>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7"/>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7"/>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7"/>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7"/>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7"/>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7"/>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7"/>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17"/>
          <p:cNvGrpSpPr/>
          <p:nvPr/>
        </p:nvGrpSpPr>
        <p:grpSpPr>
          <a:xfrm>
            <a:off x="884508" y="-203086"/>
            <a:ext cx="400166" cy="447621"/>
            <a:chOff x="6809075" y="3709775"/>
            <a:chExt cx="385925" cy="431650"/>
          </a:xfrm>
        </p:grpSpPr>
        <p:sp>
          <p:nvSpPr>
            <p:cNvPr id="1879" name="Google Shape;1879;p17"/>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7"/>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7"/>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7"/>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7"/>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7"/>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7"/>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7"/>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7"/>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7"/>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7"/>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7"/>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7"/>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7"/>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3" name="Google Shape;1893;p17"/>
          <p:cNvSpPr/>
          <p:nvPr/>
        </p:nvSpPr>
        <p:spPr>
          <a:xfrm rot="4852262" flipH="1">
            <a:off x="7435396" y="-444481"/>
            <a:ext cx="897897" cy="1192415"/>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7"/>
          <p:cNvSpPr/>
          <p:nvPr/>
        </p:nvSpPr>
        <p:spPr>
          <a:xfrm rot="6958643">
            <a:off x="-391282" y="4358877"/>
            <a:ext cx="877130" cy="135454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5" name="Google Shape;1895;p17"/>
          <p:cNvGrpSpPr/>
          <p:nvPr/>
        </p:nvGrpSpPr>
        <p:grpSpPr>
          <a:xfrm>
            <a:off x="619206" y="763913"/>
            <a:ext cx="188039" cy="296415"/>
            <a:chOff x="4749525" y="2413575"/>
            <a:chExt cx="311271" cy="490672"/>
          </a:xfrm>
        </p:grpSpPr>
        <p:sp>
          <p:nvSpPr>
            <p:cNvPr id="1896" name="Google Shape;1896;p17"/>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7"/>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7"/>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9" name="Google Shape;1899;p17"/>
          <p:cNvGrpSpPr/>
          <p:nvPr/>
        </p:nvGrpSpPr>
        <p:grpSpPr>
          <a:xfrm flipH="1">
            <a:off x="8336756" y="763913"/>
            <a:ext cx="188039" cy="296415"/>
            <a:chOff x="4749525" y="2413575"/>
            <a:chExt cx="311271" cy="490672"/>
          </a:xfrm>
        </p:grpSpPr>
        <p:sp>
          <p:nvSpPr>
            <p:cNvPr id="1900" name="Google Shape;1900;p17"/>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7"/>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7"/>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17"/>
          <p:cNvGrpSpPr/>
          <p:nvPr/>
        </p:nvGrpSpPr>
        <p:grpSpPr>
          <a:xfrm rot="10800000" flipH="1">
            <a:off x="8817792" y="1251451"/>
            <a:ext cx="959756" cy="597643"/>
            <a:chOff x="4819000" y="1410925"/>
            <a:chExt cx="327450" cy="203925"/>
          </a:xfrm>
        </p:grpSpPr>
        <p:sp>
          <p:nvSpPr>
            <p:cNvPr id="1904" name="Google Shape;1904;p17"/>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7"/>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7"/>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7"/>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7"/>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7"/>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7"/>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7"/>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984"/>
        <p:cNvGrpSpPr/>
        <p:nvPr/>
      </p:nvGrpSpPr>
      <p:grpSpPr>
        <a:xfrm>
          <a:off x="0" y="0"/>
          <a:ext cx="0" cy="0"/>
          <a:chOff x="0" y="0"/>
          <a:chExt cx="0" cy="0"/>
        </a:xfrm>
      </p:grpSpPr>
      <p:sp>
        <p:nvSpPr>
          <p:cNvPr id="1985" name="Google Shape;1985;p19"/>
          <p:cNvSpPr txBox="1">
            <a:spLocks noGrp="1"/>
          </p:cNvSpPr>
          <p:nvPr>
            <p:ph type="title"/>
          </p:nvPr>
        </p:nvSpPr>
        <p:spPr>
          <a:xfrm>
            <a:off x="1031050" y="2042700"/>
            <a:ext cx="4839300" cy="15615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86" name="Google Shape;1986;p19"/>
          <p:cNvSpPr txBox="1">
            <a:spLocks noGrp="1"/>
          </p:cNvSpPr>
          <p:nvPr>
            <p:ph type="title" idx="2" hasCustomPrompt="1"/>
          </p:nvPr>
        </p:nvSpPr>
        <p:spPr>
          <a:xfrm>
            <a:off x="1031050" y="1004525"/>
            <a:ext cx="1268400" cy="9927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87" name="Google Shape;1987;p19"/>
          <p:cNvSpPr txBox="1">
            <a:spLocks noGrp="1"/>
          </p:cNvSpPr>
          <p:nvPr>
            <p:ph type="subTitle" idx="1"/>
          </p:nvPr>
        </p:nvSpPr>
        <p:spPr>
          <a:xfrm>
            <a:off x="1031050" y="3649675"/>
            <a:ext cx="4839300" cy="474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88" name="Google Shape;1988;p19"/>
          <p:cNvGrpSpPr/>
          <p:nvPr/>
        </p:nvGrpSpPr>
        <p:grpSpPr>
          <a:xfrm rot="5400000">
            <a:off x="-1652870" y="4208246"/>
            <a:ext cx="3863820" cy="1504029"/>
            <a:chOff x="5118925" y="3316075"/>
            <a:chExt cx="2765798" cy="1076613"/>
          </a:xfrm>
        </p:grpSpPr>
        <p:sp>
          <p:nvSpPr>
            <p:cNvPr id="1989" name="Google Shape;1989;p19"/>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9"/>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9"/>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9"/>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9"/>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9"/>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9"/>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9"/>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9"/>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9"/>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9"/>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9"/>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9"/>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9"/>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9"/>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9"/>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9"/>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9"/>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9"/>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9"/>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9"/>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9"/>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9"/>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9"/>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9"/>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9"/>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9"/>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9"/>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9"/>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9"/>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9"/>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9"/>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9"/>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9"/>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3" name="Google Shape;2023;p19"/>
          <p:cNvSpPr/>
          <p:nvPr/>
        </p:nvSpPr>
        <p:spPr>
          <a:xfrm rot="10800000" flipH="1">
            <a:off x="5391575" y="4634689"/>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4" name="Google Shape;2024;p19"/>
          <p:cNvGrpSpPr/>
          <p:nvPr/>
        </p:nvGrpSpPr>
        <p:grpSpPr>
          <a:xfrm rot="-8100000" flipH="1">
            <a:off x="5326241" y="-2218794"/>
            <a:ext cx="5320660" cy="2891879"/>
            <a:chOff x="4056367" y="1569400"/>
            <a:chExt cx="976783" cy="530900"/>
          </a:xfrm>
        </p:grpSpPr>
        <p:sp>
          <p:nvSpPr>
            <p:cNvPr id="2025" name="Google Shape;2025;p19"/>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9"/>
            <p:cNvSpPr/>
            <p:nvPr/>
          </p:nvSpPr>
          <p:spPr>
            <a:xfrm>
              <a:off x="4056367" y="1634236"/>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7" name="Google Shape;2027;p19"/>
          <p:cNvSpPr/>
          <p:nvPr/>
        </p:nvSpPr>
        <p:spPr>
          <a:xfrm rot="-6324873" flipH="1">
            <a:off x="1900264" y="4433808"/>
            <a:ext cx="920517" cy="1421592"/>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9"/>
          <p:cNvSpPr/>
          <p:nvPr/>
        </p:nvSpPr>
        <p:spPr>
          <a:xfrm rot="9133046" flipH="1">
            <a:off x="8695928" y="3292890"/>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9"/>
          <p:cNvSpPr/>
          <p:nvPr/>
        </p:nvSpPr>
        <p:spPr>
          <a:xfrm rot="9199197" flipH="1">
            <a:off x="1051295" y="-306396"/>
            <a:ext cx="1162335" cy="765979"/>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9"/>
          <p:cNvSpPr/>
          <p:nvPr/>
        </p:nvSpPr>
        <p:spPr>
          <a:xfrm rot="-8100000" flipH="1">
            <a:off x="-1024076" y="-231990"/>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1" name="Google Shape;2031;p19"/>
          <p:cNvGrpSpPr/>
          <p:nvPr/>
        </p:nvGrpSpPr>
        <p:grpSpPr>
          <a:xfrm rot="10800000" flipH="1">
            <a:off x="289162" y="2317379"/>
            <a:ext cx="424054" cy="474297"/>
            <a:chOff x="6809075" y="3709775"/>
            <a:chExt cx="385925" cy="431650"/>
          </a:xfrm>
        </p:grpSpPr>
        <p:sp>
          <p:nvSpPr>
            <p:cNvPr id="2032" name="Google Shape;2032;p19"/>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9"/>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9"/>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9"/>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9"/>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9"/>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9"/>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9"/>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9"/>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9"/>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9"/>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9"/>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9"/>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9"/>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6" name="Google Shape;2046;p19"/>
          <p:cNvGrpSpPr/>
          <p:nvPr/>
        </p:nvGrpSpPr>
        <p:grpSpPr>
          <a:xfrm>
            <a:off x="8513178" y="1456218"/>
            <a:ext cx="828074" cy="992713"/>
            <a:chOff x="5937150" y="5007400"/>
            <a:chExt cx="373225" cy="447450"/>
          </a:xfrm>
        </p:grpSpPr>
        <p:sp>
          <p:nvSpPr>
            <p:cNvPr id="2047" name="Google Shape;2047;p19"/>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0" name="Google Shape;2050;p19"/>
          <p:cNvSpPr/>
          <p:nvPr/>
        </p:nvSpPr>
        <p:spPr>
          <a:xfrm rot="3035537" flipH="1">
            <a:off x="2432869" y="-169844"/>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1" name="Google Shape;2051;p19"/>
          <p:cNvGrpSpPr/>
          <p:nvPr/>
        </p:nvGrpSpPr>
        <p:grpSpPr>
          <a:xfrm rot="10800000" flipH="1">
            <a:off x="4002036" y="4903529"/>
            <a:ext cx="733505" cy="482151"/>
            <a:chOff x="6739600" y="291450"/>
            <a:chExt cx="504925" cy="331900"/>
          </a:xfrm>
        </p:grpSpPr>
        <p:sp>
          <p:nvSpPr>
            <p:cNvPr id="2052" name="Google Shape;2052;p19"/>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9"/>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9"/>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9"/>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9"/>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9"/>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9"/>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9"/>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9"/>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9"/>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9"/>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9"/>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6" name="Google Shape;2076;p19"/>
          <p:cNvGrpSpPr/>
          <p:nvPr/>
        </p:nvGrpSpPr>
        <p:grpSpPr>
          <a:xfrm rot="10800000" flipH="1">
            <a:off x="4365717" y="-292711"/>
            <a:ext cx="959756" cy="597643"/>
            <a:chOff x="4819000" y="1410925"/>
            <a:chExt cx="327450" cy="203925"/>
          </a:xfrm>
        </p:grpSpPr>
        <p:sp>
          <p:nvSpPr>
            <p:cNvPr id="2077" name="Google Shape;2077;p19"/>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9"/>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9"/>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5" name="Google Shape;2085;p19"/>
          <p:cNvGrpSpPr/>
          <p:nvPr/>
        </p:nvGrpSpPr>
        <p:grpSpPr>
          <a:xfrm rot="10800000" flipH="1">
            <a:off x="8218734" y="4086964"/>
            <a:ext cx="424068" cy="382372"/>
            <a:chOff x="593975" y="1926100"/>
            <a:chExt cx="917300" cy="826750"/>
          </a:xfrm>
        </p:grpSpPr>
        <p:sp>
          <p:nvSpPr>
            <p:cNvPr id="2086" name="Google Shape;2086;p19"/>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9"/>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9"/>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9"/>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9"/>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19"/>
          <p:cNvGrpSpPr/>
          <p:nvPr/>
        </p:nvGrpSpPr>
        <p:grpSpPr>
          <a:xfrm rot="6216072" flipH="1">
            <a:off x="8218491" y="2570535"/>
            <a:ext cx="424060" cy="474304"/>
            <a:chOff x="6809075" y="3709775"/>
            <a:chExt cx="385925" cy="431650"/>
          </a:xfrm>
        </p:grpSpPr>
        <p:sp>
          <p:nvSpPr>
            <p:cNvPr id="2123" name="Google Shape;2123;p19"/>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9"/>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9"/>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795"/>
        <p:cNvGrpSpPr/>
        <p:nvPr/>
      </p:nvGrpSpPr>
      <p:grpSpPr>
        <a:xfrm>
          <a:off x="0" y="0"/>
          <a:ext cx="0" cy="0"/>
          <a:chOff x="0" y="0"/>
          <a:chExt cx="0" cy="0"/>
        </a:xfrm>
      </p:grpSpPr>
      <p:sp>
        <p:nvSpPr>
          <p:cNvPr id="2796" name="Google Shape;2796;p28"/>
          <p:cNvSpPr txBox="1">
            <a:spLocks noGrp="1"/>
          </p:cNvSpPr>
          <p:nvPr>
            <p:ph type="title" hasCustomPrompt="1"/>
          </p:nvPr>
        </p:nvSpPr>
        <p:spPr>
          <a:xfrm>
            <a:off x="1848000" y="1042712"/>
            <a:ext cx="5448000" cy="7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797" name="Google Shape;2797;p28"/>
          <p:cNvSpPr txBox="1">
            <a:spLocks noGrp="1"/>
          </p:cNvSpPr>
          <p:nvPr>
            <p:ph type="subTitle" idx="1"/>
          </p:nvPr>
        </p:nvSpPr>
        <p:spPr>
          <a:xfrm>
            <a:off x="1848000" y="1797587"/>
            <a:ext cx="5448000" cy="30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98" name="Google Shape;2798;p28"/>
          <p:cNvSpPr txBox="1">
            <a:spLocks noGrp="1"/>
          </p:cNvSpPr>
          <p:nvPr>
            <p:ph type="title" idx="2" hasCustomPrompt="1"/>
          </p:nvPr>
        </p:nvSpPr>
        <p:spPr>
          <a:xfrm>
            <a:off x="1848000" y="2816891"/>
            <a:ext cx="5448000" cy="7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799" name="Google Shape;2799;p28"/>
          <p:cNvSpPr txBox="1">
            <a:spLocks noGrp="1"/>
          </p:cNvSpPr>
          <p:nvPr>
            <p:ph type="subTitle" idx="3"/>
          </p:nvPr>
        </p:nvSpPr>
        <p:spPr>
          <a:xfrm>
            <a:off x="1848000" y="3571688"/>
            <a:ext cx="5448000" cy="30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800" name="Google Shape;2800;p28"/>
          <p:cNvGrpSpPr/>
          <p:nvPr/>
        </p:nvGrpSpPr>
        <p:grpSpPr>
          <a:xfrm rot="5400000" flipH="1">
            <a:off x="-1652870" y="-503030"/>
            <a:ext cx="3863820" cy="1504029"/>
            <a:chOff x="5118925" y="3316075"/>
            <a:chExt cx="2765798" cy="1076613"/>
          </a:xfrm>
        </p:grpSpPr>
        <p:sp>
          <p:nvSpPr>
            <p:cNvPr id="2801" name="Google Shape;2801;p28"/>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8"/>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8"/>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8"/>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8"/>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8"/>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8"/>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8"/>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8"/>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8"/>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8"/>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8"/>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8"/>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8"/>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8"/>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8"/>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8"/>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8"/>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8"/>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8"/>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8"/>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8"/>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8"/>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8"/>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8"/>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8"/>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8"/>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8"/>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8"/>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8"/>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8"/>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8"/>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8"/>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8"/>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5" name="Google Shape;2835;p28"/>
          <p:cNvSpPr/>
          <p:nvPr/>
        </p:nvSpPr>
        <p:spPr>
          <a:xfrm>
            <a:off x="5391575" y="-295201"/>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6" name="Google Shape;2836;p28"/>
          <p:cNvGrpSpPr/>
          <p:nvPr/>
        </p:nvGrpSpPr>
        <p:grpSpPr>
          <a:xfrm rot="-2700000">
            <a:off x="5326241" y="4536159"/>
            <a:ext cx="5320660" cy="2891879"/>
            <a:chOff x="4056367" y="1569400"/>
            <a:chExt cx="976783" cy="530900"/>
          </a:xfrm>
        </p:grpSpPr>
        <p:sp>
          <p:nvSpPr>
            <p:cNvPr id="2837" name="Google Shape;2837;p28"/>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8"/>
            <p:cNvSpPr/>
            <p:nvPr/>
          </p:nvSpPr>
          <p:spPr>
            <a:xfrm>
              <a:off x="4056367" y="1634236"/>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9" name="Google Shape;2839;p28"/>
          <p:cNvSpPr/>
          <p:nvPr/>
        </p:nvSpPr>
        <p:spPr>
          <a:xfrm rot="-4475127">
            <a:off x="1900264" y="-646155"/>
            <a:ext cx="920517" cy="1421592"/>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8"/>
          <p:cNvSpPr/>
          <p:nvPr/>
        </p:nvSpPr>
        <p:spPr>
          <a:xfrm rot="1666954">
            <a:off x="8695928" y="561785"/>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8"/>
          <p:cNvSpPr/>
          <p:nvPr/>
        </p:nvSpPr>
        <p:spPr>
          <a:xfrm rot="1600803">
            <a:off x="1051295" y="4749662"/>
            <a:ext cx="1162335" cy="765979"/>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8"/>
          <p:cNvSpPr/>
          <p:nvPr/>
        </p:nvSpPr>
        <p:spPr>
          <a:xfrm rot="-2700000">
            <a:off x="-1024076" y="4058815"/>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3" name="Google Shape;2843;p28"/>
          <p:cNvGrpSpPr/>
          <p:nvPr/>
        </p:nvGrpSpPr>
        <p:grpSpPr>
          <a:xfrm>
            <a:off x="289162" y="2417569"/>
            <a:ext cx="424054" cy="474297"/>
            <a:chOff x="6809075" y="3709775"/>
            <a:chExt cx="385925" cy="431650"/>
          </a:xfrm>
        </p:grpSpPr>
        <p:sp>
          <p:nvSpPr>
            <p:cNvPr id="2844" name="Google Shape;2844;p28"/>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8"/>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8"/>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8"/>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8"/>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8"/>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8"/>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8"/>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8"/>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8"/>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8"/>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8"/>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8"/>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8"/>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8" name="Google Shape;2858;p28"/>
          <p:cNvGrpSpPr/>
          <p:nvPr/>
        </p:nvGrpSpPr>
        <p:grpSpPr>
          <a:xfrm>
            <a:off x="8513178" y="2760315"/>
            <a:ext cx="828074" cy="992713"/>
            <a:chOff x="5937150" y="5007400"/>
            <a:chExt cx="373225" cy="447450"/>
          </a:xfrm>
        </p:grpSpPr>
        <p:sp>
          <p:nvSpPr>
            <p:cNvPr id="2859" name="Google Shape;2859;p28"/>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8"/>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8"/>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2" name="Google Shape;2862;p28"/>
          <p:cNvSpPr/>
          <p:nvPr/>
        </p:nvSpPr>
        <p:spPr>
          <a:xfrm rot="7764463">
            <a:off x="2432869" y="4886208"/>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3" name="Google Shape;2863;p28"/>
          <p:cNvGrpSpPr/>
          <p:nvPr/>
        </p:nvGrpSpPr>
        <p:grpSpPr>
          <a:xfrm>
            <a:off x="8089098" y="740076"/>
            <a:ext cx="424068" cy="382372"/>
            <a:chOff x="593975" y="1926100"/>
            <a:chExt cx="917300" cy="826750"/>
          </a:xfrm>
        </p:grpSpPr>
        <p:sp>
          <p:nvSpPr>
            <p:cNvPr id="2864" name="Google Shape;2864;p2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28"/>
          <p:cNvGrpSpPr/>
          <p:nvPr/>
        </p:nvGrpSpPr>
        <p:grpSpPr>
          <a:xfrm>
            <a:off x="622756" y="3649680"/>
            <a:ext cx="526072" cy="474306"/>
            <a:chOff x="593975" y="1926100"/>
            <a:chExt cx="917300" cy="826750"/>
          </a:xfrm>
        </p:grpSpPr>
        <p:sp>
          <p:nvSpPr>
            <p:cNvPr id="2901" name="Google Shape;2901;p2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7" name="Google Shape;2937;p28"/>
          <p:cNvGrpSpPr/>
          <p:nvPr/>
        </p:nvGrpSpPr>
        <p:grpSpPr>
          <a:xfrm>
            <a:off x="4002036" y="-176435"/>
            <a:ext cx="733505" cy="482151"/>
            <a:chOff x="6739600" y="291450"/>
            <a:chExt cx="504925" cy="331900"/>
          </a:xfrm>
        </p:grpSpPr>
        <p:sp>
          <p:nvSpPr>
            <p:cNvPr id="2938" name="Google Shape;2938;p28"/>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8"/>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8"/>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8"/>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8"/>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8"/>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8"/>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8"/>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8"/>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8"/>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8"/>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8"/>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8"/>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8"/>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8"/>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8"/>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8"/>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8"/>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8"/>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8"/>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8"/>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8"/>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8"/>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8"/>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2" name="Google Shape;2962;p28"/>
          <p:cNvGrpSpPr/>
          <p:nvPr/>
        </p:nvGrpSpPr>
        <p:grpSpPr>
          <a:xfrm>
            <a:off x="4365717" y="4904313"/>
            <a:ext cx="959756" cy="597643"/>
            <a:chOff x="4819000" y="1410925"/>
            <a:chExt cx="327450" cy="203925"/>
          </a:xfrm>
        </p:grpSpPr>
        <p:sp>
          <p:nvSpPr>
            <p:cNvPr id="2963" name="Google Shape;2963;p28"/>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8"/>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8"/>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8"/>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8"/>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8"/>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8"/>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8"/>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182"/>
        <p:cNvGrpSpPr/>
        <p:nvPr/>
      </p:nvGrpSpPr>
      <p:grpSpPr>
        <a:xfrm>
          <a:off x="0" y="0"/>
          <a:ext cx="0" cy="0"/>
          <a:chOff x="0" y="0"/>
          <a:chExt cx="0" cy="0"/>
        </a:xfrm>
      </p:grpSpPr>
      <p:grpSp>
        <p:nvGrpSpPr>
          <p:cNvPr id="3183" name="Google Shape;3183;p30"/>
          <p:cNvGrpSpPr/>
          <p:nvPr/>
        </p:nvGrpSpPr>
        <p:grpSpPr>
          <a:xfrm rot="5400000">
            <a:off x="-1652870" y="4208246"/>
            <a:ext cx="3863820" cy="1504029"/>
            <a:chOff x="5118925" y="3316075"/>
            <a:chExt cx="2765798" cy="1076613"/>
          </a:xfrm>
        </p:grpSpPr>
        <p:sp>
          <p:nvSpPr>
            <p:cNvPr id="3184" name="Google Shape;3184;p30"/>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0"/>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0"/>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0"/>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0"/>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0"/>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0"/>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0"/>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0"/>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0"/>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0"/>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0"/>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0"/>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0"/>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0"/>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0"/>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0"/>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0"/>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0"/>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0"/>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0"/>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0"/>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0"/>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0"/>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0"/>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0"/>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0"/>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0"/>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0"/>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0"/>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0"/>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0"/>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0"/>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0"/>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8" name="Google Shape;3218;p30"/>
          <p:cNvSpPr/>
          <p:nvPr/>
        </p:nvSpPr>
        <p:spPr>
          <a:xfrm rot="10800000" flipH="1">
            <a:off x="5391575" y="4634689"/>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9" name="Google Shape;3219;p30"/>
          <p:cNvGrpSpPr/>
          <p:nvPr/>
        </p:nvGrpSpPr>
        <p:grpSpPr>
          <a:xfrm rot="-8100000" flipH="1">
            <a:off x="5342196" y="-2217151"/>
            <a:ext cx="5125882" cy="3491219"/>
            <a:chOff x="4092125" y="1459371"/>
            <a:chExt cx="941025" cy="640929"/>
          </a:xfrm>
        </p:grpSpPr>
        <p:sp>
          <p:nvSpPr>
            <p:cNvPr id="3220" name="Google Shape;3220;p30"/>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0"/>
            <p:cNvSpPr/>
            <p:nvPr/>
          </p:nvSpPr>
          <p:spPr>
            <a:xfrm>
              <a:off x="4353846" y="1459371"/>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2" name="Google Shape;3222;p30"/>
          <p:cNvSpPr/>
          <p:nvPr/>
        </p:nvSpPr>
        <p:spPr>
          <a:xfrm rot="-6324873" flipH="1">
            <a:off x="1900264" y="4433808"/>
            <a:ext cx="920517" cy="1421592"/>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0"/>
          <p:cNvSpPr/>
          <p:nvPr/>
        </p:nvSpPr>
        <p:spPr>
          <a:xfrm rot="9133046" flipH="1">
            <a:off x="8695928" y="3292890"/>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0"/>
          <p:cNvSpPr/>
          <p:nvPr/>
        </p:nvSpPr>
        <p:spPr>
          <a:xfrm rot="9199197" flipH="1">
            <a:off x="1051295" y="-306396"/>
            <a:ext cx="1162335" cy="765979"/>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0"/>
          <p:cNvSpPr/>
          <p:nvPr/>
        </p:nvSpPr>
        <p:spPr>
          <a:xfrm rot="-8100000" flipH="1">
            <a:off x="-1024076" y="-231990"/>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6" name="Google Shape;3226;p30"/>
          <p:cNvGrpSpPr/>
          <p:nvPr/>
        </p:nvGrpSpPr>
        <p:grpSpPr>
          <a:xfrm rot="10800000" flipH="1">
            <a:off x="289162" y="2317379"/>
            <a:ext cx="424054" cy="474297"/>
            <a:chOff x="6809075" y="3709775"/>
            <a:chExt cx="385925" cy="431650"/>
          </a:xfrm>
        </p:grpSpPr>
        <p:sp>
          <p:nvSpPr>
            <p:cNvPr id="3227" name="Google Shape;3227;p30"/>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0"/>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0"/>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0"/>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0"/>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0"/>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0"/>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0"/>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0"/>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0"/>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0"/>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0"/>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0"/>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0"/>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1" name="Google Shape;3241;p30"/>
          <p:cNvGrpSpPr/>
          <p:nvPr/>
        </p:nvGrpSpPr>
        <p:grpSpPr>
          <a:xfrm>
            <a:off x="8513178" y="1456218"/>
            <a:ext cx="828074" cy="992713"/>
            <a:chOff x="5937150" y="5007400"/>
            <a:chExt cx="373225" cy="447450"/>
          </a:xfrm>
        </p:grpSpPr>
        <p:sp>
          <p:nvSpPr>
            <p:cNvPr id="3242" name="Google Shape;3242;p30"/>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0"/>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0"/>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5" name="Google Shape;3245;p30"/>
          <p:cNvSpPr/>
          <p:nvPr/>
        </p:nvSpPr>
        <p:spPr>
          <a:xfrm rot="3035537" flipH="1">
            <a:off x="2432869" y="-169844"/>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6" name="Google Shape;3246;p30"/>
          <p:cNvGrpSpPr/>
          <p:nvPr/>
        </p:nvGrpSpPr>
        <p:grpSpPr>
          <a:xfrm rot="10800000" flipH="1">
            <a:off x="4002036" y="4903529"/>
            <a:ext cx="733505" cy="482151"/>
            <a:chOff x="6739600" y="291450"/>
            <a:chExt cx="504925" cy="331900"/>
          </a:xfrm>
        </p:grpSpPr>
        <p:sp>
          <p:nvSpPr>
            <p:cNvPr id="3247" name="Google Shape;3247;p30"/>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0"/>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0"/>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0"/>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0"/>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0"/>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0"/>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0"/>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0"/>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0"/>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0"/>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0"/>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0"/>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0"/>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0"/>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0"/>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0"/>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0"/>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0"/>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0"/>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0"/>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0"/>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0"/>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0"/>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1" name="Google Shape;3271;p30"/>
          <p:cNvGrpSpPr/>
          <p:nvPr/>
        </p:nvGrpSpPr>
        <p:grpSpPr>
          <a:xfrm rot="10800000" flipH="1">
            <a:off x="4365717" y="-292711"/>
            <a:ext cx="959756" cy="597643"/>
            <a:chOff x="4819000" y="1410925"/>
            <a:chExt cx="327450" cy="203925"/>
          </a:xfrm>
        </p:grpSpPr>
        <p:sp>
          <p:nvSpPr>
            <p:cNvPr id="3272" name="Google Shape;3272;p30"/>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0"/>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0"/>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0"/>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0"/>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0"/>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0"/>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0"/>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0" name="Google Shape;3280;p30"/>
          <p:cNvGrpSpPr/>
          <p:nvPr/>
        </p:nvGrpSpPr>
        <p:grpSpPr>
          <a:xfrm rot="10800000" flipH="1">
            <a:off x="8218484" y="4129639"/>
            <a:ext cx="424068" cy="382372"/>
            <a:chOff x="593975" y="1926100"/>
            <a:chExt cx="917300" cy="826750"/>
          </a:xfrm>
        </p:grpSpPr>
        <p:sp>
          <p:nvSpPr>
            <p:cNvPr id="3281" name="Google Shape;3281;p30"/>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0"/>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0"/>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0"/>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0"/>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0"/>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0"/>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0"/>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0"/>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30"/>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30"/>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0"/>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0"/>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0"/>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30"/>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30"/>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30"/>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0"/>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0"/>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0"/>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0"/>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0"/>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0"/>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0"/>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0"/>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0"/>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0"/>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0"/>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0"/>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0"/>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0"/>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0"/>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0"/>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0"/>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0"/>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0"/>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7" name="Google Shape;3317;p30"/>
          <p:cNvGrpSpPr/>
          <p:nvPr/>
        </p:nvGrpSpPr>
        <p:grpSpPr>
          <a:xfrm rot="6216072" flipH="1">
            <a:off x="8218491" y="2570535"/>
            <a:ext cx="424060" cy="474304"/>
            <a:chOff x="6809075" y="3709775"/>
            <a:chExt cx="385925" cy="431650"/>
          </a:xfrm>
        </p:grpSpPr>
        <p:sp>
          <p:nvSpPr>
            <p:cNvPr id="3318" name="Google Shape;3318;p30"/>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0"/>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0"/>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0"/>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0"/>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0"/>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0"/>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0"/>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0"/>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0"/>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0"/>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0"/>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0"/>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0"/>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2" name="Google Shape;3332;p30"/>
          <p:cNvGrpSpPr/>
          <p:nvPr/>
        </p:nvGrpSpPr>
        <p:grpSpPr>
          <a:xfrm rot="10800000" flipH="1">
            <a:off x="434496" y="1245469"/>
            <a:ext cx="506717" cy="456779"/>
            <a:chOff x="593975" y="1926100"/>
            <a:chExt cx="917300" cy="826750"/>
          </a:xfrm>
        </p:grpSpPr>
        <p:sp>
          <p:nvSpPr>
            <p:cNvPr id="3333" name="Google Shape;3333;p30"/>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0"/>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0"/>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0"/>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0"/>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0"/>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0"/>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0"/>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0"/>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0"/>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0"/>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0"/>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0"/>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0"/>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0"/>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0"/>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0"/>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0"/>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0"/>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0"/>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0"/>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0"/>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0"/>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0"/>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0"/>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0"/>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0"/>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0"/>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0"/>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0"/>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0"/>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0"/>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0"/>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0"/>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0"/>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0"/>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369"/>
        <p:cNvGrpSpPr/>
        <p:nvPr/>
      </p:nvGrpSpPr>
      <p:grpSpPr>
        <a:xfrm>
          <a:off x="0" y="0"/>
          <a:ext cx="0" cy="0"/>
          <a:chOff x="0" y="0"/>
          <a:chExt cx="0" cy="0"/>
        </a:xfrm>
      </p:grpSpPr>
      <p:grpSp>
        <p:nvGrpSpPr>
          <p:cNvPr id="3370" name="Google Shape;3370;p31"/>
          <p:cNvGrpSpPr/>
          <p:nvPr/>
        </p:nvGrpSpPr>
        <p:grpSpPr>
          <a:xfrm rot="-5400000" flipH="1">
            <a:off x="6928965" y="3851981"/>
            <a:ext cx="3863820" cy="1504029"/>
            <a:chOff x="5118925" y="3316075"/>
            <a:chExt cx="2765798" cy="1076613"/>
          </a:xfrm>
        </p:grpSpPr>
        <p:sp>
          <p:nvSpPr>
            <p:cNvPr id="3371" name="Google Shape;3371;p31"/>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1"/>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1"/>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1"/>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1"/>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1"/>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1"/>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1"/>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1"/>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1"/>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1"/>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1"/>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1"/>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1"/>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1"/>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1"/>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31"/>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31"/>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1"/>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1"/>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1"/>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1"/>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1"/>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1"/>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1"/>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1"/>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1"/>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1"/>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1"/>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1"/>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1"/>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1"/>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1"/>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1"/>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5" name="Google Shape;3405;p31"/>
          <p:cNvGrpSpPr/>
          <p:nvPr/>
        </p:nvGrpSpPr>
        <p:grpSpPr>
          <a:xfrm rot="10800000">
            <a:off x="-1112221" y="-275146"/>
            <a:ext cx="2765798" cy="1076613"/>
            <a:chOff x="5118925" y="3316075"/>
            <a:chExt cx="2765798" cy="1076613"/>
          </a:xfrm>
        </p:grpSpPr>
        <p:sp>
          <p:nvSpPr>
            <p:cNvPr id="3406" name="Google Shape;3406;p31"/>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1"/>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1"/>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1"/>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1"/>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1"/>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1"/>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1"/>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1"/>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1"/>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1"/>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1"/>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1"/>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1"/>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1"/>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1"/>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1"/>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1"/>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1"/>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1"/>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1"/>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1"/>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1"/>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1"/>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1"/>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1"/>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1"/>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1"/>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1"/>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1"/>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1"/>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1"/>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1"/>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1"/>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0" name="Google Shape;3440;p31"/>
          <p:cNvGrpSpPr/>
          <p:nvPr/>
        </p:nvGrpSpPr>
        <p:grpSpPr>
          <a:xfrm rot="10800000">
            <a:off x="7247512" y="4509168"/>
            <a:ext cx="1236818" cy="1079132"/>
            <a:chOff x="2389000" y="3547600"/>
            <a:chExt cx="1218300" cy="1062975"/>
          </a:xfrm>
        </p:grpSpPr>
        <p:sp>
          <p:nvSpPr>
            <p:cNvPr id="3441" name="Google Shape;3441;p31"/>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1"/>
            <p:cNvSpPr/>
            <p:nvPr/>
          </p:nvSpPr>
          <p:spPr>
            <a:xfrm>
              <a:off x="2626700" y="3864925"/>
              <a:ext cx="261425" cy="194800"/>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1"/>
            <p:cNvSpPr/>
            <p:nvPr/>
          </p:nvSpPr>
          <p:spPr>
            <a:xfrm>
              <a:off x="2756025" y="4085675"/>
              <a:ext cx="277225" cy="170425"/>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1"/>
            <p:cNvSpPr/>
            <p:nvPr/>
          </p:nvSpPr>
          <p:spPr>
            <a:xfrm>
              <a:off x="2938150" y="4214150"/>
              <a:ext cx="209150" cy="201650"/>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1"/>
            <p:cNvSpPr/>
            <p:nvPr/>
          </p:nvSpPr>
          <p:spPr>
            <a:xfrm>
              <a:off x="3125400" y="4293850"/>
              <a:ext cx="169650" cy="214350"/>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1"/>
            <p:cNvSpPr/>
            <p:nvPr/>
          </p:nvSpPr>
          <p:spPr>
            <a:xfrm>
              <a:off x="2979575" y="3664500"/>
              <a:ext cx="181625" cy="238400"/>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1"/>
            <p:cNvSpPr/>
            <p:nvPr/>
          </p:nvSpPr>
          <p:spPr>
            <a:xfrm>
              <a:off x="3146725" y="3829975"/>
              <a:ext cx="211775" cy="190875"/>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1"/>
            <p:cNvSpPr/>
            <p:nvPr/>
          </p:nvSpPr>
          <p:spPr>
            <a:xfrm>
              <a:off x="3241375" y="4027025"/>
              <a:ext cx="257925" cy="158350"/>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1"/>
            <p:cNvSpPr/>
            <p:nvPr/>
          </p:nvSpPr>
          <p:spPr>
            <a:xfrm>
              <a:off x="3255975" y="4228375"/>
              <a:ext cx="285275" cy="157375"/>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1"/>
            <p:cNvSpPr/>
            <p:nvPr/>
          </p:nvSpPr>
          <p:spPr>
            <a:xfrm>
              <a:off x="2966850" y="3917325"/>
              <a:ext cx="239075" cy="283075"/>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1"/>
            <p:cNvSpPr/>
            <p:nvPr/>
          </p:nvSpPr>
          <p:spPr>
            <a:xfrm>
              <a:off x="3353800" y="3664450"/>
              <a:ext cx="5850" cy="4225"/>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2" name="Google Shape;3452;p31"/>
          <p:cNvGrpSpPr/>
          <p:nvPr/>
        </p:nvGrpSpPr>
        <p:grpSpPr>
          <a:xfrm rot="-5400000">
            <a:off x="8253628" y="1526805"/>
            <a:ext cx="354275" cy="296400"/>
            <a:chOff x="5613525" y="2508525"/>
            <a:chExt cx="354275" cy="296400"/>
          </a:xfrm>
        </p:grpSpPr>
        <p:sp>
          <p:nvSpPr>
            <p:cNvPr id="3453" name="Google Shape;3453;p31"/>
            <p:cNvSpPr/>
            <p:nvPr/>
          </p:nvSpPr>
          <p:spPr>
            <a:xfrm>
              <a:off x="5613525" y="2508525"/>
              <a:ext cx="49175"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1"/>
            <p:cNvSpPr/>
            <p:nvPr/>
          </p:nvSpPr>
          <p:spPr>
            <a:xfrm>
              <a:off x="5689525" y="2508525"/>
              <a:ext cx="49550"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31"/>
            <p:cNvSpPr/>
            <p:nvPr/>
          </p:nvSpPr>
          <p:spPr>
            <a:xfrm>
              <a:off x="5765875" y="2508525"/>
              <a:ext cx="49525"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31"/>
            <p:cNvSpPr/>
            <p:nvPr/>
          </p:nvSpPr>
          <p:spPr>
            <a:xfrm>
              <a:off x="584222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1"/>
            <p:cNvSpPr/>
            <p:nvPr/>
          </p:nvSpPr>
          <p:spPr>
            <a:xfrm>
              <a:off x="591857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8" name="Google Shape;3458;p31"/>
          <p:cNvGrpSpPr/>
          <p:nvPr/>
        </p:nvGrpSpPr>
        <p:grpSpPr>
          <a:xfrm rot="10800000">
            <a:off x="8646520" y="1895889"/>
            <a:ext cx="733488" cy="456751"/>
            <a:chOff x="4819000" y="1410925"/>
            <a:chExt cx="327450" cy="203925"/>
          </a:xfrm>
        </p:grpSpPr>
        <p:sp>
          <p:nvSpPr>
            <p:cNvPr id="3459" name="Google Shape;3459;p31"/>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31"/>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31"/>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31"/>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1"/>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1"/>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1"/>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1"/>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7" name="Google Shape;3467;p31"/>
          <p:cNvSpPr/>
          <p:nvPr/>
        </p:nvSpPr>
        <p:spPr>
          <a:xfrm rot="10800000">
            <a:off x="-367788" y="1689070"/>
            <a:ext cx="808528" cy="43698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8" name="Google Shape;3468;p31"/>
          <p:cNvGrpSpPr/>
          <p:nvPr/>
        </p:nvGrpSpPr>
        <p:grpSpPr>
          <a:xfrm flipH="1">
            <a:off x="-133578" y="2763525"/>
            <a:ext cx="808517" cy="969266"/>
            <a:chOff x="5937150" y="5007400"/>
            <a:chExt cx="373225" cy="447450"/>
          </a:xfrm>
        </p:grpSpPr>
        <p:sp>
          <p:nvSpPr>
            <p:cNvPr id="3469" name="Google Shape;3469;p31"/>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1"/>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1"/>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2" name="Google Shape;3472;p31"/>
          <p:cNvGrpSpPr/>
          <p:nvPr/>
        </p:nvGrpSpPr>
        <p:grpSpPr>
          <a:xfrm rot="10800000">
            <a:off x="7474890" y="-774488"/>
            <a:ext cx="2283565" cy="1917593"/>
            <a:chOff x="4946600" y="4739900"/>
            <a:chExt cx="782150" cy="656800"/>
          </a:xfrm>
        </p:grpSpPr>
        <p:sp>
          <p:nvSpPr>
            <p:cNvPr id="3473" name="Google Shape;3473;p31"/>
            <p:cNvSpPr/>
            <p:nvPr/>
          </p:nvSpPr>
          <p:spPr>
            <a:xfrm>
              <a:off x="4997500" y="4739900"/>
              <a:ext cx="731250" cy="602825"/>
            </a:xfrm>
            <a:custGeom>
              <a:avLst/>
              <a:gdLst/>
              <a:ahLst/>
              <a:cxnLst/>
              <a:rect l="l" t="t" r="r" b="b"/>
              <a:pathLst>
                <a:path w="29250" h="24113" extrusionOk="0">
                  <a:moveTo>
                    <a:pt x="15038" y="0"/>
                  </a:moveTo>
                  <a:cubicBezTo>
                    <a:pt x="14303" y="0"/>
                    <a:pt x="14104" y="1588"/>
                    <a:pt x="13965" y="2083"/>
                  </a:cubicBezTo>
                  <a:cubicBezTo>
                    <a:pt x="13676" y="3061"/>
                    <a:pt x="13538" y="4079"/>
                    <a:pt x="13415" y="5097"/>
                  </a:cubicBezTo>
                  <a:cubicBezTo>
                    <a:pt x="13140" y="7298"/>
                    <a:pt x="12864" y="9485"/>
                    <a:pt x="12602" y="11686"/>
                  </a:cubicBezTo>
                  <a:cubicBezTo>
                    <a:pt x="12521" y="12390"/>
                    <a:pt x="12307" y="13228"/>
                    <a:pt x="11500" y="13228"/>
                  </a:cubicBezTo>
                  <a:cubicBezTo>
                    <a:pt x="11487" y="13228"/>
                    <a:pt x="11474" y="13228"/>
                    <a:pt x="11461" y="13227"/>
                  </a:cubicBezTo>
                  <a:cubicBezTo>
                    <a:pt x="10594" y="13200"/>
                    <a:pt x="9783" y="12594"/>
                    <a:pt x="9218" y="11976"/>
                  </a:cubicBezTo>
                  <a:cubicBezTo>
                    <a:pt x="8517" y="11178"/>
                    <a:pt x="8035" y="10228"/>
                    <a:pt x="7374" y="9402"/>
                  </a:cubicBezTo>
                  <a:cubicBezTo>
                    <a:pt x="6466" y="8302"/>
                    <a:pt x="5215" y="7463"/>
                    <a:pt x="3839" y="7064"/>
                  </a:cubicBezTo>
                  <a:cubicBezTo>
                    <a:pt x="3687" y="7013"/>
                    <a:pt x="3524" y="6974"/>
                    <a:pt x="3368" y="6974"/>
                  </a:cubicBezTo>
                  <a:cubicBezTo>
                    <a:pt x="3226" y="6974"/>
                    <a:pt x="3090" y="7006"/>
                    <a:pt x="2972" y="7091"/>
                  </a:cubicBezTo>
                  <a:cubicBezTo>
                    <a:pt x="2711" y="7298"/>
                    <a:pt x="2697" y="7696"/>
                    <a:pt x="2766" y="8027"/>
                  </a:cubicBezTo>
                  <a:cubicBezTo>
                    <a:pt x="3041" y="9430"/>
                    <a:pt x="4197" y="10462"/>
                    <a:pt x="5133" y="11453"/>
                  </a:cubicBezTo>
                  <a:cubicBezTo>
                    <a:pt x="6261" y="12649"/>
                    <a:pt x="7402" y="13847"/>
                    <a:pt x="8338" y="15195"/>
                  </a:cubicBezTo>
                  <a:cubicBezTo>
                    <a:pt x="8489" y="15428"/>
                    <a:pt x="8627" y="15676"/>
                    <a:pt x="8655" y="15938"/>
                  </a:cubicBezTo>
                  <a:cubicBezTo>
                    <a:pt x="8655" y="16131"/>
                    <a:pt x="8613" y="16323"/>
                    <a:pt x="8503" y="16461"/>
                  </a:cubicBezTo>
                  <a:cubicBezTo>
                    <a:pt x="8344" y="16656"/>
                    <a:pt x="8076" y="16754"/>
                    <a:pt x="7826" y="16754"/>
                  </a:cubicBezTo>
                  <a:cubicBezTo>
                    <a:pt x="7794" y="16754"/>
                    <a:pt x="7763" y="16752"/>
                    <a:pt x="7732" y="16749"/>
                  </a:cubicBezTo>
                  <a:cubicBezTo>
                    <a:pt x="6522" y="16667"/>
                    <a:pt x="5160" y="16021"/>
                    <a:pt x="3990" y="15690"/>
                  </a:cubicBezTo>
                  <a:cubicBezTo>
                    <a:pt x="3384" y="15505"/>
                    <a:pt x="2694" y="15328"/>
                    <a:pt x="2027" y="15328"/>
                  </a:cubicBezTo>
                  <a:cubicBezTo>
                    <a:pt x="1454" y="15328"/>
                    <a:pt x="898" y="15459"/>
                    <a:pt x="427" y="15828"/>
                  </a:cubicBezTo>
                  <a:cubicBezTo>
                    <a:pt x="303" y="15924"/>
                    <a:pt x="193" y="16034"/>
                    <a:pt x="138" y="16171"/>
                  </a:cubicBezTo>
                  <a:cubicBezTo>
                    <a:pt x="0" y="16488"/>
                    <a:pt x="235" y="16804"/>
                    <a:pt x="468" y="16984"/>
                  </a:cubicBezTo>
                  <a:cubicBezTo>
                    <a:pt x="2298" y="18455"/>
                    <a:pt x="4540" y="19267"/>
                    <a:pt x="6728" y="20106"/>
                  </a:cubicBezTo>
                  <a:cubicBezTo>
                    <a:pt x="8805" y="20904"/>
                    <a:pt x="10883" y="21757"/>
                    <a:pt x="12919" y="22637"/>
                  </a:cubicBezTo>
                  <a:cubicBezTo>
                    <a:pt x="14253" y="23202"/>
                    <a:pt x="15602" y="23807"/>
                    <a:pt x="17047" y="24055"/>
                  </a:cubicBezTo>
                  <a:cubicBezTo>
                    <a:pt x="17276" y="24094"/>
                    <a:pt x="17499" y="24112"/>
                    <a:pt x="17715" y="24112"/>
                  </a:cubicBezTo>
                  <a:cubicBezTo>
                    <a:pt x="18731" y="24112"/>
                    <a:pt x="19620" y="23709"/>
                    <a:pt x="20527" y="23120"/>
                  </a:cubicBezTo>
                  <a:cubicBezTo>
                    <a:pt x="22178" y="22060"/>
                    <a:pt x="23898" y="21028"/>
                    <a:pt x="25452" y="19818"/>
                  </a:cubicBezTo>
                  <a:cubicBezTo>
                    <a:pt x="26347" y="19115"/>
                    <a:pt x="27213" y="18332"/>
                    <a:pt x="27915" y="17437"/>
                  </a:cubicBezTo>
                  <a:cubicBezTo>
                    <a:pt x="28314" y="16929"/>
                    <a:pt x="28686" y="16378"/>
                    <a:pt x="28934" y="15786"/>
                  </a:cubicBezTo>
                  <a:cubicBezTo>
                    <a:pt x="29016" y="15566"/>
                    <a:pt x="29249" y="14727"/>
                    <a:pt x="29029" y="14480"/>
                  </a:cubicBezTo>
                  <a:cubicBezTo>
                    <a:pt x="29016" y="14465"/>
                    <a:pt x="29002" y="14452"/>
                    <a:pt x="28974" y="14438"/>
                  </a:cubicBezTo>
                  <a:cubicBezTo>
                    <a:pt x="28950" y="14425"/>
                    <a:pt x="28921" y="14419"/>
                    <a:pt x="28888" y="14419"/>
                  </a:cubicBezTo>
                  <a:cubicBezTo>
                    <a:pt x="28425" y="14419"/>
                    <a:pt x="27206" y="15607"/>
                    <a:pt x="26897" y="15800"/>
                  </a:cubicBezTo>
                  <a:cubicBezTo>
                    <a:pt x="26058" y="16351"/>
                    <a:pt x="25219" y="16887"/>
                    <a:pt x="24379" y="17437"/>
                  </a:cubicBezTo>
                  <a:cubicBezTo>
                    <a:pt x="24051" y="17653"/>
                    <a:pt x="23675" y="17868"/>
                    <a:pt x="23299" y="17868"/>
                  </a:cubicBezTo>
                  <a:cubicBezTo>
                    <a:pt x="23219" y="17868"/>
                    <a:pt x="23138" y="17858"/>
                    <a:pt x="23058" y="17837"/>
                  </a:cubicBezTo>
                  <a:cubicBezTo>
                    <a:pt x="22316" y="17630"/>
                    <a:pt x="22205" y="16626"/>
                    <a:pt x="22330" y="15855"/>
                  </a:cubicBezTo>
                  <a:cubicBezTo>
                    <a:pt x="22811" y="12801"/>
                    <a:pt x="24504" y="9499"/>
                    <a:pt x="23183" y="6418"/>
                  </a:cubicBezTo>
                  <a:cubicBezTo>
                    <a:pt x="23038" y="6074"/>
                    <a:pt x="22859" y="5934"/>
                    <a:pt x="22665" y="5934"/>
                  </a:cubicBezTo>
                  <a:cubicBezTo>
                    <a:pt x="21902" y="5934"/>
                    <a:pt x="20898" y="8097"/>
                    <a:pt x="20734" y="8591"/>
                  </a:cubicBezTo>
                  <a:cubicBezTo>
                    <a:pt x="20321" y="9870"/>
                    <a:pt x="20184" y="11205"/>
                    <a:pt x="19812" y="12498"/>
                  </a:cubicBezTo>
                  <a:cubicBezTo>
                    <a:pt x="19607" y="13221"/>
                    <a:pt x="18974" y="13960"/>
                    <a:pt x="18370" y="13960"/>
                  </a:cubicBezTo>
                  <a:cubicBezTo>
                    <a:pt x="18043" y="13960"/>
                    <a:pt x="17724" y="13743"/>
                    <a:pt x="17487" y="13186"/>
                  </a:cubicBezTo>
                  <a:cubicBezTo>
                    <a:pt x="16647" y="11218"/>
                    <a:pt x="16895" y="8701"/>
                    <a:pt x="16854" y="6623"/>
                  </a:cubicBezTo>
                  <a:cubicBezTo>
                    <a:pt x="16827" y="5454"/>
                    <a:pt x="16757" y="4271"/>
                    <a:pt x="16537" y="3129"/>
                  </a:cubicBezTo>
                  <a:cubicBezTo>
                    <a:pt x="16372" y="2276"/>
                    <a:pt x="16207" y="364"/>
                    <a:pt x="15231" y="34"/>
                  </a:cubicBezTo>
                  <a:cubicBezTo>
                    <a:pt x="15163" y="11"/>
                    <a:pt x="15099" y="0"/>
                    <a:pt x="15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1"/>
            <p:cNvSpPr/>
            <p:nvPr/>
          </p:nvSpPr>
          <p:spPr>
            <a:xfrm>
              <a:off x="5080725" y="4847725"/>
              <a:ext cx="78800" cy="75375"/>
            </a:xfrm>
            <a:custGeom>
              <a:avLst/>
              <a:gdLst/>
              <a:ahLst/>
              <a:cxnLst/>
              <a:rect l="l" t="t" r="r" b="b"/>
              <a:pathLst>
                <a:path w="3152" h="3015" extrusionOk="0">
                  <a:moveTo>
                    <a:pt x="2471" y="1"/>
                  </a:moveTo>
                  <a:cubicBezTo>
                    <a:pt x="2428" y="1"/>
                    <a:pt x="2384" y="5"/>
                    <a:pt x="2340" y="13"/>
                  </a:cubicBezTo>
                  <a:cubicBezTo>
                    <a:pt x="2161" y="41"/>
                    <a:pt x="1982" y="109"/>
                    <a:pt x="1844" y="206"/>
                  </a:cubicBezTo>
                  <a:cubicBezTo>
                    <a:pt x="1143" y="687"/>
                    <a:pt x="634" y="1334"/>
                    <a:pt x="193" y="2035"/>
                  </a:cubicBezTo>
                  <a:cubicBezTo>
                    <a:pt x="1" y="2325"/>
                    <a:pt x="70" y="2641"/>
                    <a:pt x="263" y="2833"/>
                  </a:cubicBezTo>
                  <a:cubicBezTo>
                    <a:pt x="381" y="2944"/>
                    <a:pt x="532" y="3014"/>
                    <a:pt x="691" y="3014"/>
                  </a:cubicBezTo>
                  <a:cubicBezTo>
                    <a:pt x="808" y="3014"/>
                    <a:pt x="930" y="2976"/>
                    <a:pt x="1046" y="2888"/>
                  </a:cubicBezTo>
                  <a:cubicBezTo>
                    <a:pt x="1652" y="2462"/>
                    <a:pt x="2244" y="2008"/>
                    <a:pt x="2794" y="1512"/>
                  </a:cubicBezTo>
                  <a:cubicBezTo>
                    <a:pt x="3000" y="1320"/>
                    <a:pt x="3082" y="1004"/>
                    <a:pt x="3152" y="866"/>
                  </a:cubicBezTo>
                  <a:cubicBezTo>
                    <a:pt x="3152" y="323"/>
                    <a:pt x="2852" y="1"/>
                    <a:pt x="2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1"/>
            <p:cNvSpPr/>
            <p:nvPr/>
          </p:nvSpPr>
          <p:spPr>
            <a:xfrm>
              <a:off x="5188400" y="5074700"/>
              <a:ext cx="65700" cy="72075"/>
            </a:xfrm>
            <a:custGeom>
              <a:avLst/>
              <a:gdLst/>
              <a:ahLst/>
              <a:cxnLst/>
              <a:rect l="l" t="t" r="r" b="b"/>
              <a:pathLst>
                <a:path w="2628" h="2883" extrusionOk="0">
                  <a:moveTo>
                    <a:pt x="1954" y="0"/>
                  </a:moveTo>
                  <a:cubicBezTo>
                    <a:pt x="1651" y="0"/>
                    <a:pt x="1404" y="138"/>
                    <a:pt x="1252" y="358"/>
                  </a:cubicBezTo>
                  <a:cubicBezTo>
                    <a:pt x="881" y="895"/>
                    <a:pt x="523" y="1431"/>
                    <a:pt x="206" y="1981"/>
                  </a:cubicBezTo>
                  <a:cubicBezTo>
                    <a:pt x="0" y="2353"/>
                    <a:pt x="69" y="2656"/>
                    <a:pt x="289" y="2807"/>
                  </a:cubicBezTo>
                  <a:cubicBezTo>
                    <a:pt x="363" y="2856"/>
                    <a:pt x="447" y="2883"/>
                    <a:pt x="536" y="2883"/>
                  </a:cubicBezTo>
                  <a:cubicBezTo>
                    <a:pt x="696" y="2883"/>
                    <a:pt x="875" y="2799"/>
                    <a:pt x="1059" y="2614"/>
                  </a:cubicBezTo>
                  <a:cubicBezTo>
                    <a:pt x="1499" y="2161"/>
                    <a:pt x="1927" y="1706"/>
                    <a:pt x="2339" y="1225"/>
                  </a:cubicBezTo>
                  <a:cubicBezTo>
                    <a:pt x="2463" y="1088"/>
                    <a:pt x="2545" y="881"/>
                    <a:pt x="2573" y="688"/>
                  </a:cubicBezTo>
                  <a:cubicBezTo>
                    <a:pt x="2628" y="317"/>
                    <a:pt x="2339" y="0"/>
                    <a:pt x="1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1"/>
            <p:cNvSpPr/>
            <p:nvPr/>
          </p:nvSpPr>
          <p:spPr>
            <a:xfrm>
              <a:off x="5269200" y="5117550"/>
              <a:ext cx="66750" cy="64650"/>
            </a:xfrm>
            <a:custGeom>
              <a:avLst/>
              <a:gdLst/>
              <a:ahLst/>
              <a:cxnLst/>
              <a:rect l="l" t="t" r="r" b="b"/>
              <a:pathLst>
                <a:path w="2670" h="2586" extrusionOk="0">
                  <a:moveTo>
                    <a:pt x="2107" y="0"/>
                  </a:moveTo>
                  <a:cubicBezTo>
                    <a:pt x="2080" y="0"/>
                    <a:pt x="2052" y="2"/>
                    <a:pt x="2024" y="6"/>
                  </a:cubicBezTo>
                  <a:cubicBezTo>
                    <a:pt x="1790" y="47"/>
                    <a:pt x="1514" y="172"/>
                    <a:pt x="1349" y="350"/>
                  </a:cubicBezTo>
                  <a:cubicBezTo>
                    <a:pt x="937" y="790"/>
                    <a:pt x="593" y="1272"/>
                    <a:pt x="221" y="1753"/>
                  </a:cubicBezTo>
                  <a:cubicBezTo>
                    <a:pt x="70" y="1960"/>
                    <a:pt x="1" y="2208"/>
                    <a:pt x="208" y="2428"/>
                  </a:cubicBezTo>
                  <a:cubicBezTo>
                    <a:pt x="308" y="2542"/>
                    <a:pt x="423" y="2586"/>
                    <a:pt x="543" y="2586"/>
                  </a:cubicBezTo>
                  <a:cubicBezTo>
                    <a:pt x="654" y="2586"/>
                    <a:pt x="770" y="2549"/>
                    <a:pt x="881" y="2496"/>
                  </a:cubicBezTo>
                  <a:cubicBezTo>
                    <a:pt x="951" y="2469"/>
                    <a:pt x="1019" y="2441"/>
                    <a:pt x="1074" y="2400"/>
                  </a:cubicBezTo>
                  <a:cubicBezTo>
                    <a:pt x="1514" y="2001"/>
                    <a:pt x="1969" y="1616"/>
                    <a:pt x="2382" y="1203"/>
                  </a:cubicBezTo>
                  <a:cubicBezTo>
                    <a:pt x="2519" y="1065"/>
                    <a:pt x="2574" y="832"/>
                    <a:pt x="2670" y="639"/>
                  </a:cubicBezTo>
                  <a:cubicBezTo>
                    <a:pt x="2658" y="285"/>
                    <a:pt x="2424" y="0"/>
                    <a:pt x="2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1"/>
            <p:cNvSpPr/>
            <p:nvPr/>
          </p:nvSpPr>
          <p:spPr>
            <a:xfrm>
              <a:off x="5252700" y="4850100"/>
              <a:ext cx="75000" cy="61325"/>
            </a:xfrm>
            <a:custGeom>
              <a:avLst/>
              <a:gdLst/>
              <a:ahLst/>
              <a:cxnLst/>
              <a:rect l="l" t="t" r="r" b="b"/>
              <a:pathLst>
                <a:path w="3000" h="2453" extrusionOk="0">
                  <a:moveTo>
                    <a:pt x="2532" y="1"/>
                  </a:moveTo>
                  <a:cubicBezTo>
                    <a:pt x="2354" y="56"/>
                    <a:pt x="2229" y="69"/>
                    <a:pt x="2134" y="124"/>
                  </a:cubicBezTo>
                  <a:cubicBezTo>
                    <a:pt x="1391" y="551"/>
                    <a:pt x="730" y="1087"/>
                    <a:pt x="193" y="1748"/>
                  </a:cubicBezTo>
                  <a:cubicBezTo>
                    <a:pt x="56" y="1913"/>
                    <a:pt x="1" y="2133"/>
                    <a:pt x="166" y="2325"/>
                  </a:cubicBezTo>
                  <a:cubicBezTo>
                    <a:pt x="245" y="2417"/>
                    <a:pt x="336" y="2453"/>
                    <a:pt x="432" y="2453"/>
                  </a:cubicBezTo>
                  <a:cubicBezTo>
                    <a:pt x="538" y="2453"/>
                    <a:pt x="650" y="2410"/>
                    <a:pt x="758" y="2353"/>
                  </a:cubicBezTo>
                  <a:cubicBezTo>
                    <a:pt x="799" y="2340"/>
                    <a:pt x="840" y="2312"/>
                    <a:pt x="868" y="2285"/>
                  </a:cubicBezTo>
                  <a:cubicBezTo>
                    <a:pt x="1418" y="1913"/>
                    <a:pt x="1982" y="1542"/>
                    <a:pt x="2519" y="1170"/>
                  </a:cubicBezTo>
                  <a:cubicBezTo>
                    <a:pt x="2656" y="1074"/>
                    <a:pt x="2807" y="950"/>
                    <a:pt x="2877" y="812"/>
                  </a:cubicBezTo>
                  <a:cubicBezTo>
                    <a:pt x="2959" y="661"/>
                    <a:pt x="3000" y="441"/>
                    <a:pt x="2932" y="304"/>
                  </a:cubicBezTo>
                  <a:cubicBezTo>
                    <a:pt x="2862" y="166"/>
                    <a:pt x="2656" y="83"/>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1"/>
            <p:cNvSpPr/>
            <p:nvPr/>
          </p:nvSpPr>
          <p:spPr>
            <a:xfrm>
              <a:off x="5185300" y="5219750"/>
              <a:ext cx="62600" cy="63200"/>
            </a:xfrm>
            <a:custGeom>
              <a:avLst/>
              <a:gdLst/>
              <a:ahLst/>
              <a:cxnLst/>
              <a:rect l="l" t="t" r="r" b="b"/>
              <a:pathLst>
                <a:path w="2504" h="2528" extrusionOk="0">
                  <a:moveTo>
                    <a:pt x="1936" y="0"/>
                  </a:moveTo>
                  <a:cubicBezTo>
                    <a:pt x="1914" y="0"/>
                    <a:pt x="1893" y="1"/>
                    <a:pt x="1871" y="4"/>
                  </a:cubicBezTo>
                  <a:cubicBezTo>
                    <a:pt x="1693" y="32"/>
                    <a:pt x="1473" y="128"/>
                    <a:pt x="1363" y="266"/>
                  </a:cubicBezTo>
                  <a:cubicBezTo>
                    <a:pt x="950" y="734"/>
                    <a:pt x="565" y="1215"/>
                    <a:pt x="207" y="1710"/>
                  </a:cubicBezTo>
                  <a:cubicBezTo>
                    <a:pt x="0" y="1985"/>
                    <a:pt x="14" y="2247"/>
                    <a:pt x="179" y="2412"/>
                  </a:cubicBezTo>
                  <a:cubicBezTo>
                    <a:pt x="257" y="2490"/>
                    <a:pt x="353" y="2528"/>
                    <a:pt x="462" y="2528"/>
                  </a:cubicBezTo>
                  <a:cubicBezTo>
                    <a:pt x="586" y="2528"/>
                    <a:pt x="728" y="2479"/>
                    <a:pt x="881" y="2385"/>
                  </a:cubicBezTo>
                  <a:cubicBezTo>
                    <a:pt x="922" y="2357"/>
                    <a:pt x="950" y="2343"/>
                    <a:pt x="977" y="2315"/>
                  </a:cubicBezTo>
                  <a:cubicBezTo>
                    <a:pt x="1403" y="1917"/>
                    <a:pt x="1844" y="1517"/>
                    <a:pt x="2243" y="1091"/>
                  </a:cubicBezTo>
                  <a:cubicBezTo>
                    <a:pt x="2366" y="967"/>
                    <a:pt x="2421" y="761"/>
                    <a:pt x="2504" y="596"/>
                  </a:cubicBezTo>
                  <a:cubicBezTo>
                    <a:pt x="2466" y="262"/>
                    <a:pt x="2235" y="0"/>
                    <a:pt x="1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1"/>
            <p:cNvSpPr/>
            <p:nvPr/>
          </p:nvSpPr>
          <p:spPr>
            <a:xfrm>
              <a:off x="5447050" y="5255750"/>
              <a:ext cx="66400" cy="50450"/>
            </a:xfrm>
            <a:custGeom>
              <a:avLst/>
              <a:gdLst/>
              <a:ahLst/>
              <a:cxnLst/>
              <a:rect l="l" t="t" r="r" b="b"/>
              <a:pathLst>
                <a:path w="2656" h="2018" extrusionOk="0">
                  <a:moveTo>
                    <a:pt x="2003" y="1"/>
                  </a:moveTo>
                  <a:cubicBezTo>
                    <a:pt x="1946" y="1"/>
                    <a:pt x="1888" y="8"/>
                    <a:pt x="1830" y="22"/>
                  </a:cubicBezTo>
                  <a:cubicBezTo>
                    <a:pt x="1720" y="50"/>
                    <a:pt x="1609" y="92"/>
                    <a:pt x="1514" y="160"/>
                  </a:cubicBezTo>
                  <a:cubicBezTo>
                    <a:pt x="1142" y="435"/>
                    <a:pt x="771" y="710"/>
                    <a:pt x="399" y="1000"/>
                  </a:cubicBezTo>
                  <a:cubicBezTo>
                    <a:pt x="303" y="1068"/>
                    <a:pt x="220" y="1192"/>
                    <a:pt x="165" y="1316"/>
                  </a:cubicBezTo>
                  <a:cubicBezTo>
                    <a:pt x="0" y="1688"/>
                    <a:pt x="220" y="2018"/>
                    <a:pt x="716" y="2018"/>
                  </a:cubicBezTo>
                  <a:cubicBezTo>
                    <a:pt x="784" y="2003"/>
                    <a:pt x="963" y="1976"/>
                    <a:pt x="1101" y="1893"/>
                  </a:cubicBezTo>
                  <a:cubicBezTo>
                    <a:pt x="1472" y="1688"/>
                    <a:pt x="1844" y="1453"/>
                    <a:pt x="2215" y="1220"/>
                  </a:cubicBezTo>
                  <a:cubicBezTo>
                    <a:pt x="2325" y="1151"/>
                    <a:pt x="2407" y="1055"/>
                    <a:pt x="2477" y="958"/>
                  </a:cubicBezTo>
                  <a:cubicBezTo>
                    <a:pt x="2628" y="738"/>
                    <a:pt x="2655" y="490"/>
                    <a:pt x="2504" y="270"/>
                  </a:cubicBezTo>
                  <a:cubicBezTo>
                    <a:pt x="2396" y="97"/>
                    <a:pt x="2211" y="1"/>
                    <a:pt x="2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1"/>
            <p:cNvSpPr/>
            <p:nvPr/>
          </p:nvSpPr>
          <p:spPr>
            <a:xfrm>
              <a:off x="5160875" y="4968600"/>
              <a:ext cx="62625" cy="61750"/>
            </a:xfrm>
            <a:custGeom>
              <a:avLst/>
              <a:gdLst/>
              <a:ahLst/>
              <a:cxnLst/>
              <a:rect l="l" t="t" r="r" b="b"/>
              <a:pathLst>
                <a:path w="2505" h="2470" extrusionOk="0">
                  <a:moveTo>
                    <a:pt x="2067" y="1"/>
                  </a:moveTo>
                  <a:cubicBezTo>
                    <a:pt x="1993" y="1"/>
                    <a:pt x="1916" y="18"/>
                    <a:pt x="1844" y="49"/>
                  </a:cubicBezTo>
                  <a:cubicBezTo>
                    <a:pt x="1692" y="104"/>
                    <a:pt x="1527" y="172"/>
                    <a:pt x="1432" y="282"/>
                  </a:cubicBezTo>
                  <a:cubicBezTo>
                    <a:pt x="1005" y="750"/>
                    <a:pt x="592" y="1217"/>
                    <a:pt x="193" y="1700"/>
                  </a:cubicBezTo>
                  <a:cubicBezTo>
                    <a:pt x="111" y="1795"/>
                    <a:pt x="56" y="1920"/>
                    <a:pt x="42" y="2043"/>
                  </a:cubicBezTo>
                  <a:cubicBezTo>
                    <a:pt x="1" y="2291"/>
                    <a:pt x="152" y="2456"/>
                    <a:pt x="454" y="2470"/>
                  </a:cubicBezTo>
                  <a:cubicBezTo>
                    <a:pt x="524" y="2428"/>
                    <a:pt x="674" y="2401"/>
                    <a:pt x="784" y="2305"/>
                  </a:cubicBezTo>
                  <a:cubicBezTo>
                    <a:pt x="1267" y="1920"/>
                    <a:pt x="1734" y="1534"/>
                    <a:pt x="2202" y="1122"/>
                  </a:cubicBezTo>
                  <a:cubicBezTo>
                    <a:pt x="2325" y="1025"/>
                    <a:pt x="2435" y="847"/>
                    <a:pt x="2463" y="695"/>
                  </a:cubicBezTo>
                  <a:cubicBezTo>
                    <a:pt x="2505" y="530"/>
                    <a:pt x="2463" y="309"/>
                    <a:pt x="2380" y="172"/>
                  </a:cubicBezTo>
                  <a:cubicBezTo>
                    <a:pt x="2311" y="51"/>
                    <a:pt x="2193" y="1"/>
                    <a:pt x="2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1"/>
            <p:cNvSpPr/>
            <p:nvPr/>
          </p:nvSpPr>
          <p:spPr>
            <a:xfrm>
              <a:off x="5010925" y="4968700"/>
              <a:ext cx="60550" cy="56575"/>
            </a:xfrm>
            <a:custGeom>
              <a:avLst/>
              <a:gdLst/>
              <a:ahLst/>
              <a:cxnLst/>
              <a:rect l="l" t="t" r="r" b="b"/>
              <a:pathLst>
                <a:path w="2422" h="2263" extrusionOk="0">
                  <a:moveTo>
                    <a:pt x="1930" y="1"/>
                  </a:moveTo>
                  <a:cubicBezTo>
                    <a:pt x="1723" y="1"/>
                    <a:pt x="1485" y="58"/>
                    <a:pt x="1349" y="182"/>
                  </a:cubicBezTo>
                  <a:cubicBezTo>
                    <a:pt x="936" y="595"/>
                    <a:pt x="551" y="1048"/>
                    <a:pt x="179" y="1503"/>
                  </a:cubicBezTo>
                  <a:cubicBezTo>
                    <a:pt x="0" y="1736"/>
                    <a:pt x="28" y="2011"/>
                    <a:pt x="193" y="2149"/>
                  </a:cubicBezTo>
                  <a:cubicBezTo>
                    <a:pt x="285" y="2229"/>
                    <a:pt x="380" y="2263"/>
                    <a:pt x="474" y="2263"/>
                  </a:cubicBezTo>
                  <a:cubicBezTo>
                    <a:pt x="590" y="2263"/>
                    <a:pt x="705" y="2212"/>
                    <a:pt x="812" y="2136"/>
                  </a:cubicBezTo>
                  <a:cubicBezTo>
                    <a:pt x="1252" y="1819"/>
                    <a:pt x="1692" y="1489"/>
                    <a:pt x="2105" y="1131"/>
                  </a:cubicBezTo>
                  <a:cubicBezTo>
                    <a:pt x="2270" y="993"/>
                    <a:pt x="2352" y="746"/>
                    <a:pt x="2422" y="650"/>
                  </a:cubicBezTo>
                  <a:cubicBezTo>
                    <a:pt x="2422" y="265"/>
                    <a:pt x="2257" y="3"/>
                    <a:pt x="1995" y="3"/>
                  </a:cubicBezTo>
                  <a:cubicBezTo>
                    <a:pt x="1974" y="2"/>
                    <a:pt x="1952" y="1"/>
                    <a:pt x="1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1"/>
            <p:cNvSpPr/>
            <p:nvPr/>
          </p:nvSpPr>
          <p:spPr>
            <a:xfrm>
              <a:off x="5354175" y="5117775"/>
              <a:ext cx="65375" cy="52925"/>
            </a:xfrm>
            <a:custGeom>
              <a:avLst/>
              <a:gdLst/>
              <a:ahLst/>
              <a:cxnLst/>
              <a:rect l="l" t="t" r="r" b="b"/>
              <a:pathLst>
                <a:path w="2615" h="2117" extrusionOk="0">
                  <a:moveTo>
                    <a:pt x="2050" y="0"/>
                  </a:moveTo>
                  <a:cubicBezTo>
                    <a:pt x="1895" y="0"/>
                    <a:pt x="1722" y="56"/>
                    <a:pt x="1555" y="176"/>
                  </a:cubicBezTo>
                  <a:cubicBezTo>
                    <a:pt x="1211" y="410"/>
                    <a:pt x="881" y="685"/>
                    <a:pt x="564" y="946"/>
                  </a:cubicBezTo>
                  <a:cubicBezTo>
                    <a:pt x="399" y="1098"/>
                    <a:pt x="207" y="1249"/>
                    <a:pt x="96" y="1428"/>
                  </a:cubicBezTo>
                  <a:cubicBezTo>
                    <a:pt x="14" y="1552"/>
                    <a:pt x="1" y="1758"/>
                    <a:pt x="56" y="1882"/>
                  </a:cubicBezTo>
                  <a:cubicBezTo>
                    <a:pt x="96" y="1992"/>
                    <a:pt x="262" y="2047"/>
                    <a:pt x="358" y="2116"/>
                  </a:cubicBezTo>
                  <a:cubicBezTo>
                    <a:pt x="509" y="2061"/>
                    <a:pt x="634" y="2047"/>
                    <a:pt x="716" y="1992"/>
                  </a:cubicBezTo>
                  <a:cubicBezTo>
                    <a:pt x="1211" y="1676"/>
                    <a:pt x="1720" y="1373"/>
                    <a:pt x="2202" y="1029"/>
                  </a:cubicBezTo>
                  <a:cubicBezTo>
                    <a:pt x="2545" y="781"/>
                    <a:pt x="2615" y="410"/>
                    <a:pt x="2450" y="176"/>
                  </a:cubicBezTo>
                  <a:cubicBezTo>
                    <a:pt x="2357" y="62"/>
                    <a:pt x="2214" y="0"/>
                    <a:pt x="2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1"/>
            <p:cNvSpPr/>
            <p:nvPr/>
          </p:nvSpPr>
          <p:spPr>
            <a:xfrm>
              <a:off x="5229675" y="5277025"/>
              <a:ext cx="54000" cy="57300"/>
            </a:xfrm>
            <a:custGeom>
              <a:avLst/>
              <a:gdLst/>
              <a:ahLst/>
              <a:cxnLst/>
              <a:rect l="l" t="t" r="r" b="b"/>
              <a:pathLst>
                <a:path w="2160" h="2292" extrusionOk="0">
                  <a:moveTo>
                    <a:pt x="1581" y="0"/>
                  </a:moveTo>
                  <a:cubicBezTo>
                    <a:pt x="1546" y="0"/>
                    <a:pt x="1509" y="4"/>
                    <a:pt x="1472" y="11"/>
                  </a:cubicBezTo>
                  <a:cubicBezTo>
                    <a:pt x="1307" y="52"/>
                    <a:pt x="1101" y="149"/>
                    <a:pt x="991" y="286"/>
                  </a:cubicBezTo>
                  <a:cubicBezTo>
                    <a:pt x="674" y="685"/>
                    <a:pt x="386" y="1125"/>
                    <a:pt x="96" y="1552"/>
                  </a:cubicBezTo>
                  <a:cubicBezTo>
                    <a:pt x="41" y="1648"/>
                    <a:pt x="14" y="1785"/>
                    <a:pt x="0" y="1910"/>
                  </a:cubicBezTo>
                  <a:cubicBezTo>
                    <a:pt x="0" y="2137"/>
                    <a:pt x="156" y="2291"/>
                    <a:pt x="360" y="2291"/>
                  </a:cubicBezTo>
                  <a:cubicBezTo>
                    <a:pt x="390" y="2291"/>
                    <a:pt x="422" y="2288"/>
                    <a:pt x="454" y="2281"/>
                  </a:cubicBezTo>
                  <a:cubicBezTo>
                    <a:pt x="564" y="2253"/>
                    <a:pt x="688" y="2212"/>
                    <a:pt x="771" y="2130"/>
                  </a:cubicBezTo>
                  <a:cubicBezTo>
                    <a:pt x="1156" y="1800"/>
                    <a:pt x="1527" y="1469"/>
                    <a:pt x="1871" y="1112"/>
                  </a:cubicBezTo>
                  <a:cubicBezTo>
                    <a:pt x="2009" y="987"/>
                    <a:pt x="2064" y="782"/>
                    <a:pt x="2160" y="602"/>
                  </a:cubicBezTo>
                  <a:cubicBezTo>
                    <a:pt x="2123" y="257"/>
                    <a:pt x="1887" y="0"/>
                    <a:pt x="15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1"/>
            <p:cNvSpPr/>
            <p:nvPr/>
          </p:nvSpPr>
          <p:spPr>
            <a:xfrm>
              <a:off x="5141275" y="5048675"/>
              <a:ext cx="54350" cy="55625"/>
            </a:xfrm>
            <a:custGeom>
              <a:avLst/>
              <a:gdLst/>
              <a:ahLst/>
              <a:cxnLst/>
              <a:rect l="l" t="t" r="r" b="b"/>
              <a:pathLst>
                <a:path w="2174" h="2225" extrusionOk="0">
                  <a:moveTo>
                    <a:pt x="1577" y="0"/>
                  </a:moveTo>
                  <a:cubicBezTo>
                    <a:pt x="1443" y="0"/>
                    <a:pt x="1312" y="60"/>
                    <a:pt x="1211" y="161"/>
                  </a:cubicBezTo>
                  <a:cubicBezTo>
                    <a:pt x="936" y="450"/>
                    <a:pt x="688" y="753"/>
                    <a:pt x="455" y="1056"/>
                  </a:cubicBezTo>
                  <a:cubicBezTo>
                    <a:pt x="303" y="1234"/>
                    <a:pt x="138" y="1426"/>
                    <a:pt x="55" y="1633"/>
                  </a:cubicBezTo>
                  <a:cubicBezTo>
                    <a:pt x="0" y="1771"/>
                    <a:pt x="0" y="2019"/>
                    <a:pt x="83" y="2101"/>
                  </a:cubicBezTo>
                  <a:cubicBezTo>
                    <a:pt x="179" y="2211"/>
                    <a:pt x="400" y="2211"/>
                    <a:pt x="565" y="2224"/>
                  </a:cubicBezTo>
                  <a:cubicBezTo>
                    <a:pt x="647" y="2224"/>
                    <a:pt x="743" y="2169"/>
                    <a:pt x="812" y="2114"/>
                  </a:cubicBezTo>
                  <a:cubicBezTo>
                    <a:pt x="1183" y="1771"/>
                    <a:pt x="1568" y="1426"/>
                    <a:pt x="1913" y="1069"/>
                  </a:cubicBezTo>
                  <a:cubicBezTo>
                    <a:pt x="2036" y="945"/>
                    <a:pt x="2078" y="753"/>
                    <a:pt x="2174" y="533"/>
                  </a:cubicBezTo>
                  <a:cubicBezTo>
                    <a:pt x="2064" y="381"/>
                    <a:pt x="1981" y="188"/>
                    <a:pt x="1830" y="78"/>
                  </a:cubicBezTo>
                  <a:cubicBezTo>
                    <a:pt x="1750" y="25"/>
                    <a:pt x="1663" y="0"/>
                    <a:pt x="1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1"/>
            <p:cNvSpPr/>
            <p:nvPr/>
          </p:nvSpPr>
          <p:spPr>
            <a:xfrm>
              <a:off x="4947975" y="4952725"/>
              <a:ext cx="62975" cy="50800"/>
            </a:xfrm>
            <a:custGeom>
              <a:avLst/>
              <a:gdLst/>
              <a:ahLst/>
              <a:cxnLst/>
              <a:rect l="l" t="t" r="r" b="b"/>
              <a:pathLst>
                <a:path w="2519" h="2032" extrusionOk="0">
                  <a:moveTo>
                    <a:pt x="1922" y="0"/>
                  </a:moveTo>
                  <a:cubicBezTo>
                    <a:pt x="1760" y="0"/>
                    <a:pt x="1581" y="59"/>
                    <a:pt x="1418" y="188"/>
                  </a:cubicBezTo>
                  <a:cubicBezTo>
                    <a:pt x="1018" y="491"/>
                    <a:pt x="647" y="834"/>
                    <a:pt x="290" y="1165"/>
                  </a:cubicBezTo>
                  <a:cubicBezTo>
                    <a:pt x="207" y="1247"/>
                    <a:pt x="138" y="1357"/>
                    <a:pt x="97" y="1467"/>
                  </a:cubicBezTo>
                  <a:cubicBezTo>
                    <a:pt x="0" y="1770"/>
                    <a:pt x="193" y="2018"/>
                    <a:pt x="565" y="2032"/>
                  </a:cubicBezTo>
                  <a:cubicBezTo>
                    <a:pt x="633" y="2004"/>
                    <a:pt x="771" y="1990"/>
                    <a:pt x="867" y="1922"/>
                  </a:cubicBezTo>
                  <a:cubicBezTo>
                    <a:pt x="1280" y="1647"/>
                    <a:pt x="1706" y="1371"/>
                    <a:pt x="2091" y="1069"/>
                  </a:cubicBezTo>
                  <a:cubicBezTo>
                    <a:pt x="2436" y="794"/>
                    <a:pt x="2518" y="422"/>
                    <a:pt x="2326" y="174"/>
                  </a:cubicBezTo>
                  <a:cubicBezTo>
                    <a:pt x="2235" y="62"/>
                    <a:pt x="2088" y="0"/>
                    <a:pt x="1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1"/>
            <p:cNvSpPr/>
            <p:nvPr/>
          </p:nvSpPr>
          <p:spPr>
            <a:xfrm>
              <a:off x="5273000" y="5339075"/>
              <a:ext cx="54375" cy="57625"/>
            </a:xfrm>
            <a:custGeom>
              <a:avLst/>
              <a:gdLst/>
              <a:ahLst/>
              <a:cxnLst/>
              <a:rect l="l" t="t" r="r" b="b"/>
              <a:pathLst>
                <a:path w="2175" h="2305" extrusionOk="0">
                  <a:moveTo>
                    <a:pt x="1601" y="0"/>
                  </a:moveTo>
                  <a:cubicBezTo>
                    <a:pt x="1483" y="0"/>
                    <a:pt x="1366" y="49"/>
                    <a:pt x="1280" y="143"/>
                  </a:cubicBezTo>
                  <a:cubicBezTo>
                    <a:pt x="1060" y="349"/>
                    <a:pt x="867" y="597"/>
                    <a:pt x="689" y="844"/>
                  </a:cubicBezTo>
                  <a:cubicBezTo>
                    <a:pt x="469" y="1134"/>
                    <a:pt x="276" y="1450"/>
                    <a:pt x="97" y="1767"/>
                  </a:cubicBezTo>
                  <a:cubicBezTo>
                    <a:pt x="1" y="1932"/>
                    <a:pt x="14" y="2152"/>
                    <a:pt x="193" y="2248"/>
                  </a:cubicBezTo>
                  <a:cubicBezTo>
                    <a:pt x="268" y="2292"/>
                    <a:pt x="358" y="2305"/>
                    <a:pt x="451" y="2305"/>
                  </a:cubicBezTo>
                  <a:cubicBezTo>
                    <a:pt x="531" y="2305"/>
                    <a:pt x="613" y="2295"/>
                    <a:pt x="689" y="2289"/>
                  </a:cubicBezTo>
                  <a:cubicBezTo>
                    <a:pt x="785" y="2275"/>
                    <a:pt x="867" y="2193"/>
                    <a:pt x="936" y="2124"/>
                  </a:cubicBezTo>
                  <a:cubicBezTo>
                    <a:pt x="1267" y="1767"/>
                    <a:pt x="1610" y="1422"/>
                    <a:pt x="1913" y="1051"/>
                  </a:cubicBezTo>
                  <a:cubicBezTo>
                    <a:pt x="2023" y="927"/>
                    <a:pt x="2078" y="734"/>
                    <a:pt x="2175" y="528"/>
                  </a:cubicBezTo>
                  <a:cubicBezTo>
                    <a:pt x="2078" y="376"/>
                    <a:pt x="1995" y="198"/>
                    <a:pt x="1858" y="88"/>
                  </a:cubicBezTo>
                  <a:cubicBezTo>
                    <a:pt x="1781" y="29"/>
                    <a:pt x="1691" y="0"/>
                    <a:pt x="1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1"/>
            <p:cNvSpPr/>
            <p:nvPr/>
          </p:nvSpPr>
          <p:spPr>
            <a:xfrm>
              <a:off x="5246875" y="4933425"/>
              <a:ext cx="58825" cy="57725"/>
            </a:xfrm>
            <a:custGeom>
              <a:avLst/>
              <a:gdLst/>
              <a:ahLst/>
              <a:cxnLst/>
              <a:rect l="l" t="t" r="r" b="b"/>
              <a:pathLst>
                <a:path w="2353" h="2309" extrusionOk="0">
                  <a:moveTo>
                    <a:pt x="1867" y="0"/>
                  </a:moveTo>
                  <a:cubicBezTo>
                    <a:pt x="1825" y="0"/>
                    <a:pt x="1784" y="4"/>
                    <a:pt x="1747" y="10"/>
                  </a:cubicBezTo>
                  <a:cubicBezTo>
                    <a:pt x="1609" y="38"/>
                    <a:pt x="1459" y="162"/>
                    <a:pt x="1349" y="272"/>
                  </a:cubicBezTo>
                  <a:cubicBezTo>
                    <a:pt x="963" y="698"/>
                    <a:pt x="578" y="1139"/>
                    <a:pt x="206" y="1579"/>
                  </a:cubicBezTo>
                  <a:cubicBezTo>
                    <a:pt x="124" y="1676"/>
                    <a:pt x="69" y="1799"/>
                    <a:pt x="41" y="1923"/>
                  </a:cubicBezTo>
                  <a:cubicBezTo>
                    <a:pt x="0" y="2143"/>
                    <a:pt x="138" y="2309"/>
                    <a:pt x="454" y="2309"/>
                  </a:cubicBezTo>
                  <a:cubicBezTo>
                    <a:pt x="523" y="2281"/>
                    <a:pt x="674" y="2226"/>
                    <a:pt x="798" y="2129"/>
                  </a:cubicBezTo>
                  <a:cubicBezTo>
                    <a:pt x="1238" y="1758"/>
                    <a:pt x="1679" y="1359"/>
                    <a:pt x="2105" y="960"/>
                  </a:cubicBezTo>
                  <a:cubicBezTo>
                    <a:pt x="2215" y="850"/>
                    <a:pt x="2312" y="698"/>
                    <a:pt x="2339" y="561"/>
                  </a:cubicBezTo>
                  <a:cubicBezTo>
                    <a:pt x="2352" y="410"/>
                    <a:pt x="2325" y="190"/>
                    <a:pt x="2229" y="107"/>
                  </a:cubicBezTo>
                  <a:cubicBezTo>
                    <a:pt x="2146" y="34"/>
                    <a:pt x="1999" y="0"/>
                    <a:pt x="1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1"/>
            <p:cNvSpPr/>
            <p:nvPr/>
          </p:nvSpPr>
          <p:spPr>
            <a:xfrm>
              <a:off x="5295350" y="5212125"/>
              <a:ext cx="55050" cy="51550"/>
            </a:xfrm>
            <a:custGeom>
              <a:avLst/>
              <a:gdLst/>
              <a:ahLst/>
              <a:cxnLst/>
              <a:rect l="l" t="t" r="r" b="b"/>
              <a:pathLst>
                <a:path w="2202" h="2062" extrusionOk="0">
                  <a:moveTo>
                    <a:pt x="1657" y="0"/>
                  </a:moveTo>
                  <a:cubicBezTo>
                    <a:pt x="1611" y="0"/>
                    <a:pt x="1563" y="7"/>
                    <a:pt x="1514" y="21"/>
                  </a:cubicBezTo>
                  <a:cubicBezTo>
                    <a:pt x="1336" y="61"/>
                    <a:pt x="1143" y="171"/>
                    <a:pt x="1005" y="309"/>
                  </a:cubicBezTo>
                  <a:cubicBezTo>
                    <a:pt x="730" y="584"/>
                    <a:pt x="483" y="874"/>
                    <a:pt x="235" y="1190"/>
                  </a:cubicBezTo>
                  <a:cubicBezTo>
                    <a:pt x="15" y="1451"/>
                    <a:pt x="1" y="1727"/>
                    <a:pt x="152" y="1905"/>
                  </a:cubicBezTo>
                  <a:cubicBezTo>
                    <a:pt x="239" y="2006"/>
                    <a:pt x="364" y="2062"/>
                    <a:pt x="503" y="2062"/>
                  </a:cubicBezTo>
                  <a:cubicBezTo>
                    <a:pt x="628" y="2062"/>
                    <a:pt x="765" y="2017"/>
                    <a:pt x="895" y="1919"/>
                  </a:cubicBezTo>
                  <a:cubicBezTo>
                    <a:pt x="1266" y="1657"/>
                    <a:pt x="1611" y="1369"/>
                    <a:pt x="1941" y="1066"/>
                  </a:cubicBezTo>
                  <a:cubicBezTo>
                    <a:pt x="2064" y="942"/>
                    <a:pt x="2119" y="736"/>
                    <a:pt x="2202" y="571"/>
                  </a:cubicBezTo>
                  <a:cubicBezTo>
                    <a:pt x="2167" y="240"/>
                    <a:pt x="1939"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1"/>
            <p:cNvSpPr/>
            <p:nvPr/>
          </p:nvSpPr>
          <p:spPr>
            <a:xfrm>
              <a:off x="5280900" y="5002550"/>
              <a:ext cx="62525" cy="58450"/>
            </a:xfrm>
            <a:custGeom>
              <a:avLst/>
              <a:gdLst/>
              <a:ahLst/>
              <a:cxnLst/>
              <a:rect l="l" t="t" r="r" b="b"/>
              <a:pathLst>
                <a:path w="2501" h="2338" extrusionOk="0">
                  <a:moveTo>
                    <a:pt x="2084" y="1"/>
                  </a:moveTo>
                  <a:cubicBezTo>
                    <a:pt x="1987" y="1"/>
                    <a:pt x="1884" y="39"/>
                    <a:pt x="1789" y="121"/>
                  </a:cubicBezTo>
                  <a:cubicBezTo>
                    <a:pt x="1184" y="657"/>
                    <a:pt x="634" y="1250"/>
                    <a:pt x="56" y="1827"/>
                  </a:cubicBezTo>
                  <a:cubicBezTo>
                    <a:pt x="43" y="1841"/>
                    <a:pt x="28" y="1868"/>
                    <a:pt x="28" y="1882"/>
                  </a:cubicBezTo>
                  <a:cubicBezTo>
                    <a:pt x="43" y="2020"/>
                    <a:pt x="1" y="2185"/>
                    <a:pt x="70" y="2281"/>
                  </a:cubicBezTo>
                  <a:cubicBezTo>
                    <a:pt x="109" y="2330"/>
                    <a:pt x="217" y="2337"/>
                    <a:pt x="320" y="2337"/>
                  </a:cubicBezTo>
                  <a:cubicBezTo>
                    <a:pt x="363" y="2337"/>
                    <a:pt x="405" y="2336"/>
                    <a:pt x="441" y="2336"/>
                  </a:cubicBezTo>
                  <a:cubicBezTo>
                    <a:pt x="510" y="2336"/>
                    <a:pt x="579" y="2281"/>
                    <a:pt x="634" y="2240"/>
                  </a:cubicBezTo>
                  <a:cubicBezTo>
                    <a:pt x="1171" y="1800"/>
                    <a:pt x="1707" y="1373"/>
                    <a:pt x="2230" y="919"/>
                  </a:cubicBezTo>
                  <a:cubicBezTo>
                    <a:pt x="2367" y="809"/>
                    <a:pt x="2436" y="617"/>
                    <a:pt x="2491" y="534"/>
                  </a:cubicBezTo>
                  <a:cubicBezTo>
                    <a:pt x="2501" y="207"/>
                    <a:pt x="2308" y="1"/>
                    <a:pt x="2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1"/>
            <p:cNvSpPr/>
            <p:nvPr/>
          </p:nvSpPr>
          <p:spPr>
            <a:xfrm>
              <a:off x="5388900" y="5146525"/>
              <a:ext cx="57825" cy="50700"/>
            </a:xfrm>
            <a:custGeom>
              <a:avLst/>
              <a:gdLst/>
              <a:ahLst/>
              <a:cxnLst/>
              <a:rect l="l" t="t" r="r" b="b"/>
              <a:pathLst>
                <a:path w="2313" h="2028" extrusionOk="0">
                  <a:moveTo>
                    <a:pt x="1818" y="1"/>
                  </a:moveTo>
                  <a:cubicBezTo>
                    <a:pt x="1778" y="1"/>
                    <a:pt x="1736" y="6"/>
                    <a:pt x="1693" y="16"/>
                  </a:cubicBezTo>
                  <a:cubicBezTo>
                    <a:pt x="1556" y="44"/>
                    <a:pt x="1418" y="113"/>
                    <a:pt x="1308" y="209"/>
                  </a:cubicBezTo>
                  <a:cubicBezTo>
                    <a:pt x="923" y="567"/>
                    <a:pt x="551" y="939"/>
                    <a:pt x="180" y="1310"/>
                  </a:cubicBezTo>
                  <a:cubicBezTo>
                    <a:pt x="125" y="1365"/>
                    <a:pt x="56" y="1434"/>
                    <a:pt x="43" y="1502"/>
                  </a:cubicBezTo>
                  <a:cubicBezTo>
                    <a:pt x="28" y="1640"/>
                    <a:pt x="1" y="1805"/>
                    <a:pt x="56" y="1887"/>
                  </a:cubicBezTo>
                  <a:cubicBezTo>
                    <a:pt x="125" y="1970"/>
                    <a:pt x="290" y="2012"/>
                    <a:pt x="413" y="2025"/>
                  </a:cubicBezTo>
                  <a:cubicBezTo>
                    <a:pt x="425" y="2027"/>
                    <a:pt x="436" y="2028"/>
                    <a:pt x="448" y="2028"/>
                  </a:cubicBezTo>
                  <a:cubicBezTo>
                    <a:pt x="522" y="2028"/>
                    <a:pt x="602" y="1992"/>
                    <a:pt x="661" y="1957"/>
                  </a:cubicBezTo>
                  <a:cubicBezTo>
                    <a:pt x="1129" y="1654"/>
                    <a:pt x="1611" y="1337"/>
                    <a:pt x="2064" y="1007"/>
                  </a:cubicBezTo>
                  <a:cubicBezTo>
                    <a:pt x="2202" y="911"/>
                    <a:pt x="2257" y="704"/>
                    <a:pt x="2312" y="622"/>
                  </a:cubicBezTo>
                  <a:cubicBezTo>
                    <a:pt x="2312" y="238"/>
                    <a:pt x="2093" y="1"/>
                    <a:pt x="1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1"/>
            <p:cNvSpPr/>
            <p:nvPr/>
          </p:nvSpPr>
          <p:spPr>
            <a:xfrm>
              <a:off x="5344200" y="5048150"/>
              <a:ext cx="57475" cy="48750"/>
            </a:xfrm>
            <a:custGeom>
              <a:avLst/>
              <a:gdLst/>
              <a:ahLst/>
              <a:cxnLst/>
              <a:rect l="l" t="t" r="r" b="b"/>
              <a:pathLst>
                <a:path w="2299" h="1950" extrusionOk="0">
                  <a:moveTo>
                    <a:pt x="1750" y="1"/>
                  </a:moveTo>
                  <a:cubicBezTo>
                    <a:pt x="1643" y="1"/>
                    <a:pt x="1529" y="28"/>
                    <a:pt x="1418" y="86"/>
                  </a:cubicBezTo>
                  <a:cubicBezTo>
                    <a:pt x="923" y="347"/>
                    <a:pt x="510" y="719"/>
                    <a:pt x="193" y="1187"/>
                  </a:cubicBezTo>
                  <a:cubicBezTo>
                    <a:pt x="55" y="1379"/>
                    <a:pt x="0" y="1613"/>
                    <a:pt x="180" y="1805"/>
                  </a:cubicBezTo>
                  <a:cubicBezTo>
                    <a:pt x="276" y="1909"/>
                    <a:pt x="382" y="1950"/>
                    <a:pt x="491" y="1950"/>
                  </a:cubicBezTo>
                  <a:cubicBezTo>
                    <a:pt x="599" y="1950"/>
                    <a:pt x="709" y="1909"/>
                    <a:pt x="812" y="1847"/>
                  </a:cubicBezTo>
                  <a:cubicBezTo>
                    <a:pt x="1225" y="1572"/>
                    <a:pt x="1638" y="1297"/>
                    <a:pt x="2023" y="1007"/>
                  </a:cubicBezTo>
                  <a:cubicBezTo>
                    <a:pt x="2174" y="884"/>
                    <a:pt x="2243" y="691"/>
                    <a:pt x="2298" y="594"/>
                  </a:cubicBezTo>
                  <a:cubicBezTo>
                    <a:pt x="2298" y="219"/>
                    <a:pt x="2051" y="1"/>
                    <a:pt x="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1"/>
            <p:cNvSpPr/>
            <p:nvPr/>
          </p:nvSpPr>
          <p:spPr>
            <a:xfrm>
              <a:off x="5272325" y="4780725"/>
              <a:ext cx="55050" cy="53125"/>
            </a:xfrm>
            <a:custGeom>
              <a:avLst/>
              <a:gdLst/>
              <a:ahLst/>
              <a:cxnLst/>
              <a:rect l="l" t="t" r="r" b="b"/>
              <a:pathLst>
                <a:path w="2202" h="2125" extrusionOk="0">
                  <a:moveTo>
                    <a:pt x="1573" y="0"/>
                  </a:moveTo>
                  <a:cubicBezTo>
                    <a:pt x="1434" y="0"/>
                    <a:pt x="1294" y="57"/>
                    <a:pt x="1169" y="148"/>
                  </a:cubicBezTo>
                  <a:cubicBezTo>
                    <a:pt x="729" y="478"/>
                    <a:pt x="399" y="918"/>
                    <a:pt x="151" y="1413"/>
                  </a:cubicBezTo>
                  <a:cubicBezTo>
                    <a:pt x="41" y="1620"/>
                    <a:pt x="0" y="1854"/>
                    <a:pt x="220" y="2033"/>
                  </a:cubicBezTo>
                  <a:cubicBezTo>
                    <a:pt x="301" y="2098"/>
                    <a:pt x="380" y="2125"/>
                    <a:pt x="456" y="2125"/>
                  </a:cubicBezTo>
                  <a:cubicBezTo>
                    <a:pt x="588" y="2125"/>
                    <a:pt x="712" y="2046"/>
                    <a:pt x="826" y="1950"/>
                  </a:cubicBezTo>
                  <a:cubicBezTo>
                    <a:pt x="1184" y="1648"/>
                    <a:pt x="1541" y="1345"/>
                    <a:pt x="1871" y="1028"/>
                  </a:cubicBezTo>
                  <a:cubicBezTo>
                    <a:pt x="2009" y="905"/>
                    <a:pt x="2077" y="725"/>
                    <a:pt x="2202" y="520"/>
                  </a:cubicBezTo>
                  <a:cubicBezTo>
                    <a:pt x="2064" y="354"/>
                    <a:pt x="1981" y="175"/>
                    <a:pt x="1844" y="79"/>
                  </a:cubicBezTo>
                  <a:cubicBezTo>
                    <a:pt x="1757" y="25"/>
                    <a:pt x="1665" y="0"/>
                    <a:pt x="15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1"/>
            <p:cNvSpPr/>
            <p:nvPr/>
          </p:nvSpPr>
          <p:spPr>
            <a:xfrm>
              <a:off x="5341800" y="5252800"/>
              <a:ext cx="52300" cy="47625"/>
            </a:xfrm>
            <a:custGeom>
              <a:avLst/>
              <a:gdLst/>
              <a:ahLst/>
              <a:cxnLst/>
              <a:rect l="l" t="t" r="r" b="b"/>
              <a:pathLst>
                <a:path w="2092" h="1905" extrusionOk="0">
                  <a:moveTo>
                    <a:pt x="1563" y="1"/>
                  </a:moveTo>
                  <a:cubicBezTo>
                    <a:pt x="1478" y="1"/>
                    <a:pt x="1391" y="23"/>
                    <a:pt x="1307" y="72"/>
                  </a:cubicBezTo>
                  <a:cubicBezTo>
                    <a:pt x="771" y="375"/>
                    <a:pt x="371" y="828"/>
                    <a:pt x="55" y="1338"/>
                  </a:cubicBezTo>
                  <a:cubicBezTo>
                    <a:pt x="0" y="1434"/>
                    <a:pt x="14" y="1668"/>
                    <a:pt x="83" y="1764"/>
                  </a:cubicBezTo>
                  <a:cubicBezTo>
                    <a:pt x="179" y="1861"/>
                    <a:pt x="371" y="1874"/>
                    <a:pt x="523" y="1901"/>
                  </a:cubicBezTo>
                  <a:cubicBezTo>
                    <a:pt x="531" y="1903"/>
                    <a:pt x="539" y="1904"/>
                    <a:pt x="547" y="1904"/>
                  </a:cubicBezTo>
                  <a:cubicBezTo>
                    <a:pt x="600" y="1904"/>
                    <a:pt x="668" y="1868"/>
                    <a:pt x="716" y="1833"/>
                  </a:cubicBezTo>
                  <a:cubicBezTo>
                    <a:pt x="1114" y="1544"/>
                    <a:pt x="1499" y="1283"/>
                    <a:pt x="1872" y="966"/>
                  </a:cubicBezTo>
                  <a:cubicBezTo>
                    <a:pt x="1995" y="870"/>
                    <a:pt x="2050" y="691"/>
                    <a:pt x="2092" y="608"/>
                  </a:cubicBezTo>
                  <a:cubicBezTo>
                    <a:pt x="2081" y="240"/>
                    <a:pt x="1837"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1"/>
            <p:cNvSpPr/>
            <p:nvPr/>
          </p:nvSpPr>
          <p:spPr>
            <a:xfrm>
              <a:off x="5179450" y="4772350"/>
              <a:ext cx="56675" cy="48450"/>
            </a:xfrm>
            <a:custGeom>
              <a:avLst/>
              <a:gdLst/>
              <a:ahLst/>
              <a:cxnLst/>
              <a:rect l="l" t="t" r="r" b="b"/>
              <a:pathLst>
                <a:path w="2267" h="1938" extrusionOk="0">
                  <a:moveTo>
                    <a:pt x="1786" y="0"/>
                  </a:moveTo>
                  <a:cubicBezTo>
                    <a:pt x="1680" y="0"/>
                    <a:pt x="1567" y="36"/>
                    <a:pt x="1459" y="112"/>
                  </a:cubicBezTo>
                  <a:cubicBezTo>
                    <a:pt x="1005" y="442"/>
                    <a:pt x="592" y="855"/>
                    <a:pt x="193" y="1253"/>
                  </a:cubicBezTo>
                  <a:cubicBezTo>
                    <a:pt x="41" y="1405"/>
                    <a:pt x="1" y="1625"/>
                    <a:pt x="152" y="1803"/>
                  </a:cubicBezTo>
                  <a:cubicBezTo>
                    <a:pt x="234" y="1900"/>
                    <a:pt x="331" y="1938"/>
                    <a:pt x="431" y="1938"/>
                  </a:cubicBezTo>
                  <a:cubicBezTo>
                    <a:pt x="530" y="1938"/>
                    <a:pt x="633" y="1900"/>
                    <a:pt x="729" y="1845"/>
                  </a:cubicBezTo>
                  <a:cubicBezTo>
                    <a:pt x="1156" y="1556"/>
                    <a:pt x="1597" y="1267"/>
                    <a:pt x="1995" y="950"/>
                  </a:cubicBezTo>
                  <a:cubicBezTo>
                    <a:pt x="2133" y="840"/>
                    <a:pt x="2202" y="648"/>
                    <a:pt x="2257" y="565"/>
                  </a:cubicBezTo>
                  <a:cubicBezTo>
                    <a:pt x="2266" y="213"/>
                    <a:pt x="2047" y="0"/>
                    <a:pt x="1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1"/>
            <p:cNvSpPr/>
            <p:nvPr/>
          </p:nvSpPr>
          <p:spPr>
            <a:xfrm>
              <a:off x="5420550" y="5199525"/>
              <a:ext cx="54725" cy="45050"/>
            </a:xfrm>
            <a:custGeom>
              <a:avLst/>
              <a:gdLst/>
              <a:ahLst/>
              <a:cxnLst/>
              <a:rect l="l" t="t" r="r" b="b"/>
              <a:pathLst>
                <a:path w="2189" h="1802" extrusionOk="0">
                  <a:moveTo>
                    <a:pt x="1674" y="1"/>
                  </a:moveTo>
                  <a:cubicBezTo>
                    <a:pt x="1572" y="1"/>
                    <a:pt x="1466" y="32"/>
                    <a:pt x="1363" y="98"/>
                  </a:cubicBezTo>
                  <a:cubicBezTo>
                    <a:pt x="950" y="373"/>
                    <a:pt x="578" y="730"/>
                    <a:pt x="221" y="1088"/>
                  </a:cubicBezTo>
                  <a:cubicBezTo>
                    <a:pt x="55" y="1240"/>
                    <a:pt x="0" y="1473"/>
                    <a:pt x="166" y="1680"/>
                  </a:cubicBezTo>
                  <a:cubicBezTo>
                    <a:pt x="247" y="1768"/>
                    <a:pt x="340" y="1801"/>
                    <a:pt x="435" y="1801"/>
                  </a:cubicBezTo>
                  <a:cubicBezTo>
                    <a:pt x="549" y="1801"/>
                    <a:pt x="666" y="1754"/>
                    <a:pt x="771" y="1694"/>
                  </a:cubicBezTo>
                  <a:cubicBezTo>
                    <a:pt x="1156" y="1473"/>
                    <a:pt x="1541" y="1240"/>
                    <a:pt x="1899" y="992"/>
                  </a:cubicBezTo>
                  <a:cubicBezTo>
                    <a:pt x="2051" y="882"/>
                    <a:pt x="2133" y="690"/>
                    <a:pt x="2188" y="607"/>
                  </a:cubicBezTo>
                  <a:cubicBezTo>
                    <a:pt x="2188" y="234"/>
                    <a:pt x="1952" y="1"/>
                    <a:pt x="1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1"/>
            <p:cNvSpPr/>
            <p:nvPr/>
          </p:nvSpPr>
          <p:spPr>
            <a:xfrm>
              <a:off x="4946600" y="5039900"/>
              <a:ext cx="52650" cy="47550"/>
            </a:xfrm>
            <a:custGeom>
              <a:avLst/>
              <a:gdLst/>
              <a:ahLst/>
              <a:cxnLst/>
              <a:rect l="l" t="t" r="r" b="b"/>
              <a:pathLst>
                <a:path w="2106" h="1902" extrusionOk="0">
                  <a:moveTo>
                    <a:pt x="1530" y="1"/>
                  </a:moveTo>
                  <a:cubicBezTo>
                    <a:pt x="1449" y="1"/>
                    <a:pt x="1368" y="24"/>
                    <a:pt x="1293" y="71"/>
                  </a:cubicBezTo>
                  <a:cubicBezTo>
                    <a:pt x="785" y="388"/>
                    <a:pt x="400" y="842"/>
                    <a:pt x="125" y="1379"/>
                  </a:cubicBezTo>
                  <a:cubicBezTo>
                    <a:pt x="0" y="1627"/>
                    <a:pt x="207" y="1902"/>
                    <a:pt x="510" y="1902"/>
                  </a:cubicBezTo>
                  <a:cubicBezTo>
                    <a:pt x="523" y="1902"/>
                    <a:pt x="550" y="1902"/>
                    <a:pt x="578" y="1887"/>
                  </a:cubicBezTo>
                  <a:cubicBezTo>
                    <a:pt x="1156" y="1640"/>
                    <a:pt x="1651" y="1282"/>
                    <a:pt x="1996" y="746"/>
                  </a:cubicBezTo>
                  <a:cubicBezTo>
                    <a:pt x="2106" y="554"/>
                    <a:pt x="2051" y="333"/>
                    <a:pt x="1899" y="168"/>
                  </a:cubicBezTo>
                  <a:cubicBezTo>
                    <a:pt x="1789" y="58"/>
                    <a:pt x="1659" y="1"/>
                    <a:pt x="1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1"/>
            <p:cNvSpPr/>
            <p:nvPr/>
          </p:nvSpPr>
          <p:spPr>
            <a:xfrm>
              <a:off x="5101375" y="4948100"/>
              <a:ext cx="57800" cy="46450"/>
            </a:xfrm>
            <a:custGeom>
              <a:avLst/>
              <a:gdLst/>
              <a:ahLst/>
              <a:cxnLst/>
              <a:rect l="l" t="t" r="r" b="b"/>
              <a:pathLst>
                <a:path w="2312" h="1858" extrusionOk="0">
                  <a:moveTo>
                    <a:pt x="1907" y="1"/>
                  </a:moveTo>
                  <a:cubicBezTo>
                    <a:pt x="1900" y="1"/>
                    <a:pt x="1893" y="1"/>
                    <a:pt x="1886" y="1"/>
                  </a:cubicBezTo>
                  <a:cubicBezTo>
                    <a:pt x="1720" y="29"/>
                    <a:pt x="1541" y="84"/>
                    <a:pt x="1418" y="181"/>
                  </a:cubicBezTo>
                  <a:cubicBezTo>
                    <a:pt x="1018" y="511"/>
                    <a:pt x="633" y="869"/>
                    <a:pt x="262" y="1212"/>
                  </a:cubicBezTo>
                  <a:cubicBezTo>
                    <a:pt x="110" y="1350"/>
                    <a:pt x="0" y="1529"/>
                    <a:pt x="152" y="1722"/>
                  </a:cubicBezTo>
                  <a:cubicBezTo>
                    <a:pt x="222" y="1820"/>
                    <a:pt x="311" y="1857"/>
                    <a:pt x="404" y="1857"/>
                  </a:cubicBezTo>
                  <a:cubicBezTo>
                    <a:pt x="493" y="1857"/>
                    <a:pt x="587" y="1823"/>
                    <a:pt x="675" y="1777"/>
                  </a:cubicBezTo>
                  <a:cubicBezTo>
                    <a:pt x="1143" y="1487"/>
                    <a:pt x="1596" y="1212"/>
                    <a:pt x="2051" y="896"/>
                  </a:cubicBezTo>
                  <a:cubicBezTo>
                    <a:pt x="2188" y="799"/>
                    <a:pt x="2256" y="621"/>
                    <a:pt x="2311" y="538"/>
                  </a:cubicBezTo>
                  <a:cubicBezTo>
                    <a:pt x="2311" y="218"/>
                    <a:pt x="2143" y="1"/>
                    <a:pt x="1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1"/>
            <p:cNvSpPr/>
            <p:nvPr/>
          </p:nvSpPr>
          <p:spPr>
            <a:xfrm>
              <a:off x="5016075" y="5037750"/>
              <a:ext cx="53675" cy="54800"/>
            </a:xfrm>
            <a:custGeom>
              <a:avLst/>
              <a:gdLst/>
              <a:ahLst/>
              <a:cxnLst/>
              <a:rect l="l" t="t" r="r" b="b"/>
              <a:pathLst>
                <a:path w="2147" h="2192" extrusionOk="0">
                  <a:moveTo>
                    <a:pt x="1780" y="0"/>
                  </a:moveTo>
                  <a:cubicBezTo>
                    <a:pt x="1756" y="0"/>
                    <a:pt x="1732" y="2"/>
                    <a:pt x="1706" y="7"/>
                  </a:cubicBezTo>
                  <a:cubicBezTo>
                    <a:pt x="1569" y="34"/>
                    <a:pt x="1418" y="102"/>
                    <a:pt x="1321" y="199"/>
                  </a:cubicBezTo>
                  <a:cubicBezTo>
                    <a:pt x="895" y="667"/>
                    <a:pt x="482" y="1148"/>
                    <a:pt x="83" y="1643"/>
                  </a:cubicBezTo>
                  <a:cubicBezTo>
                    <a:pt x="15" y="1740"/>
                    <a:pt x="0" y="2001"/>
                    <a:pt x="70" y="2098"/>
                  </a:cubicBezTo>
                  <a:cubicBezTo>
                    <a:pt x="121" y="2165"/>
                    <a:pt x="183" y="2191"/>
                    <a:pt x="247" y="2191"/>
                  </a:cubicBezTo>
                  <a:cubicBezTo>
                    <a:pt x="353" y="2191"/>
                    <a:pt x="465" y="2120"/>
                    <a:pt x="551" y="2043"/>
                  </a:cubicBezTo>
                  <a:cubicBezTo>
                    <a:pt x="1033" y="1616"/>
                    <a:pt x="1500" y="1190"/>
                    <a:pt x="1954" y="750"/>
                  </a:cubicBezTo>
                  <a:cubicBezTo>
                    <a:pt x="2051" y="667"/>
                    <a:pt x="2106" y="515"/>
                    <a:pt x="2146" y="447"/>
                  </a:cubicBezTo>
                  <a:cubicBezTo>
                    <a:pt x="2146" y="162"/>
                    <a:pt x="1991"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1"/>
            <p:cNvSpPr/>
            <p:nvPr/>
          </p:nvSpPr>
          <p:spPr>
            <a:xfrm>
              <a:off x="5181150" y="4859100"/>
              <a:ext cx="54375" cy="48450"/>
            </a:xfrm>
            <a:custGeom>
              <a:avLst/>
              <a:gdLst/>
              <a:ahLst/>
              <a:cxnLst/>
              <a:rect l="l" t="t" r="r" b="b"/>
              <a:pathLst>
                <a:path w="2175" h="1938" extrusionOk="0">
                  <a:moveTo>
                    <a:pt x="1830" y="1"/>
                  </a:moveTo>
                  <a:cubicBezTo>
                    <a:pt x="1774" y="1"/>
                    <a:pt x="1717" y="6"/>
                    <a:pt x="1666" y="12"/>
                  </a:cubicBezTo>
                  <a:cubicBezTo>
                    <a:pt x="1584" y="26"/>
                    <a:pt x="1501" y="109"/>
                    <a:pt x="1446" y="164"/>
                  </a:cubicBezTo>
                  <a:cubicBezTo>
                    <a:pt x="1047" y="562"/>
                    <a:pt x="661" y="947"/>
                    <a:pt x="276" y="1347"/>
                  </a:cubicBezTo>
                  <a:cubicBezTo>
                    <a:pt x="194" y="1429"/>
                    <a:pt x="111" y="1525"/>
                    <a:pt x="70" y="1635"/>
                  </a:cubicBezTo>
                  <a:cubicBezTo>
                    <a:pt x="1" y="1828"/>
                    <a:pt x="98" y="1938"/>
                    <a:pt x="345" y="1938"/>
                  </a:cubicBezTo>
                  <a:cubicBezTo>
                    <a:pt x="401" y="1910"/>
                    <a:pt x="524" y="1897"/>
                    <a:pt x="606" y="1828"/>
                  </a:cubicBezTo>
                  <a:cubicBezTo>
                    <a:pt x="1061" y="1470"/>
                    <a:pt x="1529" y="1112"/>
                    <a:pt x="1982" y="727"/>
                  </a:cubicBezTo>
                  <a:cubicBezTo>
                    <a:pt x="2079" y="659"/>
                    <a:pt x="2147" y="521"/>
                    <a:pt x="2162" y="411"/>
                  </a:cubicBezTo>
                  <a:cubicBezTo>
                    <a:pt x="2175" y="287"/>
                    <a:pt x="2120" y="122"/>
                    <a:pt x="2037" y="54"/>
                  </a:cubicBezTo>
                  <a:cubicBezTo>
                    <a:pt x="1988" y="13"/>
                    <a:pt x="1910" y="1"/>
                    <a:pt x="1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0" name="Google Shape;3500;p31"/>
          <p:cNvSpPr/>
          <p:nvPr/>
        </p:nvSpPr>
        <p:spPr>
          <a:xfrm rot="-899961">
            <a:off x="5221555" y="4677148"/>
            <a:ext cx="1137851" cy="531974"/>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1"/>
          <p:cNvSpPr/>
          <p:nvPr/>
        </p:nvSpPr>
        <p:spPr>
          <a:xfrm rot="-5400000">
            <a:off x="4440091" y="4448331"/>
            <a:ext cx="263212" cy="1200787"/>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2" name="Google Shape;3502;p31"/>
          <p:cNvGrpSpPr/>
          <p:nvPr/>
        </p:nvGrpSpPr>
        <p:grpSpPr>
          <a:xfrm rot="10800000">
            <a:off x="1974828" y="84993"/>
            <a:ext cx="333650" cy="198650"/>
            <a:chOff x="2645275" y="3236825"/>
            <a:chExt cx="333650" cy="198650"/>
          </a:xfrm>
        </p:grpSpPr>
        <p:sp>
          <p:nvSpPr>
            <p:cNvPr id="3503" name="Google Shape;3503;p31"/>
            <p:cNvSpPr/>
            <p:nvPr/>
          </p:nvSpPr>
          <p:spPr>
            <a:xfrm>
              <a:off x="2953450" y="3314375"/>
              <a:ext cx="25475" cy="27375"/>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1"/>
            <p:cNvSpPr/>
            <p:nvPr/>
          </p:nvSpPr>
          <p:spPr>
            <a:xfrm>
              <a:off x="2918350" y="3420625"/>
              <a:ext cx="15425" cy="1485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1"/>
            <p:cNvSpPr/>
            <p:nvPr/>
          </p:nvSpPr>
          <p:spPr>
            <a:xfrm>
              <a:off x="2923175" y="3331250"/>
              <a:ext cx="5175" cy="6200"/>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1"/>
            <p:cNvSpPr/>
            <p:nvPr/>
          </p:nvSpPr>
          <p:spPr>
            <a:xfrm>
              <a:off x="2645275" y="3236825"/>
              <a:ext cx="79000" cy="103750"/>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1"/>
            <p:cNvSpPr/>
            <p:nvPr/>
          </p:nvSpPr>
          <p:spPr>
            <a:xfrm>
              <a:off x="2741575" y="3236825"/>
              <a:ext cx="79250" cy="103750"/>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1"/>
            <p:cNvSpPr/>
            <p:nvPr/>
          </p:nvSpPr>
          <p:spPr>
            <a:xfrm>
              <a:off x="2838200" y="3236825"/>
              <a:ext cx="78950" cy="103750"/>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9" name="Google Shape;3509;p31"/>
          <p:cNvGrpSpPr/>
          <p:nvPr/>
        </p:nvGrpSpPr>
        <p:grpSpPr>
          <a:xfrm rot="10800000">
            <a:off x="3667637" y="-240373"/>
            <a:ext cx="733505" cy="482151"/>
            <a:chOff x="6739600" y="291450"/>
            <a:chExt cx="504925" cy="331900"/>
          </a:xfrm>
        </p:grpSpPr>
        <p:sp>
          <p:nvSpPr>
            <p:cNvPr id="3510" name="Google Shape;3510;p31"/>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1"/>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1"/>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1"/>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1"/>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1"/>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1"/>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1"/>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1"/>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1"/>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1"/>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1"/>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1"/>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1"/>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1"/>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1"/>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1"/>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1"/>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1"/>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1"/>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1"/>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1"/>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1"/>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1"/>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4" name="Google Shape;3534;p31"/>
          <p:cNvGrpSpPr/>
          <p:nvPr/>
        </p:nvGrpSpPr>
        <p:grpSpPr>
          <a:xfrm rot="10800000">
            <a:off x="469890" y="937469"/>
            <a:ext cx="506717" cy="456779"/>
            <a:chOff x="593975" y="1926100"/>
            <a:chExt cx="917300" cy="826750"/>
          </a:xfrm>
        </p:grpSpPr>
        <p:sp>
          <p:nvSpPr>
            <p:cNvPr id="3535" name="Google Shape;3535;p31"/>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1"/>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1"/>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1"/>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1"/>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1"/>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1"/>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1"/>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1"/>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1"/>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1"/>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1"/>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1"/>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1"/>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1"/>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1"/>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1"/>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1"/>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1"/>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1"/>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1"/>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1"/>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1"/>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1"/>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1"/>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1"/>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1"/>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1"/>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31"/>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1"/>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31"/>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1"/>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1"/>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1"/>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1"/>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1"/>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1" name="Google Shape;3571;p31"/>
          <p:cNvSpPr/>
          <p:nvPr/>
        </p:nvSpPr>
        <p:spPr>
          <a:xfrm rot="10800000">
            <a:off x="5007351" y="-399775"/>
            <a:ext cx="808501" cy="666084"/>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2" name="Google Shape;3572;p31"/>
          <p:cNvGrpSpPr/>
          <p:nvPr/>
        </p:nvGrpSpPr>
        <p:grpSpPr>
          <a:xfrm rot="1738723">
            <a:off x="1972022" y="4720721"/>
            <a:ext cx="959193" cy="808311"/>
            <a:chOff x="1844900" y="831875"/>
            <a:chExt cx="538300" cy="453625"/>
          </a:xfrm>
        </p:grpSpPr>
        <p:sp>
          <p:nvSpPr>
            <p:cNvPr id="3573" name="Google Shape;3573;p31"/>
            <p:cNvSpPr/>
            <p:nvPr/>
          </p:nvSpPr>
          <p:spPr>
            <a:xfrm>
              <a:off x="1902350" y="868425"/>
              <a:ext cx="452300" cy="41707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31"/>
            <p:cNvSpPr/>
            <p:nvPr/>
          </p:nvSpPr>
          <p:spPr>
            <a:xfrm>
              <a:off x="1844900" y="877800"/>
              <a:ext cx="158925" cy="17050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1"/>
            <p:cNvSpPr/>
            <p:nvPr/>
          </p:nvSpPr>
          <p:spPr>
            <a:xfrm>
              <a:off x="2026150" y="831875"/>
              <a:ext cx="143125" cy="110700"/>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1"/>
            <p:cNvSpPr/>
            <p:nvPr/>
          </p:nvSpPr>
          <p:spPr>
            <a:xfrm>
              <a:off x="2265550" y="874775"/>
              <a:ext cx="117650" cy="99775"/>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1"/>
            <p:cNvSpPr/>
            <p:nvPr/>
          </p:nvSpPr>
          <p:spPr>
            <a:xfrm>
              <a:off x="2281700" y="1088700"/>
              <a:ext cx="19975" cy="25025"/>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1"/>
            <p:cNvSpPr/>
            <p:nvPr/>
          </p:nvSpPr>
          <p:spPr>
            <a:xfrm>
              <a:off x="1958400" y="1106600"/>
              <a:ext cx="18950" cy="21650"/>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1"/>
            <p:cNvSpPr/>
            <p:nvPr/>
          </p:nvSpPr>
          <p:spPr>
            <a:xfrm>
              <a:off x="2259350" y="1070850"/>
              <a:ext cx="14475" cy="23050"/>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1"/>
            <p:cNvSpPr/>
            <p:nvPr/>
          </p:nvSpPr>
          <p:spPr>
            <a:xfrm>
              <a:off x="2068450" y="1204500"/>
              <a:ext cx="17525" cy="21225"/>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31"/>
            <p:cNvSpPr/>
            <p:nvPr/>
          </p:nvSpPr>
          <p:spPr>
            <a:xfrm>
              <a:off x="2140000" y="1123350"/>
              <a:ext cx="10000" cy="221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31"/>
            <p:cNvSpPr/>
            <p:nvPr/>
          </p:nvSpPr>
          <p:spPr>
            <a:xfrm>
              <a:off x="2113850" y="1008850"/>
              <a:ext cx="10025" cy="22150"/>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31"/>
            <p:cNvSpPr/>
            <p:nvPr/>
          </p:nvSpPr>
          <p:spPr>
            <a:xfrm>
              <a:off x="2203975" y="1159400"/>
              <a:ext cx="14475" cy="19225"/>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31"/>
            <p:cNvSpPr/>
            <p:nvPr/>
          </p:nvSpPr>
          <p:spPr>
            <a:xfrm>
              <a:off x="2321950" y="1020875"/>
              <a:ext cx="13100" cy="17975"/>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31"/>
            <p:cNvSpPr/>
            <p:nvPr/>
          </p:nvSpPr>
          <p:spPr>
            <a:xfrm>
              <a:off x="2093225" y="1048675"/>
              <a:ext cx="9325" cy="16375"/>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31"/>
            <p:cNvSpPr/>
            <p:nvPr/>
          </p:nvSpPr>
          <p:spPr>
            <a:xfrm>
              <a:off x="2030300" y="1135550"/>
              <a:ext cx="12025" cy="1440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31"/>
            <p:cNvSpPr/>
            <p:nvPr/>
          </p:nvSpPr>
          <p:spPr>
            <a:xfrm>
              <a:off x="1983150" y="1046800"/>
              <a:ext cx="11400" cy="13525"/>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8" name="Google Shape;3588;p31"/>
          <p:cNvSpPr/>
          <p:nvPr/>
        </p:nvSpPr>
        <p:spPr>
          <a:xfrm rot="10800000">
            <a:off x="-2022503" y="4690012"/>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1"/>
          <p:cNvSpPr/>
          <p:nvPr/>
        </p:nvSpPr>
        <p:spPr>
          <a:xfrm rot="10800000">
            <a:off x="-158357" y="4370271"/>
            <a:ext cx="389663" cy="207064"/>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0" name="Google Shape;3590;p31"/>
          <p:cNvGrpSpPr/>
          <p:nvPr/>
        </p:nvGrpSpPr>
        <p:grpSpPr>
          <a:xfrm rot="-6067296">
            <a:off x="6219134" y="-590658"/>
            <a:ext cx="1200721" cy="1182743"/>
            <a:chOff x="960250" y="302050"/>
            <a:chExt cx="721300" cy="710500"/>
          </a:xfrm>
        </p:grpSpPr>
        <p:sp>
          <p:nvSpPr>
            <p:cNvPr id="3591" name="Google Shape;3591;p31"/>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31"/>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31"/>
            <p:cNvSpPr/>
            <p:nvPr/>
          </p:nvSpPr>
          <p:spPr>
            <a:xfrm>
              <a:off x="961300" y="563475"/>
              <a:ext cx="49200" cy="51600"/>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1"/>
            <p:cNvSpPr/>
            <p:nvPr/>
          </p:nvSpPr>
          <p:spPr>
            <a:xfrm>
              <a:off x="1369900" y="483900"/>
              <a:ext cx="97025" cy="89125"/>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1"/>
            <p:cNvSpPr/>
            <p:nvPr/>
          </p:nvSpPr>
          <p:spPr>
            <a:xfrm>
              <a:off x="1442825" y="640325"/>
              <a:ext cx="89100" cy="74425"/>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1"/>
            <p:cNvSpPr/>
            <p:nvPr/>
          </p:nvSpPr>
          <p:spPr>
            <a:xfrm>
              <a:off x="1395375" y="838150"/>
              <a:ext cx="93900" cy="73950"/>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1"/>
            <p:cNvSpPr/>
            <p:nvPr/>
          </p:nvSpPr>
          <p:spPr>
            <a:xfrm>
              <a:off x="1172475" y="589375"/>
              <a:ext cx="82225"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31"/>
            <p:cNvSpPr/>
            <p:nvPr/>
          </p:nvSpPr>
          <p:spPr>
            <a:xfrm>
              <a:off x="1244725" y="770200"/>
              <a:ext cx="92875" cy="67925"/>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31"/>
            <p:cNvSpPr/>
            <p:nvPr/>
          </p:nvSpPr>
          <p:spPr>
            <a:xfrm>
              <a:off x="1190700" y="302050"/>
              <a:ext cx="80875" cy="80125"/>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1"/>
            <p:cNvSpPr/>
            <p:nvPr/>
          </p:nvSpPr>
          <p:spPr>
            <a:xfrm>
              <a:off x="1503000" y="540600"/>
              <a:ext cx="79825" cy="88575"/>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1"/>
            <p:cNvSpPr/>
            <p:nvPr/>
          </p:nvSpPr>
          <p:spPr>
            <a:xfrm>
              <a:off x="1555650" y="713775"/>
              <a:ext cx="80825" cy="76400"/>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1"/>
            <p:cNvSpPr/>
            <p:nvPr/>
          </p:nvSpPr>
          <p:spPr>
            <a:xfrm>
              <a:off x="1027675" y="637550"/>
              <a:ext cx="94275" cy="65950"/>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1"/>
            <p:cNvSpPr/>
            <p:nvPr/>
          </p:nvSpPr>
          <p:spPr>
            <a:xfrm>
              <a:off x="1396375" y="742025"/>
              <a:ext cx="64000" cy="5610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1"/>
            <p:cNvSpPr/>
            <p:nvPr/>
          </p:nvSpPr>
          <p:spPr>
            <a:xfrm>
              <a:off x="1139475" y="516700"/>
              <a:ext cx="78075" cy="36500"/>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1"/>
            <p:cNvSpPr/>
            <p:nvPr/>
          </p:nvSpPr>
          <p:spPr>
            <a:xfrm>
              <a:off x="1119850" y="780175"/>
              <a:ext cx="58850" cy="61425"/>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1"/>
            <p:cNvSpPr/>
            <p:nvPr/>
          </p:nvSpPr>
          <p:spPr>
            <a:xfrm>
              <a:off x="1074800" y="902825"/>
              <a:ext cx="46800" cy="69150"/>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1"/>
            <p:cNvSpPr/>
            <p:nvPr/>
          </p:nvSpPr>
          <p:spPr>
            <a:xfrm>
              <a:off x="1241775" y="433175"/>
              <a:ext cx="50425" cy="6292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1"/>
            <p:cNvSpPr/>
            <p:nvPr/>
          </p:nvSpPr>
          <p:spPr>
            <a:xfrm>
              <a:off x="1240600" y="890150"/>
              <a:ext cx="66375" cy="358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1"/>
            <p:cNvSpPr/>
            <p:nvPr/>
          </p:nvSpPr>
          <p:spPr>
            <a:xfrm>
              <a:off x="1402250" y="370000"/>
              <a:ext cx="57800" cy="45950"/>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1"/>
            <p:cNvSpPr/>
            <p:nvPr/>
          </p:nvSpPr>
          <p:spPr>
            <a:xfrm>
              <a:off x="1089575" y="577300"/>
              <a:ext cx="45425" cy="40725"/>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31"/>
            <p:cNvSpPr/>
            <p:nvPr/>
          </p:nvSpPr>
          <p:spPr>
            <a:xfrm>
              <a:off x="1353400" y="646250"/>
              <a:ext cx="43700" cy="37975"/>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31"/>
            <p:cNvSpPr/>
            <p:nvPr/>
          </p:nvSpPr>
          <p:spPr>
            <a:xfrm>
              <a:off x="1314525" y="392775"/>
              <a:ext cx="39600" cy="34925"/>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31"/>
            <p:cNvSpPr/>
            <p:nvPr/>
          </p:nvSpPr>
          <p:spPr>
            <a:xfrm>
              <a:off x="1294250" y="605200"/>
              <a:ext cx="29600" cy="25375"/>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4" name="Google Shape;3614;p31"/>
          <p:cNvSpPr/>
          <p:nvPr/>
        </p:nvSpPr>
        <p:spPr>
          <a:xfrm rot="-7740737">
            <a:off x="6773572" y="5025550"/>
            <a:ext cx="373840" cy="198656"/>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6F051E0-CF47-4AC5-8600-CD6A07044C46}"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3268950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051E0-CF47-4AC5-8600-CD6A07044C46}"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21806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8"/>
        <p:cNvGrpSpPr/>
        <p:nvPr/>
      </p:nvGrpSpPr>
      <p:grpSpPr>
        <a:xfrm>
          <a:off x="0" y="0"/>
          <a:ext cx="0" cy="0"/>
          <a:chOff x="0" y="0"/>
          <a:chExt cx="0" cy="0"/>
        </a:xfrm>
      </p:grpSpPr>
      <p:sp>
        <p:nvSpPr>
          <p:cNvPr id="269" name="Google Shape;269;p3"/>
          <p:cNvSpPr txBox="1">
            <a:spLocks noGrp="1"/>
          </p:cNvSpPr>
          <p:nvPr>
            <p:ph type="title"/>
          </p:nvPr>
        </p:nvSpPr>
        <p:spPr>
          <a:xfrm>
            <a:off x="2152350" y="2042700"/>
            <a:ext cx="4839300" cy="1561500"/>
          </a:xfrm>
          <a:prstGeom prst="rect">
            <a:avLst/>
          </a:prstGeom>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0" name="Google Shape;270;p3"/>
          <p:cNvSpPr txBox="1">
            <a:spLocks noGrp="1"/>
          </p:cNvSpPr>
          <p:nvPr>
            <p:ph type="title" idx="2" hasCustomPrompt="1"/>
          </p:nvPr>
        </p:nvSpPr>
        <p:spPr>
          <a:xfrm>
            <a:off x="3925875" y="1004525"/>
            <a:ext cx="1268400" cy="9927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1" name="Google Shape;271;p3"/>
          <p:cNvSpPr txBox="1">
            <a:spLocks noGrp="1"/>
          </p:cNvSpPr>
          <p:nvPr>
            <p:ph type="subTitle" idx="1"/>
          </p:nvPr>
        </p:nvSpPr>
        <p:spPr>
          <a:xfrm>
            <a:off x="2152350" y="3649675"/>
            <a:ext cx="4839300" cy="474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2" name="Google Shape;272;p3"/>
          <p:cNvGrpSpPr/>
          <p:nvPr/>
        </p:nvGrpSpPr>
        <p:grpSpPr>
          <a:xfrm rot="5400000" flipH="1">
            <a:off x="-1652870" y="-503030"/>
            <a:ext cx="3863820" cy="1504029"/>
            <a:chOff x="5118925" y="3316075"/>
            <a:chExt cx="2765798" cy="1076613"/>
          </a:xfrm>
        </p:grpSpPr>
        <p:sp>
          <p:nvSpPr>
            <p:cNvPr id="273" name="Google Shape;273;p3"/>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3"/>
          <p:cNvSpPr/>
          <p:nvPr/>
        </p:nvSpPr>
        <p:spPr>
          <a:xfrm>
            <a:off x="5391575" y="-295201"/>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3"/>
          <p:cNvGrpSpPr/>
          <p:nvPr/>
        </p:nvGrpSpPr>
        <p:grpSpPr>
          <a:xfrm rot="-2700000">
            <a:off x="5326241" y="4536159"/>
            <a:ext cx="5320660" cy="2891879"/>
            <a:chOff x="4056367" y="1569400"/>
            <a:chExt cx="976783" cy="530900"/>
          </a:xfrm>
        </p:grpSpPr>
        <p:sp>
          <p:nvSpPr>
            <p:cNvPr id="309" name="Google Shape;309;p3"/>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4056367" y="1634236"/>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3"/>
          <p:cNvSpPr/>
          <p:nvPr/>
        </p:nvSpPr>
        <p:spPr>
          <a:xfrm rot="-4475127">
            <a:off x="1900264" y="-646155"/>
            <a:ext cx="920517" cy="1421592"/>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rot="1666954">
            <a:off x="8695928" y="561785"/>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rot="1600803">
            <a:off x="1051295" y="4749662"/>
            <a:ext cx="1162335" cy="765979"/>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rot="-2700000">
            <a:off x="-1024076" y="4058815"/>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3"/>
          <p:cNvGrpSpPr/>
          <p:nvPr/>
        </p:nvGrpSpPr>
        <p:grpSpPr>
          <a:xfrm>
            <a:off x="289162" y="2417569"/>
            <a:ext cx="424054" cy="474297"/>
            <a:chOff x="6809075" y="3709775"/>
            <a:chExt cx="385925" cy="431650"/>
          </a:xfrm>
        </p:grpSpPr>
        <p:sp>
          <p:nvSpPr>
            <p:cNvPr id="316" name="Google Shape;316;p3"/>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3"/>
          <p:cNvGrpSpPr/>
          <p:nvPr/>
        </p:nvGrpSpPr>
        <p:grpSpPr>
          <a:xfrm>
            <a:off x="8513178" y="2760315"/>
            <a:ext cx="828074" cy="992713"/>
            <a:chOff x="5937150" y="5007400"/>
            <a:chExt cx="373225" cy="447450"/>
          </a:xfrm>
        </p:grpSpPr>
        <p:sp>
          <p:nvSpPr>
            <p:cNvPr id="331" name="Google Shape;331;p3"/>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3"/>
          <p:cNvSpPr/>
          <p:nvPr/>
        </p:nvSpPr>
        <p:spPr>
          <a:xfrm rot="7764463">
            <a:off x="2432869" y="4886208"/>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3"/>
          <p:cNvGrpSpPr/>
          <p:nvPr/>
        </p:nvGrpSpPr>
        <p:grpSpPr>
          <a:xfrm>
            <a:off x="4002036" y="-176435"/>
            <a:ext cx="733505" cy="482151"/>
            <a:chOff x="6739600" y="291450"/>
            <a:chExt cx="504925" cy="331900"/>
          </a:xfrm>
        </p:grpSpPr>
        <p:sp>
          <p:nvSpPr>
            <p:cNvPr id="336" name="Google Shape;336;p3"/>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3"/>
          <p:cNvGrpSpPr/>
          <p:nvPr/>
        </p:nvGrpSpPr>
        <p:grpSpPr>
          <a:xfrm>
            <a:off x="4365717" y="4904313"/>
            <a:ext cx="959756" cy="597643"/>
            <a:chOff x="4819000" y="1410925"/>
            <a:chExt cx="327450" cy="203925"/>
          </a:xfrm>
        </p:grpSpPr>
        <p:sp>
          <p:nvSpPr>
            <p:cNvPr id="361" name="Google Shape;361;p3"/>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F051E0-CF47-4AC5-8600-CD6A07044C46}"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1423370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F051E0-CF47-4AC5-8600-CD6A07044C46}"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3381358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F051E0-CF47-4AC5-8600-CD6A07044C46}" type="datetimeFigureOut">
              <a:rPr lang="en-US" smtClean="0"/>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1790168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F051E0-CF47-4AC5-8600-CD6A07044C46}" type="datetimeFigureOut">
              <a:rPr lang="en-US" smtClean="0"/>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1040423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051E0-CF47-4AC5-8600-CD6A07044C46}"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988073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6F051E0-CF47-4AC5-8600-CD6A07044C46}"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1828340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6F051E0-CF47-4AC5-8600-CD6A07044C46}"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2212864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051E0-CF47-4AC5-8600-CD6A07044C46}"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4156569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051E0-CF47-4AC5-8600-CD6A07044C46}"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D6897-FD56-4973-AB44-3CCB4F74ECFD}" type="slidenum">
              <a:rPr lang="en-US" smtClean="0"/>
              <a:t>‹#›</a:t>
            </a:fld>
            <a:endParaRPr lang="en-US"/>
          </a:p>
        </p:txBody>
      </p:sp>
    </p:spTree>
    <p:extLst>
      <p:ext uri="{BB962C8B-B14F-4D97-AF65-F5344CB8AC3E}">
        <p14:creationId xmlns:p14="http://schemas.microsoft.com/office/powerpoint/2010/main" val="26138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9"/>
        <p:cNvGrpSpPr/>
        <p:nvPr/>
      </p:nvGrpSpPr>
      <p:grpSpPr>
        <a:xfrm>
          <a:off x="0" y="0"/>
          <a:ext cx="0" cy="0"/>
          <a:chOff x="0" y="0"/>
          <a:chExt cx="0" cy="0"/>
        </a:xfrm>
      </p:grpSpPr>
      <p:sp>
        <p:nvSpPr>
          <p:cNvPr id="370" name="Google Shape;370;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1" name="Google Shape;371;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Darker Grotesque SemiBold"/>
              <a:buChar char="●"/>
              <a:defRPr sz="1200"/>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a:p>
        </p:txBody>
      </p:sp>
      <p:sp>
        <p:nvSpPr>
          <p:cNvPr id="372" name="Google Shape;372;p4"/>
          <p:cNvSpPr/>
          <p:nvPr/>
        </p:nvSpPr>
        <p:spPr>
          <a:xfrm rot="-2858433" flipH="1">
            <a:off x="6122018" y="4290891"/>
            <a:ext cx="5125935" cy="2891909"/>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rot="-2858433" flipH="1">
            <a:off x="-312200" y="4284127"/>
            <a:ext cx="669186" cy="53477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rot="6994426" flipH="1">
            <a:off x="8512552" y="-298216"/>
            <a:ext cx="897889" cy="1192392"/>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rot="-962022">
            <a:off x="-1073239" y="-330478"/>
            <a:ext cx="3254610" cy="722421"/>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rot="-3035537">
            <a:off x="2008244" y="-215697"/>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rot="8100000">
            <a:off x="-1158037" y="2166557"/>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 name="Google Shape;378;p4"/>
          <p:cNvGrpSpPr/>
          <p:nvPr/>
        </p:nvGrpSpPr>
        <p:grpSpPr>
          <a:xfrm rot="-8779617">
            <a:off x="8786044" y="1812477"/>
            <a:ext cx="733503" cy="456756"/>
            <a:chOff x="4819000" y="1410925"/>
            <a:chExt cx="327450" cy="203925"/>
          </a:xfrm>
        </p:grpSpPr>
        <p:sp>
          <p:nvSpPr>
            <p:cNvPr id="379" name="Google Shape;379;p4"/>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4"/>
          <p:cNvGrpSpPr/>
          <p:nvPr/>
        </p:nvGrpSpPr>
        <p:grpSpPr>
          <a:xfrm rot="10800000">
            <a:off x="147229" y="3932565"/>
            <a:ext cx="236881" cy="264947"/>
            <a:chOff x="6809075" y="3709775"/>
            <a:chExt cx="385925" cy="431650"/>
          </a:xfrm>
        </p:grpSpPr>
        <p:sp>
          <p:nvSpPr>
            <p:cNvPr id="388" name="Google Shape;388;p4"/>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4"/>
          <p:cNvGrpSpPr/>
          <p:nvPr/>
        </p:nvGrpSpPr>
        <p:grpSpPr>
          <a:xfrm>
            <a:off x="619206" y="763913"/>
            <a:ext cx="188039" cy="296415"/>
            <a:chOff x="4749525" y="2413575"/>
            <a:chExt cx="311271" cy="490672"/>
          </a:xfrm>
        </p:grpSpPr>
        <p:sp>
          <p:nvSpPr>
            <p:cNvPr id="403" name="Google Shape;403;p4"/>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4"/>
          <p:cNvGrpSpPr/>
          <p:nvPr/>
        </p:nvGrpSpPr>
        <p:grpSpPr>
          <a:xfrm flipH="1">
            <a:off x="8336756" y="763913"/>
            <a:ext cx="188039" cy="296415"/>
            <a:chOff x="4749525" y="2413575"/>
            <a:chExt cx="311271" cy="490672"/>
          </a:xfrm>
        </p:grpSpPr>
        <p:sp>
          <p:nvSpPr>
            <p:cNvPr id="407" name="Google Shape;407;p4"/>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3"/>
        <p:cNvGrpSpPr/>
        <p:nvPr/>
      </p:nvGrpSpPr>
      <p:grpSpPr>
        <a:xfrm>
          <a:off x="0" y="0"/>
          <a:ext cx="0" cy="0"/>
          <a:chOff x="0" y="0"/>
          <a:chExt cx="0" cy="0"/>
        </a:xfrm>
      </p:grpSpPr>
      <p:sp>
        <p:nvSpPr>
          <p:cNvPr id="754" name="Google Shape;754;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5" name="Google Shape;755;p7"/>
          <p:cNvSpPr txBox="1">
            <a:spLocks noGrp="1"/>
          </p:cNvSpPr>
          <p:nvPr>
            <p:ph type="body" idx="1"/>
          </p:nvPr>
        </p:nvSpPr>
        <p:spPr>
          <a:xfrm>
            <a:off x="726450" y="1374575"/>
            <a:ext cx="4015200" cy="29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756" name="Google Shape;756;p7"/>
          <p:cNvSpPr>
            <a:spLocks noGrp="1"/>
          </p:cNvSpPr>
          <p:nvPr>
            <p:ph type="pic" idx="2"/>
          </p:nvPr>
        </p:nvSpPr>
        <p:spPr>
          <a:xfrm>
            <a:off x="4976975" y="1374425"/>
            <a:ext cx="3232800" cy="2913000"/>
          </a:xfrm>
          <a:prstGeom prst="rect">
            <a:avLst/>
          </a:prstGeom>
          <a:noFill/>
          <a:ln>
            <a:noFill/>
          </a:ln>
        </p:spPr>
      </p:sp>
      <p:sp>
        <p:nvSpPr>
          <p:cNvPr id="757" name="Google Shape;757;p7"/>
          <p:cNvSpPr/>
          <p:nvPr/>
        </p:nvSpPr>
        <p:spPr>
          <a:xfrm>
            <a:off x="-208875" y="-16675"/>
            <a:ext cx="2079975" cy="461689"/>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rot="-5766871">
            <a:off x="-196669" y="-275896"/>
            <a:ext cx="920506" cy="1421593"/>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rot="1666954">
            <a:off x="8655453" y="2523185"/>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7"/>
          <p:cNvGrpSpPr/>
          <p:nvPr/>
        </p:nvGrpSpPr>
        <p:grpSpPr>
          <a:xfrm>
            <a:off x="7820412" y="4704708"/>
            <a:ext cx="2455199" cy="955710"/>
            <a:chOff x="5118925" y="3316075"/>
            <a:chExt cx="2765798" cy="1076613"/>
          </a:xfrm>
        </p:grpSpPr>
        <p:sp>
          <p:nvSpPr>
            <p:cNvPr id="761" name="Google Shape;761;p7"/>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7"/>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7"/>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7"/>
          <p:cNvGrpSpPr/>
          <p:nvPr/>
        </p:nvGrpSpPr>
        <p:grpSpPr>
          <a:xfrm>
            <a:off x="8567783" y="1368253"/>
            <a:ext cx="576222" cy="690773"/>
            <a:chOff x="5937150" y="5007400"/>
            <a:chExt cx="373225" cy="447450"/>
          </a:xfrm>
        </p:grpSpPr>
        <p:sp>
          <p:nvSpPr>
            <p:cNvPr id="796" name="Google Shape;796;p7"/>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7"/>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7"/>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7"/>
          <p:cNvGrpSpPr/>
          <p:nvPr/>
        </p:nvGrpSpPr>
        <p:grpSpPr>
          <a:xfrm>
            <a:off x="-355668" y="1428203"/>
            <a:ext cx="733488" cy="456751"/>
            <a:chOff x="4819000" y="1410925"/>
            <a:chExt cx="327450" cy="203925"/>
          </a:xfrm>
        </p:grpSpPr>
        <p:sp>
          <p:nvSpPr>
            <p:cNvPr id="800" name="Google Shape;800;p7"/>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7"/>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7"/>
          <p:cNvSpPr/>
          <p:nvPr/>
        </p:nvSpPr>
        <p:spPr>
          <a:xfrm rot="-8882948">
            <a:off x="7411521" y="-356963"/>
            <a:ext cx="1162309" cy="76596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7"/>
          <p:cNvGrpSpPr/>
          <p:nvPr/>
        </p:nvGrpSpPr>
        <p:grpSpPr>
          <a:xfrm>
            <a:off x="145139" y="2288555"/>
            <a:ext cx="236881" cy="264947"/>
            <a:chOff x="6809075" y="3709775"/>
            <a:chExt cx="385925" cy="431650"/>
          </a:xfrm>
        </p:grpSpPr>
        <p:sp>
          <p:nvSpPr>
            <p:cNvPr id="810" name="Google Shape;810;p7"/>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7"/>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7"/>
          <p:cNvGrpSpPr/>
          <p:nvPr/>
        </p:nvGrpSpPr>
        <p:grpSpPr>
          <a:xfrm>
            <a:off x="8688452" y="4004093"/>
            <a:ext cx="236881" cy="264947"/>
            <a:chOff x="6809075" y="3709775"/>
            <a:chExt cx="385925" cy="431650"/>
          </a:xfrm>
        </p:grpSpPr>
        <p:sp>
          <p:nvSpPr>
            <p:cNvPr id="825" name="Google Shape;825;p7"/>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7"/>
          <p:cNvGrpSpPr/>
          <p:nvPr/>
        </p:nvGrpSpPr>
        <p:grpSpPr>
          <a:xfrm rot="2700000">
            <a:off x="-216068" y="4587214"/>
            <a:ext cx="733485" cy="618107"/>
            <a:chOff x="1844900" y="831875"/>
            <a:chExt cx="538300" cy="453625"/>
          </a:xfrm>
        </p:grpSpPr>
        <p:sp>
          <p:nvSpPr>
            <p:cNvPr id="840" name="Google Shape;840;p7"/>
            <p:cNvSpPr/>
            <p:nvPr/>
          </p:nvSpPr>
          <p:spPr>
            <a:xfrm>
              <a:off x="1902350" y="868425"/>
              <a:ext cx="452300" cy="41707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a:off x="1844900" y="877800"/>
              <a:ext cx="158925" cy="17050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a:off x="2026150" y="831875"/>
              <a:ext cx="143125" cy="110700"/>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a:off x="2265550" y="874775"/>
              <a:ext cx="117650" cy="99775"/>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a:off x="2281700" y="1088700"/>
              <a:ext cx="19975" cy="25025"/>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
            <p:cNvSpPr/>
            <p:nvPr/>
          </p:nvSpPr>
          <p:spPr>
            <a:xfrm>
              <a:off x="1958400" y="1106600"/>
              <a:ext cx="18950" cy="21650"/>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
            <p:cNvSpPr/>
            <p:nvPr/>
          </p:nvSpPr>
          <p:spPr>
            <a:xfrm>
              <a:off x="2259350" y="1070850"/>
              <a:ext cx="14475" cy="23050"/>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a:off x="2068450" y="1204500"/>
              <a:ext cx="17525" cy="21225"/>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a:off x="2140000" y="1123350"/>
              <a:ext cx="10000" cy="221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a:off x="2113850" y="1008850"/>
              <a:ext cx="10025" cy="22150"/>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a:off x="2203975" y="1159400"/>
              <a:ext cx="14475" cy="19225"/>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a:off x="2321950" y="1020875"/>
              <a:ext cx="13100" cy="17975"/>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a:off x="2093225" y="1048675"/>
              <a:ext cx="9325" cy="16375"/>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2030300" y="1135550"/>
              <a:ext cx="12025" cy="1440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1983150" y="1046800"/>
              <a:ext cx="11400" cy="13525"/>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7"/>
          <p:cNvGrpSpPr/>
          <p:nvPr/>
        </p:nvGrpSpPr>
        <p:grpSpPr>
          <a:xfrm>
            <a:off x="1019347" y="4763778"/>
            <a:ext cx="293903" cy="264973"/>
            <a:chOff x="593975" y="1926100"/>
            <a:chExt cx="917300" cy="826750"/>
          </a:xfrm>
        </p:grpSpPr>
        <p:sp>
          <p:nvSpPr>
            <p:cNvPr id="856" name="Google Shape;856;p7"/>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2" name="Google Shape;892;p7"/>
          <p:cNvSpPr/>
          <p:nvPr/>
        </p:nvSpPr>
        <p:spPr>
          <a:xfrm rot="7764463">
            <a:off x="-331781" y="3130445"/>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7"/>
          <p:cNvGrpSpPr/>
          <p:nvPr/>
        </p:nvGrpSpPr>
        <p:grpSpPr>
          <a:xfrm>
            <a:off x="7005100" y="114850"/>
            <a:ext cx="333650" cy="198650"/>
            <a:chOff x="2645275" y="3236825"/>
            <a:chExt cx="333650" cy="198650"/>
          </a:xfrm>
        </p:grpSpPr>
        <p:sp>
          <p:nvSpPr>
            <p:cNvPr id="894" name="Google Shape;894;p7"/>
            <p:cNvSpPr/>
            <p:nvPr/>
          </p:nvSpPr>
          <p:spPr>
            <a:xfrm>
              <a:off x="2953450" y="3314375"/>
              <a:ext cx="25475" cy="27375"/>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a:off x="2918350" y="3420625"/>
              <a:ext cx="15425" cy="1485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a:off x="2923175" y="3331250"/>
              <a:ext cx="5175" cy="6200"/>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a:off x="2645275" y="3236825"/>
              <a:ext cx="79000" cy="103750"/>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a:off x="2741575" y="3236825"/>
              <a:ext cx="79250" cy="103750"/>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a:off x="2838200" y="3236825"/>
              <a:ext cx="78950" cy="103750"/>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7"/>
          <p:cNvGrpSpPr/>
          <p:nvPr/>
        </p:nvGrpSpPr>
        <p:grpSpPr>
          <a:xfrm>
            <a:off x="619206" y="763913"/>
            <a:ext cx="188039" cy="296415"/>
            <a:chOff x="4749525" y="2413575"/>
            <a:chExt cx="311271" cy="490672"/>
          </a:xfrm>
        </p:grpSpPr>
        <p:sp>
          <p:nvSpPr>
            <p:cNvPr id="901" name="Google Shape;901;p7"/>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904;p7"/>
          <p:cNvGrpSpPr/>
          <p:nvPr/>
        </p:nvGrpSpPr>
        <p:grpSpPr>
          <a:xfrm flipH="1">
            <a:off x="8336756" y="763913"/>
            <a:ext cx="188039" cy="296415"/>
            <a:chOff x="4749525" y="2413575"/>
            <a:chExt cx="311271" cy="490672"/>
          </a:xfrm>
        </p:grpSpPr>
        <p:sp>
          <p:nvSpPr>
            <p:cNvPr id="905" name="Google Shape;905;p7"/>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7"/>
          <p:cNvGrpSpPr/>
          <p:nvPr/>
        </p:nvGrpSpPr>
        <p:grpSpPr>
          <a:xfrm rot="-1668623">
            <a:off x="8806987" y="422229"/>
            <a:ext cx="574070" cy="618300"/>
            <a:chOff x="2145500" y="2775800"/>
            <a:chExt cx="378025" cy="407150"/>
          </a:xfrm>
        </p:grpSpPr>
        <p:sp>
          <p:nvSpPr>
            <p:cNvPr id="909" name="Google Shape;909;p7"/>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11"/>
        <p:cNvGrpSpPr/>
        <p:nvPr/>
      </p:nvGrpSpPr>
      <p:grpSpPr>
        <a:xfrm>
          <a:off x="0" y="0"/>
          <a:ext cx="0" cy="0"/>
          <a:chOff x="0" y="0"/>
          <a:chExt cx="0" cy="0"/>
        </a:xfrm>
      </p:grpSpPr>
      <p:sp>
        <p:nvSpPr>
          <p:cNvPr id="912" name="Google Shape;912;p8"/>
          <p:cNvSpPr txBox="1">
            <a:spLocks noGrp="1"/>
          </p:cNvSpPr>
          <p:nvPr>
            <p:ph type="title"/>
          </p:nvPr>
        </p:nvSpPr>
        <p:spPr>
          <a:xfrm>
            <a:off x="1388100" y="1307100"/>
            <a:ext cx="6367800" cy="2529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913" name="Google Shape;913;p8"/>
          <p:cNvGrpSpPr/>
          <p:nvPr/>
        </p:nvGrpSpPr>
        <p:grpSpPr>
          <a:xfrm rot="5400000">
            <a:off x="-1652870" y="4208246"/>
            <a:ext cx="3863820" cy="1504029"/>
            <a:chOff x="5118925" y="3316075"/>
            <a:chExt cx="2765798" cy="1076613"/>
          </a:xfrm>
        </p:grpSpPr>
        <p:sp>
          <p:nvSpPr>
            <p:cNvPr id="914" name="Google Shape;914;p8"/>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8"/>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8"/>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8"/>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8"/>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8"/>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8"/>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8"/>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8"/>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8"/>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8"/>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8"/>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8"/>
          <p:cNvSpPr/>
          <p:nvPr/>
        </p:nvSpPr>
        <p:spPr>
          <a:xfrm rot="10800000" flipH="1">
            <a:off x="5391575" y="4634689"/>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 name="Google Shape;949;p8"/>
          <p:cNvGrpSpPr/>
          <p:nvPr/>
        </p:nvGrpSpPr>
        <p:grpSpPr>
          <a:xfrm rot="-8100000" flipH="1">
            <a:off x="5326241" y="-2218794"/>
            <a:ext cx="5320660" cy="2891879"/>
            <a:chOff x="4056367" y="1569400"/>
            <a:chExt cx="976783" cy="530900"/>
          </a:xfrm>
        </p:grpSpPr>
        <p:sp>
          <p:nvSpPr>
            <p:cNvPr id="950" name="Google Shape;950;p8"/>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4056367" y="1634236"/>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8"/>
          <p:cNvSpPr/>
          <p:nvPr/>
        </p:nvSpPr>
        <p:spPr>
          <a:xfrm rot="-6324873" flipH="1">
            <a:off x="1900264" y="4433808"/>
            <a:ext cx="920517" cy="1421592"/>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rot="9133046" flipH="1">
            <a:off x="8695928" y="3292890"/>
            <a:ext cx="877105" cy="1354570"/>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rot="9199197" flipH="1">
            <a:off x="1051295" y="-306396"/>
            <a:ext cx="1162335" cy="765979"/>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rot="-8100000" flipH="1">
            <a:off x="-1024076" y="-231990"/>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6" name="Google Shape;956;p8"/>
          <p:cNvGrpSpPr/>
          <p:nvPr/>
        </p:nvGrpSpPr>
        <p:grpSpPr>
          <a:xfrm rot="10800000" flipH="1">
            <a:off x="289162" y="2317379"/>
            <a:ext cx="424054" cy="474297"/>
            <a:chOff x="6809075" y="3709775"/>
            <a:chExt cx="385925" cy="431650"/>
          </a:xfrm>
        </p:grpSpPr>
        <p:sp>
          <p:nvSpPr>
            <p:cNvPr id="957" name="Google Shape;957;p8"/>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8"/>
          <p:cNvGrpSpPr/>
          <p:nvPr/>
        </p:nvGrpSpPr>
        <p:grpSpPr>
          <a:xfrm>
            <a:off x="8513178" y="1456218"/>
            <a:ext cx="828074" cy="992713"/>
            <a:chOff x="5937150" y="5007400"/>
            <a:chExt cx="373225" cy="447450"/>
          </a:xfrm>
        </p:grpSpPr>
        <p:sp>
          <p:nvSpPr>
            <p:cNvPr id="972" name="Google Shape;972;p8"/>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8"/>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5" name="Google Shape;975;p8"/>
          <p:cNvSpPr/>
          <p:nvPr/>
        </p:nvSpPr>
        <p:spPr>
          <a:xfrm rot="3035537" flipH="1">
            <a:off x="2432869" y="-169844"/>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6" name="Google Shape;976;p8"/>
          <p:cNvGrpSpPr/>
          <p:nvPr/>
        </p:nvGrpSpPr>
        <p:grpSpPr>
          <a:xfrm rot="10800000" flipH="1">
            <a:off x="7624081" y="1263721"/>
            <a:ext cx="526072" cy="474306"/>
            <a:chOff x="593975" y="1926100"/>
            <a:chExt cx="917300" cy="826750"/>
          </a:xfrm>
        </p:grpSpPr>
        <p:sp>
          <p:nvSpPr>
            <p:cNvPr id="977" name="Google Shape;977;p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8"/>
          <p:cNvGrpSpPr/>
          <p:nvPr/>
        </p:nvGrpSpPr>
        <p:grpSpPr>
          <a:xfrm rot="10800000">
            <a:off x="2389285" y="1309690"/>
            <a:ext cx="242605" cy="382380"/>
            <a:chOff x="4749525" y="2413575"/>
            <a:chExt cx="311271" cy="490672"/>
          </a:xfrm>
        </p:grpSpPr>
        <p:sp>
          <p:nvSpPr>
            <p:cNvPr id="1014" name="Google Shape;1014;p8"/>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8"/>
          <p:cNvGrpSpPr/>
          <p:nvPr/>
        </p:nvGrpSpPr>
        <p:grpSpPr>
          <a:xfrm rot="10800000" flipH="1">
            <a:off x="4002036" y="4903529"/>
            <a:ext cx="733505" cy="482151"/>
            <a:chOff x="6739600" y="291450"/>
            <a:chExt cx="504925" cy="331900"/>
          </a:xfrm>
        </p:grpSpPr>
        <p:sp>
          <p:nvSpPr>
            <p:cNvPr id="1018" name="Google Shape;1018;p8"/>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8"/>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8"/>
          <p:cNvGrpSpPr/>
          <p:nvPr/>
        </p:nvGrpSpPr>
        <p:grpSpPr>
          <a:xfrm rot="10800000" flipH="1">
            <a:off x="4365717" y="-292711"/>
            <a:ext cx="959756" cy="597643"/>
            <a:chOff x="4819000" y="1410925"/>
            <a:chExt cx="327450" cy="203925"/>
          </a:xfrm>
        </p:grpSpPr>
        <p:sp>
          <p:nvSpPr>
            <p:cNvPr id="1043" name="Google Shape;1043;p8"/>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8"/>
          <p:cNvGrpSpPr/>
          <p:nvPr/>
        </p:nvGrpSpPr>
        <p:grpSpPr>
          <a:xfrm rot="10800000" flipH="1">
            <a:off x="8218734" y="4086964"/>
            <a:ext cx="424068" cy="382372"/>
            <a:chOff x="593975" y="1926100"/>
            <a:chExt cx="917300" cy="826750"/>
          </a:xfrm>
        </p:grpSpPr>
        <p:sp>
          <p:nvSpPr>
            <p:cNvPr id="1052" name="Google Shape;1052;p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8"/>
          <p:cNvGrpSpPr/>
          <p:nvPr/>
        </p:nvGrpSpPr>
        <p:grpSpPr>
          <a:xfrm rot="6216072" flipH="1">
            <a:off x="8218491" y="2570535"/>
            <a:ext cx="424060" cy="474304"/>
            <a:chOff x="6809075" y="3709775"/>
            <a:chExt cx="385925" cy="431650"/>
          </a:xfrm>
        </p:grpSpPr>
        <p:sp>
          <p:nvSpPr>
            <p:cNvPr id="1089" name="Google Shape;1089;p8"/>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8"/>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8"/>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8"/>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8"/>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8"/>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8"/>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3"/>
        <p:cNvGrpSpPr/>
        <p:nvPr/>
      </p:nvGrpSpPr>
      <p:grpSpPr>
        <a:xfrm>
          <a:off x="0" y="0"/>
          <a:ext cx="0" cy="0"/>
          <a:chOff x="0" y="0"/>
          <a:chExt cx="0" cy="0"/>
        </a:xfrm>
      </p:grpSpPr>
      <p:sp>
        <p:nvSpPr>
          <p:cNvPr id="1104" name="Google Shape;1104;p9"/>
          <p:cNvSpPr txBox="1">
            <a:spLocks noGrp="1"/>
          </p:cNvSpPr>
          <p:nvPr>
            <p:ph type="subTitle" idx="1"/>
          </p:nvPr>
        </p:nvSpPr>
        <p:spPr>
          <a:xfrm>
            <a:off x="769963" y="1395750"/>
            <a:ext cx="3562500" cy="2940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a:latin typeface="Lexend Light"/>
                <a:ea typeface="Lexend Light"/>
                <a:cs typeface="Lexend Light"/>
                <a:sym typeface="Lexend 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05" name="Google Shape;1105;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6" name="Google Shape;1106;p9"/>
          <p:cNvSpPr txBox="1">
            <a:spLocks noGrp="1"/>
          </p:cNvSpPr>
          <p:nvPr>
            <p:ph type="subTitle" idx="2"/>
          </p:nvPr>
        </p:nvSpPr>
        <p:spPr>
          <a:xfrm>
            <a:off x="4811538" y="1395750"/>
            <a:ext cx="3562500" cy="2940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1107" name="Google Shape;1107;p9"/>
          <p:cNvGrpSpPr/>
          <p:nvPr/>
        </p:nvGrpSpPr>
        <p:grpSpPr>
          <a:xfrm rot="7941567" flipH="1">
            <a:off x="-2023416" y="-2073971"/>
            <a:ext cx="5125935" cy="2891909"/>
            <a:chOff x="4092125" y="1569400"/>
            <a:chExt cx="941025" cy="530900"/>
          </a:xfrm>
        </p:grpSpPr>
        <p:sp>
          <p:nvSpPr>
            <p:cNvPr id="1108" name="Google Shape;1108;p9"/>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4836539" y="1629449"/>
              <a:ext cx="122850" cy="98175"/>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9"/>
          <p:cNvSpPr/>
          <p:nvPr/>
        </p:nvSpPr>
        <p:spPr>
          <a:xfrm rot="-3805574" flipH="1">
            <a:off x="-259655" y="4007803"/>
            <a:ext cx="897889" cy="1192392"/>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1" name="Google Shape;1111;p9"/>
          <p:cNvGrpSpPr/>
          <p:nvPr/>
        </p:nvGrpSpPr>
        <p:grpSpPr>
          <a:xfrm>
            <a:off x="6694912" y="-248231"/>
            <a:ext cx="424054" cy="474297"/>
            <a:chOff x="6809075" y="3709775"/>
            <a:chExt cx="385925" cy="431650"/>
          </a:xfrm>
        </p:grpSpPr>
        <p:sp>
          <p:nvSpPr>
            <p:cNvPr id="1112" name="Google Shape;1112;p9"/>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9"/>
          <p:cNvSpPr/>
          <p:nvPr/>
        </p:nvSpPr>
        <p:spPr>
          <a:xfrm rot="9837978">
            <a:off x="6987841" y="4622449"/>
            <a:ext cx="3254610" cy="722421"/>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rot="7764463">
            <a:off x="3004369" y="4948445"/>
            <a:ext cx="911949" cy="492881"/>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rot="-2700000">
            <a:off x="8515799" y="2442415"/>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129;p9"/>
          <p:cNvGrpSpPr/>
          <p:nvPr/>
        </p:nvGrpSpPr>
        <p:grpSpPr>
          <a:xfrm>
            <a:off x="8556939" y="4187030"/>
            <a:ext cx="236881" cy="264947"/>
            <a:chOff x="6809075" y="3709775"/>
            <a:chExt cx="385925" cy="431650"/>
          </a:xfrm>
        </p:grpSpPr>
        <p:sp>
          <p:nvSpPr>
            <p:cNvPr id="1130" name="Google Shape;1130;p9"/>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9"/>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9"/>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9"/>
          <p:cNvGrpSpPr/>
          <p:nvPr/>
        </p:nvGrpSpPr>
        <p:grpSpPr>
          <a:xfrm>
            <a:off x="619206" y="763913"/>
            <a:ext cx="188039" cy="296415"/>
            <a:chOff x="4749525" y="2413575"/>
            <a:chExt cx="311271" cy="490672"/>
          </a:xfrm>
        </p:grpSpPr>
        <p:sp>
          <p:nvSpPr>
            <p:cNvPr id="1145" name="Google Shape;1145;p9"/>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9"/>
          <p:cNvGrpSpPr/>
          <p:nvPr/>
        </p:nvGrpSpPr>
        <p:grpSpPr>
          <a:xfrm flipH="1">
            <a:off x="8336756" y="763913"/>
            <a:ext cx="188039" cy="296415"/>
            <a:chOff x="4749525" y="2413575"/>
            <a:chExt cx="311271" cy="490672"/>
          </a:xfrm>
        </p:grpSpPr>
        <p:sp>
          <p:nvSpPr>
            <p:cNvPr id="1149" name="Google Shape;1149;p9"/>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9"/>
          <p:cNvGrpSpPr/>
          <p:nvPr/>
        </p:nvGrpSpPr>
        <p:grpSpPr>
          <a:xfrm rot="-8779617">
            <a:off x="-360231" y="1828202"/>
            <a:ext cx="733503" cy="456756"/>
            <a:chOff x="4819000" y="1410925"/>
            <a:chExt cx="327450" cy="203925"/>
          </a:xfrm>
        </p:grpSpPr>
        <p:sp>
          <p:nvSpPr>
            <p:cNvPr id="1153" name="Google Shape;1153;p9"/>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9"/>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9"/>
          <p:cNvGrpSpPr/>
          <p:nvPr/>
        </p:nvGrpSpPr>
        <p:grpSpPr>
          <a:xfrm>
            <a:off x="8684860" y="1266182"/>
            <a:ext cx="656316" cy="786796"/>
            <a:chOff x="5937150" y="5007400"/>
            <a:chExt cx="373225" cy="447450"/>
          </a:xfrm>
        </p:grpSpPr>
        <p:sp>
          <p:nvSpPr>
            <p:cNvPr id="1162" name="Google Shape;1162;p9"/>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5"/>
        <p:cNvGrpSpPr/>
        <p:nvPr/>
      </p:nvGrpSpPr>
      <p:grpSpPr>
        <a:xfrm>
          <a:off x="0" y="0"/>
          <a:ext cx="0" cy="0"/>
          <a:chOff x="0" y="0"/>
          <a:chExt cx="0" cy="0"/>
        </a:xfrm>
      </p:grpSpPr>
      <p:sp>
        <p:nvSpPr>
          <p:cNvPr id="1166" name="Google Shape;1166;p10"/>
          <p:cNvSpPr txBox="1">
            <a:spLocks noGrp="1"/>
          </p:cNvSpPr>
          <p:nvPr>
            <p:ph type="title"/>
          </p:nvPr>
        </p:nvSpPr>
        <p:spPr>
          <a:xfrm>
            <a:off x="740550" y="3910025"/>
            <a:ext cx="7662900" cy="693900"/>
          </a:xfrm>
          <a:prstGeom prst="rect">
            <a:avLst/>
          </a:prstGeom>
          <a:solidFill>
            <a:schemeClr val="accent2"/>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67" name="Google Shape;1167;p10"/>
          <p:cNvSpPr/>
          <p:nvPr/>
        </p:nvSpPr>
        <p:spPr>
          <a:xfrm rot="-2700000">
            <a:off x="-1007451" y="1827990"/>
            <a:ext cx="1729873" cy="1382420"/>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10"/>
          <p:cNvGrpSpPr/>
          <p:nvPr/>
        </p:nvGrpSpPr>
        <p:grpSpPr>
          <a:xfrm flipH="1">
            <a:off x="-135667" y="728078"/>
            <a:ext cx="576222" cy="690773"/>
            <a:chOff x="5937150" y="5007400"/>
            <a:chExt cx="373225" cy="447450"/>
          </a:xfrm>
        </p:grpSpPr>
        <p:sp>
          <p:nvSpPr>
            <p:cNvPr id="1169" name="Google Shape;1169;p10"/>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0"/>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0"/>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2" name="Google Shape;1172;p10"/>
          <p:cNvGrpSpPr/>
          <p:nvPr/>
        </p:nvGrpSpPr>
        <p:grpSpPr>
          <a:xfrm>
            <a:off x="145139" y="1833655"/>
            <a:ext cx="236881" cy="264947"/>
            <a:chOff x="6809075" y="3709775"/>
            <a:chExt cx="385925" cy="431650"/>
          </a:xfrm>
        </p:grpSpPr>
        <p:sp>
          <p:nvSpPr>
            <p:cNvPr id="1173" name="Google Shape;1173;p10"/>
            <p:cNvSpPr/>
            <p:nvPr/>
          </p:nvSpPr>
          <p:spPr>
            <a:xfrm>
              <a:off x="6904325" y="3983375"/>
              <a:ext cx="77750" cy="66400"/>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
            <p:cNvSpPr/>
            <p:nvPr/>
          </p:nvSpPr>
          <p:spPr>
            <a:xfrm>
              <a:off x="6809075" y="4023275"/>
              <a:ext cx="78075" cy="6140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0"/>
            <p:cNvSpPr/>
            <p:nvPr/>
          </p:nvSpPr>
          <p:spPr>
            <a:xfrm>
              <a:off x="6957975" y="3792750"/>
              <a:ext cx="78825" cy="6070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0"/>
            <p:cNvSpPr/>
            <p:nvPr/>
          </p:nvSpPr>
          <p:spPr>
            <a:xfrm>
              <a:off x="6910200" y="3911625"/>
              <a:ext cx="78075" cy="593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0"/>
            <p:cNvSpPr/>
            <p:nvPr/>
          </p:nvSpPr>
          <p:spPr>
            <a:xfrm>
              <a:off x="6986875" y="3896525"/>
              <a:ext cx="75000" cy="5690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0"/>
            <p:cNvSpPr/>
            <p:nvPr/>
          </p:nvSpPr>
          <p:spPr>
            <a:xfrm>
              <a:off x="6857900" y="3818950"/>
              <a:ext cx="73650" cy="51025"/>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0"/>
            <p:cNvSpPr/>
            <p:nvPr/>
          </p:nvSpPr>
          <p:spPr>
            <a:xfrm>
              <a:off x="6913950" y="3709775"/>
              <a:ext cx="69175" cy="54950"/>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0"/>
            <p:cNvSpPr/>
            <p:nvPr/>
          </p:nvSpPr>
          <p:spPr>
            <a:xfrm>
              <a:off x="7127575" y="3812775"/>
              <a:ext cx="67425" cy="51875"/>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0"/>
            <p:cNvSpPr/>
            <p:nvPr/>
          </p:nvSpPr>
          <p:spPr>
            <a:xfrm>
              <a:off x="6812850" y="3919400"/>
              <a:ext cx="69850" cy="4545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0"/>
            <p:cNvSpPr/>
            <p:nvPr/>
          </p:nvSpPr>
          <p:spPr>
            <a:xfrm>
              <a:off x="7120000" y="4082825"/>
              <a:ext cx="62625" cy="53175"/>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0"/>
            <p:cNvSpPr/>
            <p:nvPr/>
          </p:nvSpPr>
          <p:spPr>
            <a:xfrm>
              <a:off x="7020575" y="4011000"/>
              <a:ext cx="55750" cy="4830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0"/>
            <p:cNvSpPr/>
            <p:nvPr/>
          </p:nvSpPr>
          <p:spPr>
            <a:xfrm>
              <a:off x="6951800" y="4094175"/>
              <a:ext cx="55050" cy="4725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7103125" y="3878725"/>
              <a:ext cx="53675" cy="4772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0"/>
            <p:cNvSpPr/>
            <p:nvPr/>
          </p:nvSpPr>
          <p:spPr>
            <a:xfrm>
              <a:off x="7034350" y="3738350"/>
              <a:ext cx="54350" cy="41300"/>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10"/>
          <p:cNvGrpSpPr/>
          <p:nvPr/>
        </p:nvGrpSpPr>
        <p:grpSpPr>
          <a:xfrm rot="1668623" flipH="1">
            <a:off x="-244588" y="3193529"/>
            <a:ext cx="574070" cy="618300"/>
            <a:chOff x="2145500" y="2775800"/>
            <a:chExt cx="378025" cy="407150"/>
          </a:xfrm>
        </p:grpSpPr>
        <p:sp>
          <p:nvSpPr>
            <p:cNvPr id="1188" name="Google Shape;1188;p10"/>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10"/>
          <p:cNvGrpSpPr/>
          <p:nvPr/>
        </p:nvGrpSpPr>
        <p:grpSpPr>
          <a:xfrm>
            <a:off x="8643983" y="1368253"/>
            <a:ext cx="576222" cy="690773"/>
            <a:chOff x="5937150" y="5007400"/>
            <a:chExt cx="373225" cy="447450"/>
          </a:xfrm>
        </p:grpSpPr>
        <p:sp>
          <p:nvSpPr>
            <p:cNvPr id="1191" name="Google Shape;1191;p10"/>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0"/>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0"/>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10"/>
          <p:cNvGrpSpPr/>
          <p:nvPr/>
        </p:nvGrpSpPr>
        <p:grpSpPr>
          <a:xfrm rot="-1668623">
            <a:off x="8806987" y="422229"/>
            <a:ext cx="574070" cy="618300"/>
            <a:chOff x="2145500" y="2775800"/>
            <a:chExt cx="378025" cy="407150"/>
          </a:xfrm>
        </p:grpSpPr>
        <p:sp>
          <p:nvSpPr>
            <p:cNvPr id="1195" name="Google Shape;1195;p10"/>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7"/>
        <p:cNvGrpSpPr/>
        <p:nvPr/>
      </p:nvGrpSpPr>
      <p:grpSpPr>
        <a:xfrm>
          <a:off x="0" y="0"/>
          <a:ext cx="0" cy="0"/>
          <a:chOff x="0" y="0"/>
          <a:chExt cx="0" cy="0"/>
        </a:xfrm>
      </p:grpSpPr>
      <p:sp>
        <p:nvSpPr>
          <p:cNvPr id="1198" name="Google Shape;1198;p11"/>
          <p:cNvSpPr txBox="1">
            <a:spLocks noGrp="1"/>
          </p:cNvSpPr>
          <p:nvPr>
            <p:ph type="title" hasCustomPrompt="1"/>
          </p:nvPr>
        </p:nvSpPr>
        <p:spPr>
          <a:xfrm>
            <a:off x="1284000" y="1855388"/>
            <a:ext cx="6576000" cy="79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99" name="Google Shape;1199;p11"/>
          <p:cNvSpPr txBox="1">
            <a:spLocks noGrp="1"/>
          </p:cNvSpPr>
          <p:nvPr>
            <p:ph type="subTitle" idx="1"/>
          </p:nvPr>
        </p:nvSpPr>
        <p:spPr>
          <a:xfrm>
            <a:off x="1284000" y="2913713"/>
            <a:ext cx="6576000" cy="37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200" name="Google Shape;1200;p11"/>
          <p:cNvGrpSpPr/>
          <p:nvPr/>
        </p:nvGrpSpPr>
        <p:grpSpPr>
          <a:xfrm rot="5400000" flipH="1">
            <a:off x="-1804445" y="-1477605"/>
            <a:ext cx="3863820" cy="1504029"/>
            <a:chOff x="5118925" y="3316075"/>
            <a:chExt cx="2765798" cy="1076613"/>
          </a:xfrm>
        </p:grpSpPr>
        <p:sp>
          <p:nvSpPr>
            <p:cNvPr id="1201" name="Google Shape;1201;p11"/>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1"/>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1"/>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1"/>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1"/>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1"/>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1"/>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1"/>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1"/>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1"/>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1"/>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1"/>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1"/>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1"/>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1"/>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1"/>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1"/>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1"/>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1"/>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1"/>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1"/>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1"/>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1"/>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1"/>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1"/>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1"/>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1"/>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1"/>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1"/>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1"/>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1"/>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1"/>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1"/>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1"/>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11"/>
          <p:cNvGrpSpPr/>
          <p:nvPr/>
        </p:nvGrpSpPr>
        <p:grpSpPr>
          <a:xfrm flipH="1">
            <a:off x="-1103862" y="4520638"/>
            <a:ext cx="2765798" cy="1076613"/>
            <a:chOff x="5118925" y="3316075"/>
            <a:chExt cx="2765798" cy="1076613"/>
          </a:xfrm>
        </p:grpSpPr>
        <p:sp>
          <p:nvSpPr>
            <p:cNvPr id="1236" name="Google Shape;1236;p11"/>
            <p:cNvSpPr/>
            <p:nvPr/>
          </p:nvSpPr>
          <p:spPr>
            <a:xfrm>
              <a:off x="5221347" y="3324200"/>
              <a:ext cx="2655744" cy="102743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1"/>
            <p:cNvSpPr/>
            <p:nvPr/>
          </p:nvSpPr>
          <p:spPr>
            <a:xfrm>
              <a:off x="5221347" y="3316075"/>
              <a:ext cx="2663377" cy="104356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1"/>
            <p:cNvSpPr/>
            <p:nvPr/>
          </p:nvSpPr>
          <p:spPr>
            <a:xfrm>
              <a:off x="5127358" y="3420836"/>
              <a:ext cx="2585574" cy="96360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1"/>
            <p:cNvSpPr/>
            <p:nvPr/>
          </p:nvSpPr>
          <p:spPr>
            <a:xfrm>
              <a:off x="5118925" y="3412834"/>
              <a:ext cx="2602317" cy="979854"/>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1"/>
            <p:cNvSpPr/>
            <p:nvPr/>
          </p:nvSpPr>
          <p:spPr>
            <a:xfrm>
              <a:off x="5317059" y="3588195"/>
              <a:ext cx="2189115" cy="584318"/>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1"/>
            <p:cNvSpPr/>
            <p:nvPr/>
          </p:nvSpPr>
          <p:spPr>
            <a:xfrm>
              <a:off x="6088482" y="3575392"/>
              <a:ext cx="43148" cy="450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1"/>
            <p:cNvSpPr/>
            <p:nvPr/>
          </p:nvSpPr>
          <p:spPr>
            <a:xfrm>
              <a:off x="7274024" y="4097966"/>
              <a:ext cx="32254" cy="3231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1"/>
            <p:cNvSpPr/>
            <p:nvPr/>
          </p:nvSpPr>
          <p:spPr>
            <a:xfrm>
              <a:off x="7310462" y="3835448"/>
              <a:ext cx="21236" cy="33915"/>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1"/>
            <p:cNvSpPr/>
            <p:nvPr/>
          </p:nvSpPr>
          <p:spPr>
            <a:xfrm>
              <a:off x="7352809" y="4078454"/>
              <a:ext cx="33915" cy="22959"/>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1"/>
            <p:cNvSpPr/>
            <p:nvPr/>
          </p:nvSpPr>
          <p:spPr>
            <a:xfrm>
              <a:off x="7467110" y="3563574"/>
              <a:ext cx="22959" cy="2800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1"/>
            <p:cNvSpPr/>
            <p:nvPr/>
          </p:nvSpPr>
          <p:spPr>
            <a:xfrm>
              <a:off x="7169017" y="4046262"/>
              <a:ext cx="23759" cy="22097"/>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1"/>
            <p:cNvSpPr/>
            <p:nvPr/>
          </p:nvSpPr>
          <p:spPr>
            <a:xfrm>
              <a:off x="6906500" y="3893799"/>
              <a:ext cx="22097" cy="28868"/>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1"/>
            <p:cNvSpPr/>
            <p:nvPr/>
          </p:nvSpPr>
          <p:spPr>
            <a:xfrm>
              <a:off x="5703232" y="3429761"/>
              <a:ext cx="62" cy="62"/>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1"/>
            <p:cNvSpPr/>
            <p:nvPr/>
          </p:nvSpPr>
          <p:spPr>
            <a:xfrm>
              <a:off x="6772688" y="3740597"/>
              <a:ext cx="27206" cy="22159"/>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1"/>
            <p:cNvSpPr/>
            <p:nvPr/>
          </p:nvSpPr>
          <p:spPr>
            <a:xfrm>
              <a:off x="6571168" y="3590657"/>
              <a:ext cx="15327" cy="19574"/>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1"/>
            <p:cNvSpPr/>
            <p:nvPr/>
          </p:nvSpPr>
          <p:spPr>
            <a:xfrm>
              <a:off x="7474743" y="4119263"/>
              <a:ext cx="33054" cy="14280"/>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1"/>
            <p:cNvSpPr/>
            <p:nvPr/>
          </p:nvSpPr>
          <p:spPr>
            <a:xfrm>
              <a:off x="6834547" y="4126710"/>
              <a:ext cx="14465" cy="17973"/>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1"/>
            <p:cNvSpPr/>
            <p:nvPr/>
          </p:nvSpPr>
          <p:spPr>
            <a:xfrm>
              <a:off x="6564398" y="4086886"/>
              <a:ext cx="17850" cy="21359"/>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1"/>
            <p:cNvSpPr/>
            <p:nvPr/>
          </p:nvSpPr>
          <p:spPr>
            <a:xfrm>
              <a:off x="7010707" y="3767679"/>
              <a:ext cx="20374" cy="15388"/>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1"/>
            <p:cNvSpPr/>
            <p:nvPr/>
          </p:nvSpPr>
          <p:spPr>
            <a:xfrm>
              <a:off x="5584684" y="3943840"/>
              <a:ext cx="16988" cy="1778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1"/>
            <p:cNvSpPr/>
            <p:nvPr/>
          </p:nvSpPr>
          <p:spPr>
            <a:xfrm>
              <a:off x="5900505" y="3927714"/>
              <a:ext cx="5109" cy="1785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1"/>
            <p:cNvSpPr/>
            <p:nvPr/>
          </p:nvSpPr>
          <p:spPr>
            <a:xfrm>
              <a:off x="6265504" y="4173305"/>
              <a:ext cx="62" cy="6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1"/>
            <p:cNvSpPr/>
            <p:nvPr/>
          </p:nvSpPr>
          <p:spPr>
            <a:xfrm>
              <a:off x="6412858" y="4052233"/>
              <a:ext cx="19512" cy="14526"/>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1"/>
            <p:cNvSpPr/>
            <p:nvPr/>
          </p:nvSpPr>
          <p:spPr>
            <a:xfrm>
              <a:off x="5527072" y="3970061"/>
              <a:ext cx="13603" cy="1206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1"/>
            <p:cNvSpPr/>
            <p:nvPr/>
          </p:nvSpPr>
          <p:spPr>
            <a:xfrm>
              <a:off x="6212139" y="3905678"/>
              <a:ext cx="16188" cy="14465"/>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1"/>
            <p:cNvSpPr/>
            <p:nvPr/>
          </p:nvSpPr>
          <p:spPr>
            <a:xfrm>
              <a:off x="5605796" y="3868440"/>
              <a:ext cx="13603" cy="6832"/>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1"/>
            <p:cNvSpPr/>
            <p:nvPr/>
          </p:nvSpPr>
          <p:spPr>
            <a:xfrm>
              <a:off x="6268028" y="3514456"/>
              <a:ext cx="11079" cy="14465"/>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1"/>
            <p:cNvSpPr/>
            <p:nvPr/>
          </p:nvSpPr>
          <p:spPr>
            <a:xfrm>
              <a:off x="7085246" y="4091195"/>
              <a:ext cx="17789" cy="15265"/>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1"/>
            <p:cNvSpPr/>
            <p:nvPr/>
          </p:nvSpPr>
          <p:spPr>
            <a:xfrm>
              <a:off x="7143596" y="4109784"/>
              <a:ext cx="12803" cy="172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1"/>
            <p:cNvSpPr/>
            <p:nvPr/>
          </p:nvSpPr>
          <p:spPr>
            <a:xfrm>
              <a:off x="5953870" y="4136928"/>
              <a:ext cx="15327" cy="14403"/>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1"/>
            <p:cNvSpPr/>
            <p:nvPr/>
          </p:nvSpPr>
          <p:spPr>
            <a:xfrm>
              <a:off x="7327389" y="4025950"/>
              <a:ext cx="20374" cy="102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1"/>
            <p:cNvSpPr/>
            <p:nvPr/>
          </p:nvSpPr>
          <p:spPr>
            <a:xfrm>
              <a:off x="6129106" y="3559389"/>
              <a:ext cx="6832" cy="11880"/>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6686331" y="4161302"/>
              <a:ext cx="12803" cy="1206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1"/>
            <p:cNvSpPr/>
            <p:nvPr/>
          </p:nvSpPr>
          <p:spPr>
            <a:xfrm>
              <a:off x="6908224" y="4110461"/>
              <a:ext cx="10218" cy="1206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11"/>
          <p:cNvGrpSpPr/>
          <p:nvPr/>
        </p:nvGrpSpPr>
        <p:grpSpPr>
          <a:xfrm>
            <a:off x="1682110" y="-850795"/>
            <a:ext cx="1236818" cy="1079132"/>
            <a:chOff x="2389000" y="3547600"/>
            <a:chExt cx="1218300" cy="1062975"/>
          </a:xfrm>
        </p:grpSpPr>
        <p:sp>
          <p:nvSpPr>
            <p:cNvPr id="1271" name="Google Shape;1271;p11"/>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1"/>
            <p:cNvSpPr/>
            <p:nvPr/>
          </p:nvSpPr>
          <p:spPr>
            <a:xfrm>
              <a:off x="2626700" y="3864925"/>
              <a:ext cx="261425" cy="194800"/>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1"/>
            <p:cNvSpPr/>
            <p:nvPr/>
          </p:nvSpPr>
          <p:spPr>
            <a:xfrm>
              <a:off x="2756025" y="4085675"/>
              <a:ext cx="277225" cy="170425"/>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1"/>
            <p:cNvSpPr/>
            <p:nvPr/>
          </p:nvSpPr>
          <p:spPr>
            <a:xfrm>
              <a:off x="2938150" y="4214150"/>
              <a:ext cx="209150" cy="201650"/>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1"/>
            <p:cNvSpPr/>
            <p:nvPr/>
          </p:nvSpPr>
          <p:spPr>
            <a:xfrm>
              <a:off x="3125400" y="4293850"/>
              <a:ext cx="169650" cy="214350"/>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1"/>
            <p:cNvSpPr/>
            <p:nvPr/>
          </p:nvSpPr>
          <p:spPr>
            <a:xfrm>
              <a:off x="2979575" y="3664500"/>
              <a:ext cx="181625" cy="238400"/>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1"/>
            <p:cNvSpPr/>
            <p:nvPr/>
          </p:nvSpPr>
          <p:spPr>
            <a:xfrm>
              <a:off x="3146725" y="3829975"/>
              <a:ext cx="211775" cy="190875"/>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1"/>
            <p:cNvSpPr/>
            <p:nvPr/>
          </p:nvSpPr>
          <p:spPr>
            <a:xfrm>
              <a:off x="3241375" y="4027025"/>
              <a:ext cx="257925" cy="158350"/>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3255975" y="4228375"/>
              <a:ext cx="285275" cy="157375"/>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1"/>
            <p:cNvSpPr/>
            <p:nvPr/>
          </p:nvSpPr>
          <p:spPr>
            <a:xfrm>
              <a:off x="2966850" y="3917325"/>
              <a:ext cx="239075" cy="283075"/>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1"/>
            <p:cNvSpPr/>
            <p:nvPr/>
          </p:nvSpPr>
          <p:spPr>
            <a:xfrm>
              <a:off x="3353800" y="3664450"/>
              <a:ext cx="5850" cy="4225"/>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11"/>
          <p:cNvGrpSpPr/>
          <p:nvPr/>
        </p:nvGrpSpPr>
        <p:grpSpPr>
          <a:xfrm rot="5400000">
            <a:off x="398594" y="2413867"/>
            <a:ext cx="224752" cy="188036"/>
            <a:chOff x="5613525" y="2508525"/>
            <a:chExt cx="354275" cy="296400"/>
          </a:xfrm>
        </p:grpSpPr>
        <p:sp>
          <p:nvSpPr>
            <p:cNvPr id="1283" name="Google Shape;1283;p11"/>
            <p:cNvSpPr/>
            <p:nvPr/>
          </p:nvSpPr>
          <p:spPr>
            <a:xfrm>
              <a:off x="5613525" y="2508525"/>
              <a:ext cx="49175"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1"/>
            <p:cNvSpPr/>
            <p:nvPr/>
          </p:nvSpPr>
          <p:spPr>
            <a:xfrm>
              <a:off x="5689525" y="2508525"/>
              <a:ext cx="49550"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1"/>
            <p:cNvSpPr/>
            <p:nvPr/>
          </p:nvSpPr>
          <p:spPr>
            <a:xfrm>
              <a:off x="5765875" y="2508525"/>
              <a:ext cx="49525"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1"/>
            <p:cNvSpPr/>
            <p:nvPr/>
          </p:nvSpPr>
          <p:spPr>
            <a:xfrm>
              <a:off x="584222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1"/>
            <p:cNvSpPr/>
            <p:nvPr/>
          </p:nvSpPr>
          <p:spPr>
            <a:xfrm>
              <a:off x="5918575" y="2508525"/>
              <a:ext cx="49225"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1"/>
          <p:cNvGrpSpPr/>
          <p:nvPr/>
        </p:nvGrpSpPr>
        <p:grpSpPr>
          <a:xfrm>
            <a:off x="-355668" y="3369578"/>
            <a:ext cx="733488" cy="456751"/>
            <a:chOff x="4819000" y="1410925"/>
            <a:chExt cx="327450" cy="203925"/>
          </a:xfrm>
        </p:grpSpPr>
        <p:sp>
          <p:nvSpPr>
            <p:cNvPr id="1289" name="Google Shape;1289;p11"/>
            <p:cNvSpPr/>
            <p:nvPr/>
          </p:nvSpPr>
          <p:spPr>
            <a:xfrm>
              <a:off x="4849275" y="1436700"/>
              <a:ext cx="267250" cy="15227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1"/>
            <p:cNvSpPr/>
            <p:nvPr/>
          </p:nvSpPr>
          <p:spPr>
            <a:xfrm>
              <a:off x="4872975" y="1495200"/>
              <a:ext cx="11050" cy="9700"/>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1"/>
            <p:cNvSpPr/>
            <p:nvPr/>
          </p:nvSpPr>
          <p:spPr>
            <a:xfrm>
              <a:off x="4921500" y="1456000"/>
              <a:ext cx="8975" cy="8650"/>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5043950" y="1568850"/>
              <a:ext cx="8950" cy="7925"/>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1"/>
            <p:cNvSpPr/>
            <p:nvPr/>
          </p:nvSpPr>
          <p:spPr>
            <a:xfrm>
              <a:off x="5057000" y="1525150"/>
              <a:ext cx="6225" cy="7950"/>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1"/>
            <p:cNvSpPr/>
            <p:nvPr/>
          </p:nvSpPr>
          <p:spPr>
            <a:xfrm>
              <a:off x="5082100" y="1499375"/>
              <a:ext cx="4850" cy="5525"/>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1"/>
            <p:cNvSpPr/>
            <p:nvPr/>
          </p:nvSpPr>
          <p:spPr>
            <a:xfrm>
              <a:off x="4923550" y="1484750"/>
              <a:ext cx="99100" cy="56250"/>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1"/>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11"/>
          <p:cNvGrpSpPr/>
          <p:nvPr/>
        </p:nvGrpSpPr>
        <p:grpSpPr>
          <a:xfrm rot="-1668623">
            <a:off x="8748137" y="624691"/>
            <a:ext cx="574070" cy="618300"/>
            <a:chOff x="2145500" y="2775800"/>
            <a:chExt cx="378025" cy="407150"/>
          </a:xfrm>
        </p:grpSpPr>
        <p:sp>
          <p:nvSpPr>
            <p:cNvPr id="1298" name="Google Shape;1298;p11"/>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1"/>
            <p:cNvSpPr/>
            <p:nvPr/>
          </p:nvSpPr>
          <p:spPr>
            <a:xfrm>
              <a:off x="2294775" y="2799675"/>
              <a:ext cx="104575" cy="84500"/>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5625063" y="-208625"/>
            <a:ext cx="808528" cy="43698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11"/>
          <p:cNvGrpSpPr/>
          <p:nvPr/>
        </p:nvGrpSpPr>
        <p:grpSpPr>
          <a:xfrm>
            <a:off x="8540001" y="1663164"/>
            <a:ext cx="808517" cy="969266"/>
            <a:chOff x="5937150" y="5007400"/>
            <a:chExt cx="373225" cy="447450"/>
          </a:xfrm>
        </p:grpSpPr>
        <p:sp>
          <p:nvSpPr>
            <p:cNvPr id="1302" name="Google Shape;1302;p11"/>
            <p:cNvSpPr/>
            <p:nvPr/>
          </p:nvSpPr>
          <p:spPr>
            <a:xfrm>
              <a:off x="5937150" y="5007400"/>
              <a:ext cx="373225" cy="44482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1"/>
            <p:cNvSpPr/>
            <p:nvPr/>
          </p:nvSpPr>
          <p:spPr>
            <a:xfrm>
              <a:off x="5993550" y="5046625"/>
              <a:ext cx="307525" cy="398825"/>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5937150" y="5008425"/>
              <a:ext cx="364200" cy="446425"/>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5" name="Google Shape;1305;p11"/>
          <p:cNvSpPr/>
          <p:nvPr/>
        </p:nvSpPr>
        <p:spPr>
          <a:xfrm rot="9900039">
            <a:off x="8686521" y="2867633"/>
            <a:ext cx="1137851" cy="531974"/>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1"/>
          <p:cNvSpPr/>
          <p:nvPr/>
        </p:nvSpPr>
        <p:spPr>
          <a:xfrm rot="5400000">
            <a:off x="4038775" y="-547600"/>
            <a:ext cx="263212" cy="1200787"/>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7" name="Google Shape;1307;p11"/>
          <p:cNvGrpSpPr/>
          <p:nvPr/>
        </p:nvGrpSpPr>
        <p:grpSpPr>
          <a:xfrm>
            <a:off x="6433600" y="4817875"/>
            <a:ext cx="333650" cy="198650"/>
            <a:chOff x="2645275" y="3236825"/>
            <a:chExt cx="333650" cy="198650"/>
          </a:xfrm>
        </p:grpSpPr>
        <p:sp>
          <p:nvSpPr>
            <p:cNvPr id="1308" name="Google Shape;1308;p11"/>
            <p:cNvSpPr/>
            <p:nvPr/>
          </p:nvSpPr>
          <p:spPr>
            <a:xfrm>
              <a:off x="2953450" y="3314375"/>
              <a:ext cx="25475" cy="27375"/>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1"/>
            <p:cNvSpPr/>
            <p:nvPr/>
          </p:nvSpPr>
          <p:spPr>
            <a:xfrm>
              <a:off x="2918350" y="3420625"/>
              <a:ext cx="15425" cy="1485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1"/>
            <p:cNvSpPr/>
            <p:nvPr/>
          </p:nvSpPr>
          <p:spPr>
            <a:xfrm>
              <a:off x="2923175" y="3331250"/>
              <a:ext cx="5175" cy="6200"/>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1"/>
            <p:cNvSpPr/>
            <p:nvPr/>
          </p:nvSpPr>
          <p:spPr>
            <a:xfrm>
              <a:off x="2645275" y="3236825"/>
              <a:ext cx="79000" cy="103750"/>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1"/>
            <p:cNvSpPr/>
            <p:nvPr/>
          </p:nvSpPr>
          <p:spPr>
            <a:xfrm>
              <a:off x="2741575" y="3236825"/>
              <a:ext cx="79250" cy="103750"/>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1"/>
            <p:cNvSpPr/>
            <p:nvPr/>
          </p:nvSpPr>
          <p:spPr>
            <a:xfrm>
              <a:off x="2838200" y="3236825"/>
              <a:ext cx="78950" cy="103750"/>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11"/>
          <p:cNvGrpSpPr/>
          <p:nvPr/>
        </p:nvGrpSpPr>
        <p:grpSpPr>
          <a:xfrm>
            <a:off x="4813211" y="4817878"/>
            <a:ext cx="733505" cy="482151"/>
            <a:chOff x="6739600" y="291450"/>
            <a:chExt cx="504925" cy="331900"/>
          </a:xfrm>
        </p:grpSpPr>
        <p:sp>
          <p:nvSpPr>
            <p:cNvPr id="1315" name="Google Shape;1315;p11"/>
            <p:cNvSpPr/>
            <p:nvPr/>
          </p:nvSpPr>
          <p:spPr>
            <a:xfrm>
              <a:off x="6739600" y="557500"/>
              <a:ext cx="186075" cy="2562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1"/>
            <p:cNvSpPr/>
            <p:nvPr/>
          </p:nvSpPr>
          <p:spPr>
            <a:xfrm>
              <a:off x="6833825" y="502250"/>
              <a:ext cx="158575" cy="27575"/>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6950100" y="293500"/>
              <a:ext cx="151675" cy="21725"/>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1"/>
            <p:cNvSpPr/>
            <p:nvPr/>
          </p:nvSpPr>
          <p:spPr>
            <a:xfrm>
              <a:off x="6785675" y="346875"/>
              <a:ext cx="132450" cy="30275"/>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1"/>
            <p:cNvSpPr/>
            <p:nvPr/>
          </p:nvSpPr>
          <p:spPr>
            <a:xfrm>
              <a:off x="7044650" y="349975"/>
              <a:ext cx="138650" cy="22500"/>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1"/>
            <p:cNvSpPr/>
            <p:nvPr/>
          </p:nvSpPr>
          <p:spPr>
            <a:xfrm>
              <a:off x="7001675" y="600000"/>
              <a:ext cx="141725" cy="23350"/>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1"/>
            <p:cNvSpPr/>
            <p:nvPr/>
          </p:nvSpPr>
          <p:spPr>
            <a:xfrm>
              <a:off x="6858600" y="397650"/>
              <a:ext cx="115600" cy="2492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1"/>
            <p:cNvSpPr/>
            <p:nvPr/>
          </p:nvSpPr>
          <p:spPr>
            <a:xfrm>
              <a:off x="7128575" y="293500"/>
              <a:ext cx="115950" cy="23750"/>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1"/>
            <p:cNvSpPr/>
            <p:nvPr/>
          </p:nvSpPr>
          <p:spPr>
            <a:xfrm>
              <a:off x="7116900" y="547375"/>
              <a:ext cx="121775" cy="22975"/>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1"/>
            <p:cNvSpPr/>
            <p:nvPr/>
          </p:nvSpPr>
          <p:spPr>
            <a:xfrm>
              <a:off x="7012000" y="449500"/>
              <a:ext cx="113850" cy="23200"/>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1"/>
            <p:cNvSpPr/>
            <p:nvPr/>
          </p:nvSpPr>
          <p:spPr>
            <a:xfrm>
              <a:off x="7089050" y="501375"/>
              <a:ext cx="98025" cy="2165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1"/>
            <p:cNvSpPr/>
            <p:nvPr/>
          </p:nvSpPr>
          <p:spPr>
            <a:xfrm>
              <a:off x="6991375" y="398325"/>
              <a:ext cx="92525" cy="25900"/>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1"/>
            <p:cNvSpPr/>
            <p:nvPr/>
          </p:nvSpPr>
          <p:spPr>
            <a:xfrm>
              <a:off x="7101425" y="403900"/>
              <a:ext cx="82225" cy="2135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1"/>
            <p:cNvSpPr/>
            <p:nvPr/>
          </p:nvSpPr>
          <p:spPr>
            <a:xfrm>
              <a:off x="6953875" y="553850"/>
              <a:ext cx="87050" cy="19250"/>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1"/>
            <p:cNvSpPr/>
            <p:nvPr/>
          </p:nvSpPr>
          <p:spPr>
            <a:xfrm>
              <a:off x="6858925" y="291450"/>
              <a:ext cx="65725" cy="23700"/>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6944575" y="350675"/>
              <a:ext cx="68475" cy="19350"/>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1"/>
            <p:cNvSpPr/>
            <p:nvPr/>
          </p:nvSpPr>
          <p:spPr>
            <a:xfrm>
              <a:off x="6752300" y="511200"/>
              <a:ext cx="70200" cy="20075"/>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1"/>
            <p:cNvSpPr/>
            <p:nvPr/>
          </p:nvSpPr>
          <p:spPr>
            <a:xfrm>
              <a:off x="7013700" y="501400"/>
              <a:ext cx="64700" cy="19450"/>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1"/>
            <p:cNvSpPr/>
            <p:nvPr/>
          </p:nvSpPr>
          <p:spPr>
            <a:xfrm>
              <a:off x="6871300" y="454100"/>
              <a:ext cx="48200" cy="19400"/>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1"/>
            <p:cNvSpPr/>
            <p:nvPr/>
          </p:nvSpPr>
          <p:spPr>
            <a:xfrm>
              <a:off x="6802200" y="451475"/>
              <a:ext cx="45050" cy="22050"/>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1"/>
            <p:cNvSpPr/>
            <p:nvPr/>
          </p:nvSpPr>
          <p:spPr>
            <a:xfrm>
              <a:off x="6936325" y="600675"/>
              <a:ext cx="48525" cy="19500"/>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1"/>
            <p:cNvSpPr/>
            <p:nvPr/>
          </p:nvSpPr>
          <p:spPr>
            <a:xfrm>
              <a:off x="6942525" y="449800"/>
              <a:ext cx="45075" cy="18475"/>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1"/>
            <p:cNvSpPr/>
            <p:nvPr/>
          </p:nvSpPr>
          <p:spPr>
            <a:xfrm>
              <a:off x="7056025" y="547675"/>
              <a:ext cx="34750" cy="1902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1"/>
            <p:cNvSpPr/>
            <p:nvPr/>
          </p:nvSpPr>
          <p:spPr>
            <a:xfrm>
              <a:off x="6884750" y="603750"/>
              <a:ext cx="38875" cy="16325"/>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3311675" y="4817884"/>
            <a:ext cx="808501" cy="666084"/>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0" name="Google Shape;1340;p11"/>
          <p:cNvGrpSpPr/>
          <p:nvPr/>
        </p:nvGrpSpPr>
        <p:grpSpPr>
          <a:xfrm>
            <a:off x="7075986" y="4513042"/>
            <a:ext cx="959197" cy="808314"/>
            <a:chOff x="1844900" y="831875"/>
            <a:chExt cx="538300" cy="453625"/>
          </a:xfrm>
        </p:grpSpPr>
        <p:sp>
          <p:nvSpPr>
            <p:cNvPr id="1341" name="Google Shape;1341;p11"/>
            <p:cNvSpPr/>
            <p:nvPr/>
          </p:nvSpPr>
          <p:spPr>
            <a:xfrm>
              <a:off x="1902350" y="868425"/>
              <a:ext cx="452300" cy="41707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1"/>
            <p:cNvSpPr/>
            <p:nvPr/>
          </p:nvSpPr>
          <p:spPr>
            <a:xfrm>
              <a:off x="1844900" y="877800"/>
              <a:ext cx="158925" cy="17050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1"/>
            <p:cNvSpPr/>
            <p:nvPr/>
          </p:nvSpPr>
          <p:spPr>
            <a:xfrm>
              <a:off x="2026150" y="831875"/>
              <a:ext cx="143125" cy="110700"/>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1"/>
            <p:cNvSpPr/>
            <p:nvPr/>
          </p:nvSpPr>
          <p:spPr>
            <a:xfrm>
              <a:off x="2265550" y="874775"/>
              <a:ext cx="117650" cy="99775"/>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1"/>
            <p:cNvSpPr/>
            <p:nvPr/>
          </p:nvSpPr>
          <p:spPr>
            <a:xfrm>
              <a:off x="2281700" y="1088700"/>
              <a:ext cx="19975" cy="25025"/>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1958400" y="1106600"/>
              <a:ext cx="18950" cy="21650"/>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1"/>
            <p:cNvSpPr/>
            <p:nvPr/>
          </p:nvSpPr>
          <p:spPr>
            <a:xfrm>
              <a:off x="2259350" y="1070850"/>
              <a:ext cx="14475" cy="23050"/>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1"/>
            <p:cNvSpPr/>
            <p:nvPr/>
          </p:nvSpPr>
          <p:spPr>
            <a:xfrm>
              <a:off x="2068450" y="1204500"/>
              <a:ext cx="17525" cy="21225"/>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1"/>
            <p:cNvSpPr/>
            <p:nvPr/>
          </p:nvSpPr>
          <p:spPr>
            <a:xfrm>
              <a:off x="2140000" y="1123350"/>
              <a:ext cx="10000" cy="221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1"/>
            <p:cNvSpPr/>
            <p:nvPr/>
          </p:nvSpPr>
          <p:spPr>
            <a:xfrm>
              <a:off x="2113850" y="1008850"/>
              <a:ext cx="10025" cy="22150"/>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1"/>
            <p:cNvSpPr/>
            <p:nvPr/>
          </p:nvSpPr>
          <p:spPr>
            <a:xfrm>
              <a:off x="2203975" y="1159400"/>
              <a:ext cx="14475" cy="19225"/>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1"/>
            <p:cNvSpPr/>
            <p:nvPr/>
          </p:nvSpPr>
          <p:spPr>
            <a:xfrm>
              <a:off x="2321950" y="1020875"/>
              <a:ext cx="13100" cy="17975"/>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1"/>
            <p:cNvSpPr/>
            <p:nvPr/>
          </p:nvSpPr>
          <p:spPr>
            <a:xfrm>
              <a:off x="2093225" y="1048675"/>
              <a:ext cx="9325" cy="16375"/>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1"/>
            <p:cNvSpPr/>
            <p:nvPr/>
          </p:nvSpPr>
          <p:spPr>
            <a:xfrm>
              <a:off x="2030300" y="1135550"/>
              <a:ext cx="12025" cy="1440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1"/>
            <p:cNvSpPr/>
            <p:nvPr/>
          </p:nvSpPr>
          <p:spPr>
            <a:xfrm>
              <a:off x="1983150" y="1046800"/>
              <a:ext cx="11400" cy="13525"/>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6" name="Google Shape;1356;p11"/>
          <p:cNvSpPr/>
          <p:nvPr/>
        </p:nvSpPr>
        <p:spPr>
          <a:xfrm>
            <a:off x="7075975" y="-529701"/>
            <a:ext cx="3918381" cy="869757"/>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1"/>
          <p:cNvSpPr/>
          <p:nvPr/>
        </p:nvSpPr>
        <p:spPr>
          <a:xfrm>
            <a:off x="-183753" y="2468195"/>
            <a:ext cx="389663" cy="207064"/>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8" name="Google Shape;1358;p11"/>
          <p:cNvGrpSpPr/>
          <p:nvPr/>
        </p:nvGrpSpPr>
        <p:grpSpPr>
          <a:xfrm>
            <a:off x="8343889" y="4467564"/>
            <a:ext cx="1200748" cy="1182769"/>
            <a:chOff x="960250" y="302050"/>
            <a:chExt cx="721300" cy="710500"/>
          </a:xfrm>
        </p:grpSpPr>
        <p:sp>
          <p:nvSpPr>
            <p:cNvPr id="1359" name="Google Shape;1359;p11"/>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1"/>
            <p:cNvSpPr/>
            <p:nvPr/>
          </p:nvSpPr>
          <p:spPr>
            <a:xfrm>
              <a:off x="960250" y="305500"/>
              <a:ext cx="721300" cy="707050"/>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1"/>
            <p:cNvSpPr/>
            <p:nvPr/>
          </p:nvSpPr>
          <p:spPr>
            <a:xfrm>
              <a:off x="961300" y="563475"/>
              <a:ext cx="49200" cy="51600"/>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1"/>
            <p:cNvSpPr/>
            <p:nvPr/>
          </p:nvSpPr>
          <p:spPr>
            <a:xfrm>
              <a:off x="1369900" y="483900"/>
              <a:ext cx="97025" cy="89125"/>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1"/>
            <p:cNvSpPr/>
            <p:nvPr/>
          </p:nvSpPr>
          <p:spPr>
            <a:xfrm>
              <a:off x="1442825" y="640325"/>
              <a:ext cx="89100" cy="74425"/>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1"/>
            <p:cNvSpPr/>
            <p:nvPr/>
          </p:nvSpPr>
          <p:spPr>
            <a:xfrm>
              <a:off x="1395375" y="838150"/>
              <a:ext cx="93900" cy="73950"/>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1"/>
            <p:cNvSpPr/>
            <p:nvPr/>
          </p:nvSpPr>
          <p:spPr>
            <a:xfrm>
              <a:off x="1172475" y="589375"/>
              <a:ext cx="82225"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1"/>
            <p:cNvSpPr/>
            <p:nvPr/>
          </p:nvSpPr>
          <p:spPr>
            <a:xfrm>
              <a:off x="1244725" y="770200"/>
              <a:ext cx="92875" cy="67925"/>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1"/>
            <p:cNvSpPr/>
            <p:nvPr/>
          </p:nvSpPr>
          <p:spPr>
            <a:xfrm>
              <a:off x="1190700" y="302050"/>
              <a:ext cx="80875" cy="80125"/>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1"/>
            <p:cNvSpPr/>
            <p:nvPr/>
          </p:nvSpPr>
          <p:spPr>
            <a:xfrm>
              <a:off x="1503000" y="540600"/>
              <a:ext cx="79825" cy="88575"/>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1"/>
            <p:cNvSpPr/>
            <p:nvPr/>
          </p:nvSpPr>
          <p:spPr>
            <a:xfrm>
              <a:off x="1555650" y="713775"/>
              <a:ext cx="80825" cy="76400"/>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1"/>
            <p:cNvSpPr/>
            <p:nvPr/>
          </p:nvSpPr>
          <p:spPr>
            <a:xfrm>
              <a:off x="1027675" y="637550"/>
              <a:ext cx="94275" cy="65950"/>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1"/>
            <p:cNvSpPr/>
            <p:nvPr/>
          </p:nvSpPr>
          <p:spPr>
            <a:xfrm>
              <a:off x="1396375" y="742025"/>
              <a:ext cx="64000" cy="5610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1"/>
            <p:cNvSpPr/>
            <p:nvPr/>
          </p:nvSpPr>
          <p:spPr>
            <a:xfrm>
              <a:off x="1139475" y="516700"/>
              <a:ext cx="78075" cy="36500"/>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1"/>
            <p:cNvSpPr/>
            <p:nvPr/>
          </p:nvSpPr>
          <p:spPr>
            <a:xfrm>
              <a:off x="1119850" y="780175"/>
              <a:ext cx="58850" cy="61425"/>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1"/>
            <p:cNvSpPr/>
            <p:nvPr/>
          </p:nvSpPr>
          <p:spPr>
            <a:xfrm>
              <a:off x="1074800" y="902825"/>
              <a:ext cx="46800" cy="69150"/>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1"/>
            <p:cNvSpPr/>
            <p:nvPr/>
          </p:nvSpPr>
          <p:spPr>
            <a:xfrm>
              <a:off x="1241775" y="433175"/>
              <a:ext cx="50425" cy="6292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1"/>
            <p:cNvSpPr/>
            <p:nvPr/>
          </p:nvSpPr>
          <p:spPr>
            <a:xfrm>
              <a:off x="1240600" y="890150"/>
              <a:ext cx="66375" cy="358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1"/>
            <p:cNvSpPr/>
            <p:nvPr/>
          </p:nvSpPr>
          <p:spPr>
            <a:xfrm>
              <a:off x="1402250" y="370000"/>
              <a:ext cx="57800" cy="45950"/>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1"/>
            <p:cNvSpPr/>
            <p:nvPr/>
          </p:nvSpPr>
          <p:spPr>
            <a:xfrm>
              <a:off x="1089575" y="577300"/>
              <a:ext cx="45425" cy="40725"/>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1"/>
            <p:cNvSpPr/>
            <p:nvPr/>
          </p:nvSpPr>
          <p:spPr>
            <a:xfrm>
              <a:off x="1353400" y="646250"/>
              <a:ext cx="43700" cy="37975"/>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1"/>
            <p:cNvSpPr/>
            <p:nvPr/>
          </p:nvSpPr>
          <p:spPr>
            <a:xfrm>
              <a:off x="1314525" y="392775"/>
              <a:ext cx="39600" cy="34925"/>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1"/>
            <p:cNvSpPr/>
            <p:nvPr/>
          </p:nvSpPr>
          <p:spPr>
            <a:xfrm>
              <a:off x="1294250" y="605200"/>
              <a:ext cx="29600" cy="25375"/>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2" name="Google Shape;1382;p11"/>
          <p:cNvSpPr/>
          <p:nvPr/>
        </p:nvSpPr>
        <p:spPr>
          <a:xfrm rot="3059263">
            <a:off x="1685665" y="119836"/>
            <a:ext cx="373840" cy="198656"/>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8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1pPr>
            <a:lvl2pPr marL="914400" lvl="1"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2pPr>
            <a:lvl3pPr marL="1371600" lvl="2"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3pPr>
            <a:lvl4pPr marL="1828800" lvl="3"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4pPr>
            <a:lvl5pPr marL="2286000" lvl="4"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5pPr>
            <a:lvl6pPr marL="2743200" lvl="5"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6pPr>
            <a:lvl7pPr marL="3200400" lvl="6"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7pPr>
            <a:lvl8pPr marL="3657600" lvl="7"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8pPr>
            <a:lvl9pPr marL="4114800" lvl="8"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5" r:id="rId14"/>
    <p:sldLayoutId id="2147483674" r:id="rId15"/>
    <p:sldLayoutId id="2147483676" r:id="rId16"/>
    <p:sldLayoutId id="214748367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F051E0-CF47-4AC5-8600-CD6A07044C46}" type="datetimeFigureOut">
              <a:rPr lang="en-US" smtClean="0"/>
              <a:t>5/17/2025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69D6897-FD56-4973-AB44-3CCB4F74ECFD}" type="slidenum">
              <a:rPr lang="en-US" smtClean="0"/>
              <a:t>‹#›</a:t>
            </a:fld>
            <a:endParaRPr lang="en-US"/>
          </a:p>
        </p:txBody>
      </p:sp>
    </p:spTree>
    <p:extLst>
      <p:ext uri="{BB962C8B-B14F-4D97-AF65-F5344CB8AC3E}">
        <p14:creationId xmlns:p14="http://schemas.microsoft.com/office/powerpoint/2010/main" val="78530377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sp>
        <p:nvSpPr>
          <p:cNvPr id="3625" name="Google Shape;3625;p35"/>
          <p:cNvSpPr txBox="1">
            <a:spLocks noGrp="1"/>
          </p:cNvSpPr>
          <p:nvPr>
            <p:ph type="ctrTitle"/>
          </p:nvPr>
        </p:nvSpPr>
        <p:spPr>
          <a:xfrm>
            <a:off x="1082040" y="-64120"/>
            <a:ext cx="7345680" cy="3226419"/>
          </a:xfrm>
          <a:prstGeom prst="rect">
            <a:avLst/>
          </a:prstGeom>
        </p:spPr>
        <p:txBody>
          <a:bodyPr spcFirstLastPara="1" wrap="square" lIns="91425" tIns="91425" rIns="91425" bIns="91425" anchor="b" anchorCtr="0">
            <a:noAutofit/>
          </a:bodyPr>
          <a:lstStyle/>
          <a:p>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 X: TRÁI ĐẤT VÀ BẦU TRỜI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33"/>
        <p:cNvGrpSpPr/>
        <p:nvPr/>
      </p:nvGrpSpPr>
      <p:grpSpPr>
        <a:xfrm>
          <a:off x="0" y="0"/>
          <a:ext cx="0" cy="0"/>
          <a:chOff x="0" y="0"/>
          <a:chExt cx="0" cy="0"/>
        </a:xfrm>
      </p:grpSpPr>
      <p:sp>
        <p:nvSpPr>
          <p:cNvPr id="3834" name="Google Shape;3834;p43"/>
          <p:cNvSpPr txBox="1">
            <a:spLocks noGrp="1"/>
          </p:cNvSpPr>
          <p:nvPr>
            <p:ph type="title"/>
          </p:nvPr>
        </p:nvSpPr>
        <p:spPr>
          <a:xfrm>
            <a:off x="650159" y="2065769"/>
            <a:ext cx="7909394" cy="156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Chuyển động nhìn thấy của Mặt Trời</a:t>
            </a:r>
          </a:p>
        </p:txBody>
      </p:sp>
      <p:sp>
        <p:nvSpPr>
          <p:cNvPr id="3835" name="Google Shape;3835;p43"/>
          <p:cNvSpPr txBox="1">
            <a:spLocks noGrp="1"/>
          </p:cNvSpPr>
          <p:nvPr>
            <p:ph type="title" idx="2"/>
          </p:nvPr>
        </p:nvSpPr>
        <p:spPr>
          <a:xfrm>
            <a:off x="1031050" y="1004525"/>
            <a:ext cx="1268400" cy="99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grpSp>
        <p:nvGrpSpPr>
          <p:cNvPr id="3837" name="Google Shape;3837;p43"/>
          <p:cNvGrpSpPr/>
          <p:nvPr/>
        </p:nvGrpSpPr>
        <p:grpSpPr>
          <a:xfrm rot="10800000">
            <a:off x="2389285" y="1309690"/>
            <a:ext cx="242605" cy="382380"/>
            <a:chOff x="4749525" y="2413575"/>
            <a:chExt cx="311271" cy="490672"/>
          </a:xfrm>
        </p:grpSpPr>
        <p:sp>
          <p:nvSpPr>
            <p:cNvPr id="3838" name="Google Shape;3838;p43"/>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3"/>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3"/>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1" name="Google Shape;3841;p43"/>
          <p:cNvGrpSpPr/>
          <p:nvPr/>
        </p:nvGrpSpPr>
        <p:grpSpPr>
          <a:xfrm rot="10800000" flipH="1">
            <a:off x="7624081" y="1263721"/>
            <a:ext cx="526072" cy="474306"/>
            <a:chOff x="593975" y="1926100"/>
            <a:chExt cx="917300" cy="826750"/>
          </a:xfrm>
        </p:grpSpPr>
        <p:sp>
          <p:nvSpPr>
            <p:cNvPr id="3842" name="Google Shape;3842;p43"/>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3"/>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3"/>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3"/>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3"/>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3"/>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3"/>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3"/>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3"/>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3"/>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3"/>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3"/>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3"/>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3"/>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3"/>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3"/>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3"/>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3"/>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3"/>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3"/>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3"/>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3"/>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3"/>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3"/>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3"/>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3"/>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3"/>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3"/>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3"/>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3"/>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3"/>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3"/>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3"/>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3"/>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3"/>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43"/>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2">
            <a:extLst>
              <a:ext uri="{FF2B5EF4-FFF2-40B4-BE49-F238E27FC236}">
                <a16:creationId xmlns:a16="http://schemas.microsoft.com/office/drawing/2014/main" id="{EEE06F36-4A0E-2CB2-9466-1EFD15D81A23}"/>
              </a:ext>
            </a:extLst>
          </p:cNvPr>
          <p:cNvSpPr>
            <a:spLocks noGrp="1"/>
          </p:cNvSpPr>
          <p:nvPr>
            <p:ph type="title"/>
          </p:nvPr>
        </p:nvSpPr>
        <p:spPr/>
        <p:txBody>
          <a:bodyPr/>
          <a:lstStyle/>
          <a:p>
            <a:r>
              <a:rPr lang="en-US" dirty="0"/>
              <a:t>1. </a:t>
            </a:r>
            <a:r>
              <a:rPr lang="en-US" dirty="0" err="1"/>
              <a:t>Mặt</a:t>
            </a:r>
            <a:r>
              <a:rPr lang="en-US" dirty="0"/>
              <a:t> </a:t>
            </a:r>
            <a:r>
              <a:rPr lang="en-US" dirty="0" err="1"/>
              <a:t>trời</a:t>
            </a:r>
            <a:r>
              <a:rPr lang="en-US" dirty="0"/>
              <a:t> </a:t>
            </a:r>
            <a:r>
              <a:rPr lang="en-US" dirty="0" err="1"/>
              <a:t>mọc</a:t>
            </a:r>
            <a:r>
              <a:rPr lang="en-US" dirty="0"/>
              <a:t> </a:t>
            </a:r>
            <a:r>
              <a:rPr lang="en-US" dirty="0" err="1"/>
              <a:t>và</a:t>
            </a:r>
            <a:r>
              <a:rPr lang="en-US" dirty="0"/>
              <a:t> </a:t>
            </a:r>
            <a:r>
              <a:rPr lang="en-US" dirty="0" err="1"/>
              <a:t>lặn</a:t>
            </a:r>
            <a:endParaRPr lang="vi-VN" dirty="0"/>
          </a:p>
        </p:txBody>
      </p:sp>
      <p:pic>
        <p:nvPicPr>
          <p:cNvPr id="5" name="Picture 3">
            <a:extLst>
              <a:ext uri="{FF2B5EF4-FFF2-40B4-BE49-F238E27FC236}">
                <a16:creationId xmlns:a16="http://schemas.microsoft.com/office/drawing/2014/main" id="{F672E90B-B13B-F673-9788-A4BEB226AEE3}"/>
              </a:ext>
            </a:extLst>
          </p:cNvPr>
          <p:cNvPicPr>
            <a:picLocks noChangeAspect="1"/>
          </p:cNvPicPr>
          <p:nvPr/>
        </p:nvPicPr>
        <p:blipFill>
          <a:blip r:embed="rId2"/>
          <a:stretch>
            <a:fillRect/>
          </a:stretch>
        </p:blipFill>
        <p:spPr>
          <a:xfrm>
            <a:off x="686462" y="1105231"/>
            <a:ext cx="7264842" cy="1956021"/>
          </a:xfrm>
          <a:prstGeom prst="rect">
            <a:avLst/>
          </a:prstGeom>
        </p:spPr>
      </p:pic>
      <p:sp>
        <p:nvSpPr>
          <p:cNvPr id="7" name="TextBox 6">
            <a:extLst>
              <a:ext uri="{FF2B5EF4-FFF2-40B4-BE49-F238E27FC236}">
                <a16:creationId xmlns:a16="http://schemas.microsoft.com/office/drawing/2014/main" id="{A84A3DC4-8B19-0CA0-E86D-3C74AD7D438D}"/>
              </a:ext>
            </a:extLst>
          </p:cNvPr>
          <p:cNvSpPr txBox="1"/>
          <p:nvPr/>
        </p:nvSpPr>
        <p:spPr>
          <a:xfrm>
            <a:off x="1404802" y="3677579"/>
            <a:ext cx="6857170" cy="523220"/>
          </a:xfrm>
          <a:prstGeom prst="rect">
            <a:avLst/>
          </a:prstGeom>
          <a:noFill/>
        </p:spPr>
        <p:txBody>
          <a:bodyPr wrap="square" rtlCol="0">
            <a:spAutoFit/>
          </a:bodyPr>
          <a:lstStyle/>
          <a:p>
            <a:pPr>
              <a:buClrTx/>
              <a:buFontTx/>
              <a:buNone/>
            </a:pPr>
            <a:r>
              <a:rPr lang="en-US" sz="2800" i="1" kern="1200" dirty="0" err="1">
                <a:solidFill>
                  <a:prstClr val="black"/>
                </a:solidFill>
                <a:latin typeface="Times New Roman" panose="02020603050405020304" pitchFamily="18" charset="0"/>
                <a:ea typeface="+mn-ea"/>
                <a:cs typeface="Times New Roman" panose="02020603050405020304" pitchFamily="18" charset="0"/>
              </a:rPr>
              <a:t>Làm</a:t>
            </a:r>
            <a:r>
              <a:rPr lang="en-US" sz="2800" i="1" kern="1200" dirty="0">
                <a:solidFill>
                  <a:prstClr val="black"/>
                </a:solidFill>
                <a:latin typeface="Times New Roman" panose="02020603050405020304" pitchFamily="18" charset="0"/>
                <a:ea typeface="+mn-ea"/>
                <a:cs typeface="Times New Roman" panose="02020603050405020304" pitchFamily="18" charset="0"/>
              </a:rPr>
              <a:t> </a:t>
            </a:r>
            <a:r>
              <a:rPr lang="en-US" sz="2800" i="1" kern="1200" dirty="0" err="1">
                <a:solidFill>
                  <a:prstClr val="black"/>
                </a:solidFill>
                <a:latin typeface="Times New Roman" panose="02020603050405020304" pitchFamily="18" charset="0"/>
                <a:ea typeface="+mn-ea"/>
                <a:cs typeface="Times New Roman" panose="02020603050405020304" pitchFamily="18" charset="0"/>
              </a:rPr>
              <a:t>thế</a:t>
            </a:r>
            <a:r>
              <a:rPr lang="en-US" sz="2800" i="1" kern="1200" dirty="0">
                <a:solidFill>
                  <a:prstClr val="black"/>
                </a:solidFill>
                <a:latin typeface="Times New Roman" panose="02020603050405020304" pitchFamily="18" charset="0"/>
                <a:ea typeface="+mn-ea"/>
                <a:cs typeface="Times New Roman" panose="02020603050405020304" pitchFamily="18" charset="0"/>
              </a:rPr>
              <a:t> </a:t>
            </a:r>
            <a:r>
              <a:rPr lang="en-US" sz="2800" i="1" kern="1200" dirty="0" err="1">
                <a:solidFill>
                  <a:prstClr val="black"/>
                </a:solidFill>
                <a:latin typeface="Times New Roman" panose="02020603050405020304" pitchFamily="18" charset="0"/>
                <a:ea typeface="+mn-ea"/>
                <a:cs typeface="Times New Roman" panose="02020603050405020304" pitchFamily="18" charset="0"/>
              </a:rPr>
              <a:t>nào</a:t>
            </a:r>
            <a:r>
              <a:rPr lang="en-US" sz="2800" i="1" kern="1200" dirty="0">
                <a:solidFill>
                  <a:prstClr val="black"/>
                </a:solidFill>
                <a:latin typeface="Times New Roman" panose="02020603050405020304" pitchFamily="18" charset="0"/>
                <a:ea typeface="+mn-ea"/>
                <a:cs typeface="Times New Roman" panose="02020603050405020304" pitchFamily="18" charset="0"/>
              </a:rPr>
              <a:t> </a:t>
            </a:r>
            <a:r>
              <a:rPr lang="en-US" sz="2800" i="1" kern="1200" dirty="0" err="1">
                <a:solidFill>
                  <a:prstClr val="black"/>
                </a:solidFill>
                <a:latin typeface="Times New Roman" panose="02020603050405020304" pitchFamily="18" charset="0"/>
                <a:ea typeface="+mn-ea"/>
                <a:cs typeface="Times New Roman" panose="02020603050405020304" pitchFamily="18" charset="0"/>
              </a:rPr>
              <a:t>để</a:t>
            </a:r>
            <a:r>
              <a:rPr lang="en-US" sz="2800" i="1" kern="1200" dirty="0">
                <a:solidFill>
                  <a:prstClr val="black"/>
                </a:solidFill>
                <a:latin typeface="Times New Roman" panose="02020603050405020304" pitchFamily="18" charset="0"/>
                <a:ea typeface="+mn-ea"/>
                <a:cs typeface="Times New Roman" panose="02020603050405020304" pitchFamily="18" charset="0"/>
              </a:rPr>
              <a:t> </a:t>
            </a:r>
            <a:r>
              <a:rPr lang="en-US" sz="2800" i="1" kern="1200" dirty="0" err="1">
                <a:solidFill>
                  <a:prstClr val="black"/>
                </a:solidFill>
                <a:latin typeface="Times New Roman" panose="02020603050405020304" pitchFamily="18" charset="0"/>
                <a:ea typeface="+mn-ea"/>
                <a:cs typeface="Times New Roman" panose="02020603050405020304" pitchFamily="18" charset="0"/>
              </a:rPr>
              <a:t>giải</a:t>
            </a:r>
            <a:r>
              <a:rPr lang="en-US" sz="2800" i="1" kern="1200" dirty="0">
                <a:solidFill>
                  <a:prstClr val="black"/>
                </a:solidFill>
                <a:latin typeface="Times New Roman" panose="02020603050405020304" pitchFamily="18" charset="0"/>
                <a:ea typeface="+mn-ea"/>
                <a:cs typeface="Times New Roman" panose="02020603050405020304" pitchFamily="18" charset="0"/>
              </a:rPr>
              <a:t> </a:t>
            </a:r>
            <a:r>
              <a:rPr lang="en-US" sz="2800" i="1" kern="1200" dirty="0" err="1">
                <a:solidFill>
                  <a:prstClr val="black"/>
                </a:solidFill>
                <a:latin typeface="Times New Roman" panose="02020603050405020304" pitchFamily="18" charset="0"/>
                <a:ea typeface="+mn-ea"/>
                <a:cs typeface="Times New Roman" panose="02020603050405020304" pitchFamily="18" charset="0"/>
              </a:rPr>
              <a:t>thích</a:t>
            </a:r>
            <a:r>
              <a:rPr lang="en-US" sz="2800" i="1" kern="1200" dirty="0">
                <a:solidFill>
                  <a:prstClr val="black"/>
                </a:solidFill>
                <a:latin typeface="Times New Roman" panose="02020603050405020304" pitchFamily="18" charset="0"/>
                <a:ea typeface="+mn-ea"/>
                <a:cs typeface="Times New Roman" panose="02020603050405020304" pitchFamily="18" charset="0"/>
              </a:rPr>
              <a:t> </a:t>
            </a:r>
            <a:r>
              <a:rPr lang="en-US" sz="2800" i="1" kern="1200" dirty="0" err="1">
                <a:solidFill>
                  <a:prstClr val="black"/>
                </a:solidFill>
                <a:latin typeface="Times New Roman" panose="02020603050405020304" pitchFamily="18" charset="0"/>
                <a:ea typeface="+mn-ea"/>
                <a:cs typeface="Times New Roman" panose="02020603050405020304" pitchFamily="18" charset="0"/>
              </a:rPr>
              <a:t>hiện</a:t>
            </a:r>
            <a:r>
              <a:rPr lang="en-US" sz="2800" i="1" kern="1200" dirty="0">
                <a:solidFill>
                  <a:prstClr val="black"/>
                </a:solidFill>
                <a:latin typeface="Times New Roman" panose="02020603050405020304" pitchFamily="18" charset="0"/>
                <a:ea typeface="+mn-ea"/>
                <a:cs typeface="Times New Roman" panose="02020603050405020304" pitchFamily="18" charset="0"/>
              </a:rPr>
              <a:t> </a:t>
            </a:r>
            <a:r>
              <a:rPr lang="en-US" sz="2800" i="1" kern="1200" dirty="0" err="1">
                <a:solidFill>
                  <a:prstClr val="black"/>
                </a:solidFill>
                <a:latin typeface="Times New Roman" panose="02020603050405020304" pitchFamily="18" charset="0"/>
                <a:ea typeface="+mn-ea"/>
                <a:cs typeface="Times New Roman" panose="02020603050405020304" pitchFamily="18" charset="0"/>
              </a:rPr>
              <a:t>tượng</a:t>
            </a:r>
            <a:r>
              <a:rPr lang="en-US" sz="2800" i="1" kern="1200" dirty="0">
                <a:solidFill>
                  <a:prstClr val="black"/>
                </a:solidFill>
                <a:latin typeface="Times New Roman" panose="02020603050405020304" pitchFamily="18" charset="0"/>
                <a:ea typeface="+mn-ea"/>
                <a:cs typeface="Times New Roman" panose="02020603050405020304" pitchFamily="18" charset="0"/>
              </a:rPr>
              <a:t> </a:t>
            </a:r>
            <a:r>
              <a:rPr lang="en-US" sz="2800" i="1" kern="1200" dirty="0" err="1">
                <a:solidFill>
                  <a:prstClr val="black"/>
                </a:solidFill>
                <a:latin typeface="Times New Roman" panose="02020603050405020304" pitchFamily="18" charset="0"/>
                <a:ea typeface="+mn-ea"/>
                <a:cs typeface="Times New Roman" panose="02020603050405020304" pitchFamily="18" charset="0"/>
              </a:rPr>
              <a:t>này</a:t>
            </a:r>
            <a:r>
              <a:rPr lang="en-US" sz="2800" i="1" kern="1200" dirty="0">
                <a:solidFill>
                  <a:prstClr val="black"/>
                </a:solidFill>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4041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Hình ảnh 14">
            <a:extLst>
              <a:ext uri="{FF2B5EF4-FFF2-40B4-BE49-F238E27FC236}">
                <a16:creationId xmlns:a16="http://schemas.microsoft.com/office/drawing/2014/main" id="{8513947F-71AA-0E88-2018-07380CAB6DAC}"/>
              </a:ext>
            </a:extLst>
          </p:cNvPr>
          <p:cNvPicPr>
            <a:picLocks noChangeAspect="1"/>
          </p:cNvPicPr>
          <p:nvPr/>
        </p:nvPicPr>
        <p:blipFill>
          <a:blip r:embed="rId2"/>
          <a:stretch>
            <a:fillRect/>
          </a:stretch>
        </p:blipFill>
        <p:spPr>
          <a:xfrm>
            <a:off x="4214191" y="0"/>
            <a:ext cx="4929809" cy="3760967"/>
          </a:xfrm>
          <a:prstGeom prst="rect">
            <a:avLst/>
          </a:prstGeom>
        </p:spPr>
      </p:pic>
      <p:sp>
        <p:nvSpPr>
          <p:cNvPr id="17" name="Hộp Văn bản 16">
            <a:extLst>
              <a:ext uri="{FF2B5EF4-FFF2-40B4-BE49-F238E27FC236}">
                <a16:creationId xmlns:a16="http://schemas.microsoft.com/office/drawing/2014/main" id="{2F3DB1A3-BF3E-CD15-19C8-36E86166661E}"/>
              </a:ext>
            </a:extLst>
          </p:cNvPr>
          <p:cNvSpPr txBox="1"/>
          <p:nvPr/>
        </p:nvSpPr>
        <p:spPr>
          <a:xfrm>
            <a:off x="743200" y="809691"/>
            <a:ext cx="3470991"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rằng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quay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Thuyết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rằng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51434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12CB7A8-D1AF-8219-672F-6C3F2B579C8B}"/>
              </a:ext>
            </a:extLst>
          </p:cNvPr>
          <p:cNvSpPr txBox="1"/>
          <p:nvPr/>
        </p:nvSpPr>
        <p:spPr>
          <a:xfrm>
            <a:off x="679730" y="0"/>
            <a:ext cx="8170071"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Giải</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thích</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chuyển</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Mặt</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Trời</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nhìn</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từ</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Trái</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Đất</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4" name="Picture 2" descr="Hiện tượng tự quay của Trái Đất – Wikipedia tiếng Việt">
            <a:extLst>
              <a:ext uri="{FF2B5EF4-FFF2-40B4-BE49-F238E27FC236}">
                <a16:creationId xmlns:a16="http://schemas.microsoft.com/office/drawing/2014/main" id="{A472513A-D03D-8745-1ACC-DAC71555944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4674" y="922492"/>
            <a:ext cx="3049326" cy="3861364"/>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88D123B8-3483-0563-0294-B48376026BD8}"/>
              </a:ext>
            </a:extLst>
          </p:cNvPr>
          <p:cNvSpPr txBox="1"/>
          <p:nvPr/>
        </p:nvSpPr>
        <p:spPr>
          <a:xfrm>
            <a:off x="493350" y="1914693"/>
            <a:ext cx="550031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Mãi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này</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tượng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quay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trục</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thích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chuyển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bầu</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86971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a:extLst>
              <a:ext uri="{FF2B5EF4-FFF2-40B4-BE49-F238E27FC236}">
                <a16:creationId xmlns:a16="http://schemas.microsoft.com/office/drawing/2014/main" id="{168A23D8-B7C1-09D0-17AA-B7E3951A8AFA}"/>
              </a:ext>
            </a:extLst>
          </p:cNvPr>
          <p:cNvPicPr>
            <a:picLocks noChangeAspect="1"/>
          </p:cNvPicPr>
          <p:nvPr/>
        </p:nvPicPr>
        <p:blipFill>
          <a:blip r:embed="rId2"/>
          <a:stretch>
            <a:fillRect/>
          </a:stretch>
        </p:blipFill>
        <p:spPr>
          <a:xfrm>
            <a:off x="4572000" y="478930"/>
            <a:ext cx="4412973" cy="2844391"/>
          </a:xfrm>
          <a:prstGeom prst="rect">
            <a:avLst/>
          </a:prstGeom>
        </p:spPr>
      </p:pic>
      <p:sp>
        <p:nvSpPr>
          <p:cNvPr id="20" name="Hộp Văn bản 19">
            <a:extLst>
              <a:ext uri="{FF2B5EF4-FFF2-40B4-BE49-F238E27FC236}">
                <a16:creationId xmlns:a16="http://schemas.microsoft.com/office/drawing/2014/main" id="{47FD191A-EE40-C51C-DFDB-C11627855847}"/>
              </a:ext>
            </a:extLst>
          </p:cNvPr>
          <p:cNvSpPr txBox="1"/>
          <p:nvPr/>
        </p:nvSpPr>
        <p:spPr>
          <a:xfrm>
            <a:off x="250853" y="283220"/>
            <a:ext cx="4633077" cy="2654189"/>
          </a:xfrm>
          <a:prstGeom prst="rect">
            <a:avLst/>
          </a:prstGeom>
          <a:noFill/>
        </p:spPr>
        <p:txBody>
          <a:bodyPr wrap="square">
            <a:spAutoFit/>
          </a:bodyPr>
          <a:lstStyle/>
          <a:p>
            <a:r>
              <a:rPr lang="vi-VN" sz="2400" b="0" i="0" dirty="0">
                <a:solidFill>
                  <a:srgbClr val="000000"/>
                </a:solidFill>
                <a:effectLst/>
                <a:latin typeface="OpenSans"/>
              </a:rPr>
              <a:t>Do Trái Đất tự quay quanh trục của nó theo chiều từ Tây sang Đông nên chuyển động nhìn thấy của Mặt Trời quanh Trái Đất có chiều ngược lại là từ Đông sang Tây.</a:t>
            </a:r>
            <a:br>
              <a:rPr lang="vi-VN" sz="2400" b="0" i="0" dirty="0">
                <a:solidFill>
                  <a:srgbClr val="000000"/>
                </a:solidFill>
                <a:effectLst/>
                <a:latin typeface="OpenSans"/>
              </a:rPr>
            </a:br>
            <a:br>
              <a:rPr lang="vi-VN" sz="2400" b="0" i="0" dirty="0">
                <a:solidFill>
                  <a:srgbClr val="000000"/>
                </a:solidFill>
                <a:effectLst/>
                <a:latin typeface="OpenSans"/>
              </a:rPr>
            </a:br>
            <a:endParaRPr lang="vi-VN" sz="2400" dirty="0"/>
          </a:p>
        </p:txBody>
      </p:sp>
      <p:sp>
        <p:nvSpPr>
          <p:cNvPr id="21" name="Hộp Văn bản 20">
            <a:extLst>
              <a:ext uri="{FF2B5EF4-FFF2-40B4-BE49-F238E27FC236}">
                <a16:creationId xmlns:a16="http://schemas.microsoft.com/office/drawing/2014/main" id="{703ADBC2-2875-1A5E-8EE2-495D2BC0C2D5}"/>
              </a:ext>
            </a:extLst>
          </p:cNvPr>
          <p:cNvSpPr txBox="1"/>
          <p:nvPr/>
        </p:nvSpPr>
        <p:spPr>
          <a:xfrm>
            <a:off x="226577" y="2148177"/>
            <a:ext cx="4584525" cy="1569660"/>
          </a:xfrm>
          <a:prstGeom prst="rect">
            <a:avLst/>
          </a:prstGeom>
          <a:noFill/>
        </p:spPr>
        <p:txBody>
          <a:bodyPr wrap="square">
            <a:spAutoFit/>
          </a:bodyPr>
          <a:lstStyle/>
          <a:p>
            <a:r>
              <a:rPr lang="vi-VN" sz="2400" b="0" i="0" dirty="0">
                <a:solidFill>
                  <a:srgbClr val="000000"/>
                </a:solidFill>
                <a:effectLst/>
                <a:latin typeface="OpenSans"/>
              </a:rPr>
              <a:t>Trái Đất quay 1 vòng xung quanh trục của nó hết 24h</a:t>
            </a:r>
            <a:br>
              <a:rPr lang="vi-VN" sz="2400" b="0" i="0" dirty="0">
                <a:solidFill>
                  <a:srgbClr val="000000"/>
                </a:solidFill>
                <a:effectLst/>
                <a:latin typeface="OpenSans"/>
              </a:rPr>
            </a:br>
            <a:br>
              <a:rPr lang="vi-VN" sz="2400" b="0" i="0" dirty="0">
                <a:solidFill>
                  <a:srgbClr val="000000"/>
                </a:solidFill>
                <a:effectLst/>
                <a:latin typeface="OpenSans"/>
              </a:rPr>
            </a:br>
            <a:endParaRPr lang="vi-VN" sz="2400" dirty="0"/>
          </a:p>
        </p:txBody>
      </p:sp>
    </p:spTree>
    <p:extLst>
      <p:ext uri="{BB962C8B-B14F-4D97-AF65-F5344CB8AC3E}">
        <p14:creationId xmlns:p14="http://schemas.microsoft.com/office/powerpoint/2010/main" val="189385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a:extLst>
              <a:ext uri="{FF2B5EF4-FFF2-40B4-BE49-F238E27FC236}">
                <a16:creationId xmlns:a16="http://schemas.microsoft.com/office/drawing/2014/main" id="{168A23D8-B7C1-09D0-17AA-B7E3951A8AFA}"/>
              </a:ext>
            </a:extLst>
          </p:cNvPr>
          <p:cNvPicPr>
            <a:picLocks noChangeAspect="1"/>
          </p:cNvPicPr>
          <p:nvPr/>
        </p:nvPicPr>
        <p:blipFill>
          <a:blip r:embed="rId2"/>
          <a:stretch>
            <a:fillRect/>
          </a:stretch>
        </p:blipFill>
        <p:spPr>
          <a:xfrm>
            <a:off x="4572000" y="478930"/>
            <a:ext cx="4412973" cy="2844391"/>
          </a:xfrm>
          <a:prstGeom prst="rect">
            <a:avLst/>
          </a:prstGeom>
        </p:spPr>
      </p:pic>
      <p:sp>
        <p:nvSpPr>
          <p:cNvPr id="20" name="Hộp Văn bản 19">
            <a:extLst>
              <a:ext uri="{FF2B5EF4-FFF2-40B4-BE49-F238E27FC236}">
                <a16:creationId xmlns:a16="http://schemas.microsoft.com/office/drawing/2014/main" id="{47FD191A-EE40-C51C-DFDB-C11627855847}"/>
              </a:ext>
            </a:extLst>
          </p:cNvPr>
          <p:cNvSpPr txBox="1"/>
          <p:nvPr/>
        </p:nvSpPr>
        <p:spPr>
          <a:xfrm>
            <a:off x="976319" y="291312"/>
            <a:ext cx="4619707" cy="1200329"/>
          </a:xfrm>
          <a:prstGeom prst="rect">
            <a:avLst/>
          </a:prstGeom>
          <a:noFill/>
        </p:spPr>
        <p:txBody>
          <a:bodyPr wrap="square">
            <a:spAutoFit/>
          </a:bodyPr>
          <a:lstStyle/>
          <a:p>
            <a:r>
              <a:rPr lang="vi-VN" sz="2400" b="0" i="0" dirty="0">
                <a:solidFill>
                  <a:srgbClr val="000000"/>
                </a:solidFill>
                <a:effectLst/>
                <a:latin typeface="OpenSans"/>
              </a:rPr>
              <a:t>? Đâu là chuyển động </a:t>
            </a:r>
            <a:r>
              <a:rPr lang="vi-VN" sz="2400" dirty="0">
                <a:latin typeface="OpenSans"/>
              </a:rPr>
              <a:t>thực? Đâu là chuyển động nhìn thấy?</a:t>
            </a:r>
            <a:br>
              <a:rPr lang="vi-VN" sz="2400" b="0" i="0" dirty="0">
                <a:solidFill>
                  <a:srgbClr val="000000"/>
                </a:solidFill>
                <a:effectLst/>
                <a:latin typeface="OpenSans"/>
              </a:rPr>
            </a:br>
            <a:endParaRPr lang="vi-VN" sz="2400" dirty="0"/>
          </a:p>
        </p:txBody>
      </p:sp>
      <p:sp>
        <p:nvSpPr>
          <p:cNvPr id="21" name="Hộp Văn bản 20">
            <a:extLst>
              <a:ext uri="{FF2B5EF4-FFF2-40B4-BE49-F238E27FC236}">
                <a16:creationId xmlns:a16="http://schemas.microsoft.com/office/drawing/2014/main" id="{703ADBC2-2875-1A5E-8EE2-495D2BC0C2D5}"/>
              </a:ext>
            </a:extLst>
          </p:cNvPr>
          <p:cNvSpPr txBox="1"/>
          <p:nvPr/>
        </p:nvSpPr>
        <p:spPr>
          <a:xfrm>
            <a:off x="55660" y="1602254"/>
            <a:ext cx="4619707" cy="2677656"/>
          </a:xfrm>
          <a:prstGeom prst="rect">
            <a:avLst/>
          </a:prstGeom>
          <a:noFill/>
        </p:spPr>
        <p:txBody>
          <a:bodyPr wrap="square">
            <a:spAutoFit/>
          </a:bodyPr>
          <a:lstStyle/>
          <a:p>
            <a:r>
              <a:rPr lang="vi-VN" sz="2400" i="1" dirty="0">
                <a:solidFill>
                  <a:srgbClr val="FF0000"/>
                </a:solidFill>
                <a:latin typeface="OpenSans"/>
              </a:rPr>
              <a:t>Chuyển động nhìn thấy: </a:t>
            </a:r>
            <a:r>
              <a:rPr lang="vi-VN" sz="2400" i="1" dirty="0">
                <a:solidFill>
                  <a:schemeClr val="tx1"/>
                </a:solidFill>
                <a:latin typeface="OpenSans"/>
              </a:rPr>
              <a:t>Mặt Trời di </a:t>
            </a:r>
          </a:p>
          <a:p>
            <a:r>
              <a:rPr lang="vi-VN" sz="2400" b="0" i="1" dirty="0">
                <a:solidFill>
                  <a:schemeClr val="tx1"/>
                </a:solidFill>
                <a:effectLst/>
                <a:latin typeface="OpenSans"/>
              </a:rPr>
              <a:t>Chuyển từ đông sang tây</a:t>
            </a:r>
          </a:p>
          <a:p>
            <a:r>
              <a:rPr lang="vi-VN" sz="2400" i="1" dirty="0">
                <a:solidFill>
                  <a:srgbClr val="FF0000"/>
                </a:solidFill>
                <a:latin typeface="OpenSans"/>
              </a:rPr>
              <a:t>Chuyển động thực: </a:t>
            </a:r>
            <a:r>
              <a:rPr lang="vi-VN" sz="2400" i="1" dirty="0">
                <a:solidFill>
                  <a:schemeClr val="tx1"/>
                </a:solidFill>
                <a:latin typeface="OpenSans"/>
              </a:rPr>
              <a:t>Trái Đất  tự quay quanh trục của nó từ Tây sang Đông</a:t>
            </a:r>
            <a:br>
              <a:rPr lang="vi-VN" sz="2400" b="0" i="1" dirty="0">
                <a:solidFill>
                  <a:schemeClr val="tx1"/>
                </a:solidFill>
                <a:effectLst/>
                <a:latin typeface="OpenSans"/>
              </a:rPr>
            </a:br>
            <a:br>
              <a:rPr lang="vi-VN" sz="2400" b="0" i="1" dirty="0">
                <a:solidFill>
                  <a:srgbClr val="FF0000"/>
                </a:solidFill>
                <a:effectLst/>
                <a:latin typeface="OpenSans"/>
              </a:rPr>
            </a:br>
            <a:endParaRPr lang="vi-VN" sz="2400" i="1" dirty="0">
              <a:solidFill>
                <a:srgbClr val="FF0000"/>
              </a:solidFill>
            </a:endParaRPr>
          </a:p>
        </p:txBody>
      </p:sp>
    </p:spTree>
    <p:extLst>
      <p:ext uri="{BB962C8B-B14F-4D97-AF65-F5344CB8AC3E}">
        <p14:creationId xmlns:p14="http://schemas.microsoft.com/office/powerpoint/2010/main" val="333405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ũ Trụ Các Hình Ảnh Nền Không Gian - Ảnh miễn phí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ì sao có hiện tượng ngày và đêm? - KhoaHoc.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5" y="1854643"/>
            <a:ext cx="4969565" cy="3231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2048" y="650019"/>
            <a:ext cx="4430864" cy="923330"/>
          </a:xfrm>
          <a:prstGeom prst="rect">
            <a:avLst/>
          </a:prstGeom>
          <a:noFill/>
        </p:spPr>
        <p:txBody>
          <a:bodyPr wrap="square" rtlCol="0">
            <a:spAutoFit/>
          </a:bodyPr>
          <a:lstStyle/>
          <a:p>
            <a:pPr defTabSz="685800">
              <a:buClrTx/>
            </a:pPr>
            <a:r>
              <a:rPr lang="en-US" sz="27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TẠI SAO TRÁI ĐẤT CÓ NGÀY VÀ ĐÊM ?</a:t>
            </a:r>
          </a:p>
        </p:txBody>
      </p:sp>
    </p:spTree>
    <p:extLst>
      <p:ext uri="{BB962C8B-B14F-4D97-AF65-F5344CB8AC3E}">
        <p14:creationId xmlns:p14="http://schemas.microsoft.com/office/powerpoint/2010/main" val="403440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73806C3A-946E-6AD7-9DA0-E2FC73DDA28C}"/>
              </a:ext>
            </a:extLst>
          </p:cNvPr>
          <p:cNvSpPr txBox="1"/>
          <p:nvPr/>
        </p:nvSpPr>
        <p:spPr>
          <a:xfrm>
            <a:off x="825390" y="983620"/>
            <a:ext cx="7436580" cy="2354491"/>
          </a:xfrm>
          <a:prstGeom prst="rect">
            <a:avLst/>
          </a:prstGeom>
          <a:noFill/>
        </p:spPr>
        <p:txBody>
          <a:bodyPr wrap="square">
            <a:spAutoFit/>
          </a:bodyPr>
          <a:lstStyle/>
          <a:p>
            <a:pPr algn="just" defTabSz="685800">
              <a:buClrTx/>
            </a:pPr>
            <a:r>
              <a:rPr lang="vi-VN" sz="2100" kern="1200" dirty="0">
                <a:latin typeface="Open Sans" panose="020B0606030504020204" pitchFamily="34" charset="0"/>
                <a:ea typeface="+mn-ea"/>
                <a:cs typeface="+mn-cs"/>
              </a:rPr>
              <a:t>- </a:t>
            </a:r>
            <a:r>
              <a:rPr lang="vi-VN" sz="2100" kern="1200" dirty="0">
                <a:solidFill>
                  <a:prstClr val="black"/>
                </a:solidFill>
                <a:latin typeface="Arial" panose="020B0604020202020204" pitchFamily="34" charset="0"/>
                <a:ea typeface="+mn-ea"/>
                <a:cs typeface="+mn-cs"/>
              </a:rPr>
              <a:t>Mặt Trời lúc nào cũng chiếu sáng Trái Đất nhưng trên Trái Đất lại có ngày và đêm liên tiếp là do Trái Đất lúc nào cũng quay quanh trục của nó nên khi quay phần nhận được ánh sáng sẽ là ban ngày, phần không nhận được ánh sáng là ban đêm. Chúng xen kẽ nhau tạo ra ngày và đêm liên tiếp.</a:t>
            </a:r>
            <a:br>
              <a:rPr lang="vi-VN" sz="2100" kern="1200" dirty="0">
                <a:solidFill>
                  <a:prstClr val="black"/>
                </a:solidFill>
                <a:latin typeface="Arial" panose="020B0604020202020204" pitchFamily="34" charset="0"/>
                <a:ea typeface="+mn-ea"/>
                <a:cs typeface="+mn-cs"/>
              </a:rPr>
            </a:br>
            <a:br>
              <a:rPr lang="vi-VN" sz="2100" kern="1200" dirty="0">
                <a:solidFill>
                  <a:prstClr val="black"/>
                </a:solidFill>
                <a:latin typeface="Arial" panose="020B0604020202020204" pitchFamily="34" charset="0"/>
                <a:ea typeface="+mn-ea"/>
                <a:cs typeface="+mn-cs"/>
              </a:rPr>
            </a:br>
            <a:endParaRPr lang="vi-VN" sz="2100" kern="1200" dirty="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26502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ập tin:Trái đất quay quanh mặt trời.gif – Wikipedia tiếng Việ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2576" y="208723"/>
            <a:ext cx="8808057" cy="475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6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iện tượng Ngày-Đêm và các mùa trên trái đất on Make a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7554" y="208723"/>
            <a:ext cx="8097803" cy="47051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6430" y="512859"/>
            <a:ext cx="184731" cy="300082"/>
          </a:xfrm>
          <a:prstGeom prst="rect">
            <a:avLst/>
          </a:prstGeom>
          <a:noFill/>
        </p:spPr>
        <p:txBody>
          <a:bodyPr wrap="none" rtlCol="0">
            <a:spAutoFit/>
          </a:bodyPr>
          <a:lstStyle/>
          <a:p>
            <a:pPr defTabSz="685800">
              <a:buClrTx/>
            </a:pPr>
            <a:endParaRPr lang="en-US"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95852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Điều gì sẽ xảy ra nếu không có Mặt trăng?">
            <a:extLst>
              <a:ext uri="{FF2B5EF4-FFF2-40B4-BE49-F238E27FC236}">
                <a16:creationId xmlns:a16="http://schemas.microsoft.com/office/drawing/2014/main" id="{C282327D-6A51-D37A-2F6B-D913FF174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75" y="13418"/>
            <a:ext cx="9048830" cy="51166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
            <a:extLst>
              <a:ext uri="{FF2B5EF4-FFF2-40B4-BE49-F238E27FC236}">
                <a16:creationId xmlns:a16="http://schemas.microsoft.com/office/drawing/2014/main" id="{06D5A556-464E-B1EB-8A75-52F13FA19613}"/>
              </a:ext>
            </a:extLst>
          </p:cNvPr>
          <p:cNvSpPr txBox="1"/>
          <p:nvPr/>
        </p:nvSpPr>
        <p:spPr>
          <a:xfrm>
            <a:off x="270345" y="-190831"/>
            <a:ext cx="7938392" cy="769441"/>
          </a:xfrm>
          <a:prstGeom prst="rect">
            <a:avLst/>
          </a:prstGeom>
          <a:noFill/>
        </p:spPr>
        <p:txBody>
          <a:bodyPr wrap="none" rtlCol="0">
            <a:spAutoFit/>
          </a:bodyPr>
          <a:lstStyle/>
          <a:p>
            <a:pPr>
              <a:buClrTx/>
              <a:buFontTx/>
              <a:buNone/>
            </a:pPr>
            <a:r>
              <a:rPr lang="en-US" sz="44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Chúng</a:t>
            </a:r>
            <a:r>
              <a:rPr lang="en-US" sz="44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ta </a:t>
            </a:r>
            <a:r>
              <a:rPr lang="en-US" sz="44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đang</a:t>
            </a:r>
            <a:r>
              <a:rPr lang="en-US" sz="44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ở </a:t>
            </a:r>
            <a:r>
              <a:rPr lang="en-US" sz="44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đâu</a:t>
            </a:r>
            <a:r>
              <a:rPr lang="en-US" sz="44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44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của</a:t>
            </a:r>
            <a:r>
              <a:rPr lang="en-US" sz="44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44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vũ</a:t>
            </a:r>
            <a:r>
              <a:rPr lang="en-US" sz="44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44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trụ</a:t>
            </a:r>
            <a:r>
              <a:rPr lang="en-US" sz="44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713243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7BE5FB36-0EC9-B20D-5E0F-20BEAD202DD4}"/>
              </a:ext>
            </a:extLst>
          </p:cNvPr>
          <p:cNvSpPr txBox="1"/>
          <p:nvPr/>
        </p:nvSpPr>
        <p:spPr>
          <a:xfrm>
            <a:off x="914400" y="494973"/>
            <a:ext cx="7036594" cy="1754326"/>
          </a:xfrm>
          <a:prstGeom prst="rect">
            <a:avLst/>
          </a:prstGeom>
          <a:noFill/>
        </p:spPr>
        <p:txBody>
          <a:bodyPr wrap="square">
            <a:spAutoFit/>
          </a:bodyPr>
          <a:lstStyle/>
          <a:p>
            <a:pPr algn="just" defTabSz="685800">
              <a:buClrTx/>
            </a:pPr>
            <a:r>
              <a:rPr lang="vi-VN" sz="1800" kern="1200" dirty="0">
                <a:latin typeface="OpenSans"/>
                <a:ea typeface="+mn-ea"/>
                <a:cs typeface="+mn-cs"/>
              </a:rPr>
              <a:t>BT. Hình 52.3 là ảnh chụp Trái Đất từ vệ tinh nhân tạo. Mỗi ảnh chỉ ghi được các vùng lãnh thổ của một nửa phần Trái Đất. Tại sao? Hai ảnh này được chụp cách nhau ít nhất là bao nhiêu giờ?</a:t>
            </a:r>
          </a:p>
          <a:p>
            <a:pPr defTabSz="685800">
              <a:buClrTx/>
            </a:pPr>
            <a:br>
              <a:rPr lang="vi-VN" sz="1800" kern="1200" dirty="0">
                <a:latin typeface="OpenSans"/>
                <a:ea typeface="+mn-ea"/>
                <a:cs typeface="+mn-cs"/>
              </a:rPr>
            </a:br>
            <a:br>
              <a:rPr lang="vi-VN" sz="1800" kern="1200" dirty="0">
                <a:latin typeface="OpenSans"/>
                <a:ea typeface="+mn-ea"/>
                <a:cs typeface="+mn-cs"/>
              </a:rPr>
            </a:br>
            <a:endParaRPr lang="vi-VN" sz="1800" kern="1200" dirty="0">
              <a:solidFill>
                <a:prstClr val="black"/>
              </a:solidFill>
              <a:latin typeface="Arial" panose="020B0604020202020204" pitchFamily="34" charset="0"/>
              <a:ea typeface="+mn-ea"/>
              <a:cs typeface="+mn-cs"/>
            </a:endParaRPr>
          </a:p>
        </p:txBody>
      </p:sp>
      <p:pic>
        <p:nvPicPr>
          <p:cNvPr id="5" name="Hình ảnh 4">
            <a:extLst>
              <a:ext uri="{FF2B5EF4-FFF2-40B4-BE49-F238E27FC236}">
                <a16:creationId xmlns:a16="http://schemas.microsoft.com/office/drawing/2014/main" id="{74948A39-870A-02FD-A134-F6BDB32AD22A}"/>
              </a:ext>
            </a:extLst>
          </p:cNvPr>
          <p:cNvPicPr>
            <a:picLocks noChangeAspect="1"/>
          </p:cNvPicPr>
          <p:nvPr/>
        </p:nvPicPr>
        <p:blipFill>
          <a:blip r:embed="rId2"/>
          <a:stretch>
            <a:fillRect/>
          </a:stretch>
        </p:blipFill>
        <p:spPr>
          <a:xfrm>
            <a:off x="1668066" y="1360595"/>
            <a:ext cx="4750594" cy="2264569"/>
          </a:xfrm>
          <a:prstGeom prst="rect">
            <a:avLst/>
          </a:prstGeom>
        </p:spPr>
      </p:pic>
      <p:sp>
        <p:nvSpPr>
          <p:cNvPr id="7" name="Hộp Văn bản 6">
            <a:extLst>
              <a:ext uri="{FF2B5EF4-FFF2-40B4-BE49-F238E27FC236}">
                <a16:creationId xmlns:a16="http://schemas.microsoft.com/office/drawing/2014/main" id="{2817F652-D50C-7EAA-95C2-144A9262575D}"/>
              </a:ext>
            </a:extLst>
          </p:cNvPr>
          <p:cNvSpPr txBox="1"/>
          <p:nvPr/>
        </p:nvSpPr>
        <p:spPr>
          <a:xfrm>
            <a:off x="1668065" y="3520641"/>
            <a:ext cx="6780020" cy="1477328"/>
          </a:xfrm>
          <a:prstGeom prst="rect">
            <a:avLst/>
          </a:prstGeom>
          <a:noFill/>
        </p:spPr>
        <p:txBody>
          <a:bodyPr wrap="square">
            <a:spAutoFit/>
          </a:bodyPr>
          <a:lstStyle/>
          <a:p>
            <a:pPr algn="just" defTabSz="685800">
              <a:buClrTx/>
            </a:pPr>
            <a:r>
              <a:rPr lang="vi-VN" sz="1800" i="1" kern="1200" dirty="0">
                <a:solidFill>
                  <a:srgbClr val="FF0000"/>
                </a:solidFill>
                <a:latin typeface="OpenSans"/>
                <a:ea typeface="+mn-ea"/>
                <a:cs typeface="+mn-cs"/>
              </a:rPr>
              <a:t>- Hai ảnh này được chụp cách nhau ít nhất là 12 giờ</a:t>
            </a:r>
            <a:r>
              <a:rPr lang="en-US" sz="1800" i="1" kern="1200" dirty="0">
                <a:solidFill>
                  <a:srgbClr val="FF0000"/>
                </a:solidFill>
                <a:latin typeface="OpenSans"/>
                <a:ea typeface="+mn-ea"/>
                <a:cs typeface="+mn-cs"/>
              </a:rPr>
              <a:t> </a:t>
            </a:r>
            <a:r>
              <a:rPr lang="en-US" sz="1800" i="1" kern="1200" dirty="0" err="1">
                <a:solidFill>
                  <a:srgbClr val="FF0000"/>
                </a:solidFill>
                <a:latin typeface="OpenSans"/>
                <a:ea typeface="+mn-ea"/>
                <a:cs typeface="+mn-cs"/>
              </a:rPr>
              <a:t>Vì</a:t>
            </a:r>
            <a:r>
              <a:rPr lang="en-US" sz="1800" i="1" kern="1200" dirty="0">
                <a:solidFill>
                  <a:srgbClr val="FF0000"/>
                </a:solidFill>
                <a:latin typeface="OpenSans"/>
                <a:ea typeface="+mn-ea"/>
                <a:cs typeface="+mn-cs"/>
              </a:rPr>
              <a:t> </a:t>
            </a:r>
            <a:r>
              <a:rPr lang="en-US" sz="1800" i="1" kern="1200" dirty="0" err="1">
                <a:solidFill>
                  <a:srgbClr val="FF0000"/>
                </a:solidFill>
                <a:latin typeface="OpenSans"/>
                <a:ea typeface="+mn-ea"/>
                <a:cs typeface="+mn-cs"/>
              </a:rPr>
              <a:t>thời</a:t>
            </a:r>
            <a:r>
              <a:rPr lang="en-US" sz="1800" i="1" kern="1200" dirty="0">
                <a:solidFill>
                  <a:srgbClr val="FF0000"/>
                </a:solidFill>
                <a:latin typeface="OpenSans"/>
                <a:ea typeface="+mn-ea"/>
                <a:cs typeface="+mn-cs"/>
              </a:rPr>
              <a:t> </a:t>
            </a:r>
            <a:r>
              <a:rPr lang="en-US" sz="1800" i="1" kern="1200" dirty="0" err="1">
                <a:solidFill>
                  <a:srgbClr val="FF0000"/>
                </a:solidFill>
                <a:latin typeface="OpenSans"/>
                <a:ea typeface="+mn-ea"/>
                <a:cs typeface="+mn-cs"/>
              </a:rPr>
              <a:t>gian</a:t>
            </a:r>
            <a:r>
              <a:rPr lang="en-US" sz="1800" i="1" kern="1200" dirty="0">
                <a:solidFill>
                  <a:srgbClr val="FF0000"/>
                </a:solidFill>
                <a:latin typeface="OpenSans"/>
                <a:ea typeface="+mn-ea"/>
                <a:cs typeface="+mn-cs"/>
              </a:rPr>
              <a:t> </a:t>
            </a:r>
            <a:r>
              <a:rPr lang="en-US" sz="1800" i="1" kern="1200" dirty="0" err="1">
                <a:solidFill>
                  <a:srgbClr val="FF0000"/>
                </a:solidFill>
                <a:latin typeface="OpenSans"/>
                <a:ea typeface="+mn-ea"/>
                <a:cs typeface="+mn-cs"/>
              </a:rPr>
              <a:t>để</a:t>
            </a:r>
            <a:r>
              <a:rPr lang="en-US" sz="1800" i="1" kern="1200" dirty="0">
                <a:solidFill>
                  <a:srgbClr val="FF0000"/>
                </a:solidFill>
                <a:latin typeface="OpenSans"/>
                <a:ea typeface="+mn-ea"/>
                <a:cs typeface="+mn-cs"/>
              </a:rPr>
              <a:t> </a:t>
            </a:r>
            <a:r>
              <a:rPr lang="en-US" sz="1800" i="1" kern="1200" dirty="0" err="1">
                <a:solidFill>
                  <a:srgbClr val="FF0000"/>
                </a:solidFill>
                <a:latin typeface="OpenSans"/>
                <a:ea typeface="+mn-ea"/>
                <a:cs typeface="+mn-cs"/>
              </a:rPr>
              <a:t>Trái</a:t>
            </a:r>
            <a:r>
              <a:rPr lang="en-US" sz="1800" i="1" kern="1200" dirty="0">
                <a:solidFill>
                  <a:srgbClr val="FF0000"/>
                </a:solidFill>
                <a:latin typeface="OpenSans"/>
                <a:ea typeface="+mn-ea"/>
                <a:cs typeface="+mn-cs"/>
              </a:rPr>
              <a:t> </a:t>
            </a:r>
            <a:r>
              <a:rPr lang="en-US" sz="1800" i="1" kern="1200" dirty="0" err="1">
                <a:solidFill>
                  <a:srgbClr val="FF0000"/>
                </a:solidFill>
                <a:latin typeface="OpenSans"/>
                <a:ea typeface="+mn-ea"/>
                <a:cs typeface="+mn-cs"/>
              </a:rPr>
              <a:t>Đất</a:t>
            </a:r>
            <a:r>
              <a:rPr lang="en-US" sz="1800" i="1" kern="1200" dirty="0">
                <a:solidFill>
                  <a:srgbClr val="FF0000"/>
                </a:solidFill>
                <a:latin typeface="OpenSans"/>
                <a:ea typeface="+mn-ea"/>
                <a:cs typeface="+mn-cs"/>
              </a:rPr>
              <a:t> quay </a:t>
            </a:r>
            <a:r>
              <a:rPr lang="en-US" sz="1800" i="1" kern="1200" dirty="0" err="1">
                <a:solidFill>
                  <a:srgbClr val="FF0000"/>
                </a:solidFill>
                <a:latin typeface="OpenSans"/>
                <a:ea typeface="+mn-ea"/>
                <a:cs typeface="+mn-cs"/>
              </a:rPr>
              <a:t>hết</a:t>
            </a:r>
            <a:r>
              <a:rPr lang="en-US" sz="1800" i="1" kern="1200" dirty="0">
                <a:solidFill>
                  <a:srgbClr val="FF0000"/>
                </a:solidFill>
                <a:latin typeface="OpenSans"/>
                <a:ea typeface="+mn-ea"/>
                <a:cs typeface="+mn-cs"/>
              </a:rPr>
              <a:t> 1 </a:t>
            </a:r>
            <a:r>
              <a:rPr lang="en-US" sz="1800" i="1" kern="1200" dirty="0" err="1">
                <a:solidFill>
                  <a:srgbClr val="FF0000"/>
                </a:solidFill>
                <a:latin typeface="OpenSans"/>
                <a:ea typeface="+mn-ea"/>
                <a:cs typeface="+mn-cs"/>
              </a:rPr>
              <a:t>vòng</a:t>
            </a:r>
            <a:r>
              <a:rPr lang="en-US" sz="1800" i="1" kern="1200" dirty="0">
                <a:solidFill>
                  <a:srgbClr val="FF0000"/>
                </a:solidFill>
                <a:latin typeface="OpenSans"/>
                <a:ea typeface="+mn-ea"/>
                <a:cs typeface="+mn-cs"/>
              </a:rPr>
              <a:t> </a:t>
            </a:r>
            <a:r>
              <a:rPr lang="en-US" sz="1800" i="1" kern="1200" dirty="0" err="1">
                <a:solidFill>
                  <a:srgbClr val="FF0000"/>
                </a:solidFill>
                <a:latin typeface="OpenSans"/>
                <a:ea typeface="+mn-ea"/>
                <a:cs typeface="+mn-cs"/>
              </a:rPr>
              <a:t>là</a:t>
            </a:r>
            <a:r>
              <a:rPr lang="en-US" sz="1800" i="1" kern="1200" dirty="0">
                <a:solidFill>
                  <a:srgbClr val="FF0000"/>
                </a:solidFill>
                <a:latin typeface="OpenSans"/>
                <a:ea typeface="+mn-ea"/>
                <a:cs typeface="+mn-cs"/>
              </a:rPr>
              <a:t> 24h </a:t>
            </a:r>
            <a:r>
              <a:rPr lang="en-US" sz="1800" i="1" kern="1200" dirty="0" err="1">
                <a:solidFill>
                  <a:srgbClr val="FF0000"/>
                </a:solidFill>
                <a:latin typeface="OpenSans"/>
                <a:ea typeface="+mn-ea"/>
                <a:cs typeface="+mn-cs"/>
              </a:rPr>
              <a:t>nên</a:t>
            </a:r>
            <a:r>
              <a:rPr lang="en-US" sz="1800" i="1" kern="1200" dirty="0">
                <a:solidFill>
                  <a:srgbClr val="FF0000"/>
                </a:solidFill>
                <a:latin typeface="OpenSans"/>
                <a:ea typeface="+mn-ea"/>
                <a:cs typeface="+mn-cs"/>
              </a:rPr>
              <a:t> </a:t>
            </a:r>
            <a:r>
              <a:rPr lang="en-US" sz="1800" i="1" kern="1200" dirty="0" err="1">
                <a:solidFill>
                  <a:srgbClr val="FF0000"/>
                </a:solidFill>
                <a:latin typeface="OpenSans"/>
                <a:ea typeface="+mn-ea"/>
                <a:cs typeface="+mn-cs"/>
              </a:rPr>
              <a:t>để</a:t>
            </a:r>
            <a:r>
              <a:rPr lang="en-US" sz="1800" i="1" kern="1200" dirty="0">
                <a:solidFill>
                  <a:srgbClr val="FF0000"/>
                </a:solidFill>
                <a:latin typeface="OpenSans"/>
                <a:ea typeface="+mn-ea"/>
                <a:cs typeface="+mn-cs"/>
              </a:rPr>
              <a:t> </a:t>
            </a:r>
            <a:r>
              <a:rPr lang="en-US" sz="1800" i="1" kern="1200" dirty="0" err="1">
                <a:solidFill>
                  <a:srgbClr val="FF0000"/>
                </a:solidFill>
                <a:latin typeface="OpenSans"/>
                <a:ea typeface="+mn-ea"/>
                <a:cs typeface="+mn-cs"/>
              </a:rPr>
              <a:t>Trái</a:t>
            </a:r>
            <a:r>
              <a:rPr lang="en-US" sz="1800" i="1" kern="1200" dirty="0">
                <a:solidFill>
                  <a:srgbClr val="FF0000"/>
                </a:solidFill>
                <a:latin typeface="OpenSans"/>
                <a:ea typeface="+mn-ea"/>
                <a:cs typeface="+mn-cs"/>
              </a:rPr>
              <a:t> </a:t>
            </a:r>
            <a:r>
              <a:rPr lang="en-US" sz="1800" i="1" kern="1200" dirty="0" err="1">
                <a:solidFill>
                  <a:srgbClr val="FF0000"/>
                </a:solidFill>
                <a:latin typeface="OpenSans"/>
                <a:ea typeface="+mn-ea"/>
                <a:cs typeface="+mn-cs"/>
              </a:rPr>
              <a:t>Đất</a:t>
            </a:r>
            <a:r>
              <a:rPr lang="en-US" sz="1800" i="1" kern="1200" dirty="0">
                <a:solidFill>
                  <a:srgbClr val="FF0000"/>
                </a:solidFill>
                <a:latin typeface="OpenSans"/>
                <a:ea typeface="+mn-ea"/>
                <a:cs typeface="+mn-cs"/>
              </a:rPr>
              <a:t> quay </a:t>
            </a:r>
            <a:r>
              <a:rPr lang="en-US" sz="1800" i="1" kern="1200" dirty="0" err="1">
                <a:solidFill>
                  <a:srgbClr val="FF0000"/>
                </a:solidFill>
                <a:latin typeface="OpenSans"/>
                <a:ea typeface="+mn-ea"/>
                <a:cs typeface="+mn-cs"/>
              </a:rPr>
              <a:t>hết</a:t>
            </a:r>
            <a:r>
              <a:rPr lang="en-US" sz="1800" i="1" kern="1200" dirty="0">
                <a:solidFill>
                  <a:srgbClr val="FF0000"/>
                </a:solidFill>
                <a:latin typeface="OpenSans"/>
                <a:ea typeface="+mn-ea"/>
                <a:cs typeface="+mn-cs"/>
              </a:rPr>
              <a:t> </a:t>
            </a:r>
            <a:r>
              <a:rPr lang="en-US" sz="1800" i="1" kern="1200" dirty="0" err="1">
                <a:solidFill>
                  <a:srgbClr val="FF0000"/>
                </a:solidFill>
                <a:latin typeface="OpenSans"/>
                <a:ea typeface="+mn-ea"/>
                <a:cs typeface="+mn-cs"/>
              </a:rPr>
              <a:t>nửa</a:t>
            </a:r>
            <a:r>
              <a:rPr lang="en-US" sz="1800" i="1" kern="1200" dirty="0">
                <a:solidFill>
                  <a:srgbClr val="FF0000"/>
                </a:solidFill>
                <a:latin typeface="OpenSans"/>
                <a:ea typeface="+mn-ea"/>
                <a:cs typeface="+mn-cs"/>
              </a:rPr>
              <a:t> </a:t>
            </a:r>
            <a:r>
              <a:rPr lang="en-US" sz="1800" i="1" kern="1200" dirty="0" err="1">
                <a:solidFill>
                  <a:srgbClr val="FF0000"/>
                </a:solidFill>
                <a:latin typeface="OpenSans"/>
                <a:ea typeface="+mn-ea"/>
                <a:cs typeface="+mn-cs"/>
              </a:rPr>
              <a:t>vòng</a:t>
            </a:r>
            <a:r>
              <a:rPr lang="en-US" sz="1800" i="1" kern="1200" dirty="0">
                <a:solidFill>
                  <a:srgbClr val="FF0000"/>
                </a:solidFill>
                <a:latin typeface="OpenSans"/>
                <a:ea typeface="+mn-ea"/>
                <a:cs typeface="+mn-cs"/>
              </a:rPr>
              <a:t> </a:t>
            </a:r>
            <a:r>
              <a:rPr lang="en-US" sz="1800" i="1" kern="1200" dirty="0" err="1">
                <a:solidFill>
                  <a:srgbClr val="FF0000"/>
                </a:solidFill>
                <a:latin typeface="OpenSans"/>
                <a:ea typeface="+mn-ea"/>
                <a:cs typeface="+mn-cs"/>
              </a:rPr>
              <a:t>là</a:t>
            </a:r>
            <a:r>
              <a:rPr lang="en-US" sz="1800" i="1" kern="1200" dirty="0">
                <a:solidFill>
                  <a:srgbClr val="FF0000"/>
                </a:solidFill>
                <a:latin typeface="OpenSans"/>
                <a:ea typeface="+mn-ea"/>
                <a:cs typeface="+mn-cs"/>
              </a:rPr>
              <a:t> 12h.</a:t>
            </a:r>
            <a:endParaRPr lang="vi-VN" sz="1800" i="1" kern="1200" dirty="0">
              <a:solidFill>
                <a:srgbClr val="FF0000"/>
              </a:solidFill>
              <a:latin typeface="OpenSans"/>
              <a:ea typeface="+mn-ea"/>
              <a:cs typeface="+mn-cs"/>
            </a:endParaRPr>
          </a:p>
          <a:p>
            <a:pPr defTabSz="685800">
              <a:buClrTx/>
            </a:pPr>
            <a:br>
              <a:rPr lang="vi-VN" sz="1800" i="1" kern="1200" dirty="0">
                <a:solidFill>
                  <a:srgbClr val="FF0000"/>
                </a:solidFill>
                <a:latin typeface="OpenSans"/>
                <a:ea typeface="+mn-ea"/>
                <a:cs typeface="+mn-cs"/>
              </a:rPr>
            </a:br>
            <a:br>
              <a:rPr lang="vi-VN" sz="1800" i="1" kern="1200" dirty="0">
                <a:solidFill>
                  <a:srgbClr val="FF0000"/>
                </a:solidFill>
                <a:latin typeface="OpenSans"/>
                <a:ea typeface="+mn-ea"/>
                <a:cs typeface="+mn-cs"/>
              </a:rPr>
            </a:br>
            <a:endParaRPr lang="vi-VN" sz="1800" i="1" kern="1200" dirty="0">
              <a:solidFill>
                <a:srgbClr val="FF0000"/>
              </a:solidFill>
              <a:latin typeface="Arial" panose="020B0604020202020204" pitchFamily="34" charset="0"/>
              <a:ea typeface="+mn-ea"/>
              <a:cs typeface="+mn-cs"/>
            </a:endParaRPr>
          </a:p>
        </p:txBody>
      </p:sp>
    </p:spTree>
    <p:extLst>
      <p:ext uri="{BB962C8B-B14F-4D97-AF65-F5344CB8AC3E}">
        <p14:creationId xmlns:p14="http://schemas.microsoft.com/office/powerpoint/2010/main" val="341612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3"/>
        <p:cNvGrpSpPr/>
        <p:nvPr/>
      </p:nvGrpSpPr>
      <p:grpSpPr>
        <a:xfrm>
          <a:off x="0" y="0"/>
          <a:ext cx="0" cy="0"/>
          <a:chOff x="0" y="0"/>
          <a:chExt cx="0" cy="0"/>
        </a:xfrm>
      </p:grpSpPr>
      <p:sp>
        <p:nvSpPr>
          <p:cNvPr id="3834" name="Google Shape;3834;p43"/>
          <p:cNvSpPr txBox="1">
            <a:spLocks noGrp="1"/>
          </p:cNvSpPr>
          <p:nvPr>
            <p:ph type="title"/>
          </p:nvPr>
        </p:nvSpPr>
        <p:spPr>
          <a:xfrm>
            <a:off x="1103311" y="1377949"/>
            <a:ext cx="6411371" cy="156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Phân biệt các thiên thể</a:t>
            </a:r>
          </a:p>
        </p:txBody>
      </p:sp>
      <p:sp>
        <p:nvSpPr>
          <p:cNvPr id="3835" name="Google Shape;3835;p43"/>
          <p:cNvSpPr txBox="1">
            <a:spLocks noGrp="1"/>
          </p:cNvSpPr>
          <p:nvPr>
            <p:ph type="title" idx="2"/>
          </p:nvPr>
        </p:nvSpPr>
        <p:spPr>
          <a:xfrm>
            <a:off x="1031050" y="1004525"/>
            <a:ext cx="1268400" cy="99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grpSp>
        <p:nvGrpSpPr>
          <p:cNvPr id="3837" name="Google Shape;3837;p43"/>
          <p:cNvGrpSpPr/>
          <p:nvPr/>
        </p:nvGrpSpPr>
        <p:grpSpPr>
          <a:xfrm rot="10800000">
            <a:off x="2389285" y="1309690"/>
            <a:ext cx="242605" cy="382380"/>
            <a:chOff x="4749525" y="2413575"/>
            <a:chExt cx="311271" cy="490672"/>
          </a:xfrm>
        </p:grpSpPr>
        <p:sp>
          <p:nvSpPr>
            <p:cNvPr id="3838" name="Google Shape;3838;p43"/>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9" name="Google Shape;3839;p43"/>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0" name="Google Shape;3840;p43"/>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41" name="Google Shape;3841;p43"/>
          <p:cNvGrpSpPr/>
          <p:nvPr/>
        </p:nvGrpSpPr>
        <p:grpSpPr>
          <a:xfrm rot="10800000" flipH="1">
            <a:off x="7624081" y="1263721"/>
            <a:ext cx="526072" cy="474306"/>
            <a:chOff x="593975" y="1926100"/>
            <a:chExt cx="917300" cy="826750"/>
          </a:xfrm>
        </p:grpSpPr>
        <p:sp>
          <p:nvSpPr>
            <p:cNvPr id="3842" name="Google Shape;3842;p43"/>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3" name="Google Shape;3843;p43"/>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4" name="Google Shape;3844;p43"/>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5" name="Google Shape;3845;p43"/>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6" name="Google Shape;3846;p43"/>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7" name="Google Shape;3847;p43"/>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8" name="Google Shape;3848;p43"/>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9" name="Google Shape;3849;p43"/>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0" name="Google Shape;3850;p43"/>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1" name="Google Shape;3851;p43"/>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2" name="Google Shape;3852;p43"/>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3" name="Google Shape;3853;p43"/>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4" name="Google Shape;3854;p43"/>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5" name="Google Shape;3855;p43"/>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6" name="Google Shape;3856;p43"/>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7" name="Google Shape;3857;p43"/>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8" name="Google Shape;3858;p43"/>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9" name="Google Shape;3859;p43"/>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0" name="Google Shape;3860;p43"/>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1" name="Google Shape;3861;p43"/>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2" name="Google Shape;3862;p43"/>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3" name="Google Shape;3863;p43"/>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4" name="Google Shape;3864;p43"/>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5" name="Google Shape;3865;p43"/>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6" name="Google Shape;3866;p43"/>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7" name="Google Shape;3867;p43"/>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8" name="Google Shape;3868;p43"/>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9" name="Google Shape;3869;p43"/>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0" name="Google Shape;3870;p43"/>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1" name="Google Shape;3871;p43"/>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2" name="Google Shape;3872;p43"/>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3" name="Google Shape;3873;p43"/>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4" name="Google Shape;3874;p43"/>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5" name="Google Shape;3875;p43"/>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6" name="Google Shape;3876;p43"/>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7" name="Google Shape;3877;p43"/>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05760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671" y="101381"/>
            <a:ext cx="9090329" cy="4973541"/>
          </a:xfrm>
          <a:prstGeom prst="rect">
            <a:avLst/>
          </a:prstGeom>
        </p:spPr>
      </p:pic>
      <p:sp>
        <p:nvSpPr>
          <p:cNvPr id="5" name="TextBox 4"/>
          <p:cNvSpPr txBox="1"/>
          <p:nvPr/>
        </p:nvSpPr>
        <p:spPr>
          <a:xfrm>
            <a:off x="392927" y="221172"/>
            <a:ext cx="7645179" cy="738664"/>
          </a:xfrm>
          <a:prstGeom prst="rect">
            <a:avLst/>
          </a:prstGeom>
          <a:noFill/>
        </p:spPr>
        <p:txBody>
          <a:bodyPr wrap="square" rtlCol="0">
            <a:spAutoFit/>
          </a:bodyPr>
          <a:lstStyle/>
          <a:p>
            <a:pPr defTabSz="685800">
              <a:buClrTx/>
            </a:pPr>
            <a:r>
              <a:rPr lang="en-US" sz="2100" b="1" i="1" kern="1200" dirty="0" err="1">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Thiên</a:t>
            </a:r>
            <a:r>
              <a:rPr lang="en-US" sz="2100" b="1" i="1"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thể</a:t>
            </a:r>
            <a:r>
              <a:rPr lang="en-US" sz="2100" b="1" i="1"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là</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tên</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gọi</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chung</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các</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vật</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thể</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tự</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nhiên</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tồn</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tại</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trong</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không</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gian</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vũ</a:t>
            </a:r>
            <a:r>
              <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100" b="1" i="1" kern="1200" dirty="0" err="1">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trụ</a:t>
            </a:r>
            <a:endParaRPr lang="en-US" sz="2100" b="1" i="1" kern="1200" dirty="0">
              <a:solidFill>
                <a:prstClr val="whit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04127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078" y="298174"/>
            <a:ext cx="3927678" cy="461665"/>
          </a:xfrm>
          <a:prstGeom prst="rect">
            <a:avLst/>
          </a:prstGeom>
          <a:noFill/>
        </p:spPr>
        <p:txBody>
          <a:bodyPr wrap="none" rtlCol="0">
            <a:spAutoFit/>
          </a:bodyPr>
          <a:lstStyle/>
          <a:p>
            <a:pPr defTabSz="685800">
              <a:buClrTx/>
            </a:pPr>
            <a:r>
              <a:rPr lang="en-US" sz="2400" b="1"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Sao</a:t>
            </a:r>
            <a:r>
              <a:rPr lang="en-US" sz="2400"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là</a:t>
            </a:r>
            <a:r>
              <a:rPr lang="en-US" sz="2400"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thiên</a:t>
            </a:r>
            <a:r>
              <a:rPr lang="en-US" sz="2400"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thể</a:t>
            </a:r>
            <a:r>
              <a:rPr lang="en-US" sz="2400"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tự</a:t>
            </a:r>
            <a:r>
              <a:rPr lang="en-US" sz="2400"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phát</a:t>
            </a:r>
            <a:r>
              <a:rPr lang="en-US" sz="2400"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sáng</a:t>
            </a:r>
            <a:endParaRPr lang="en-US" sz="2400" b="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35333" y="736755"/>
            <a:ext cx="7430494" cy="3646402"/>
          </a:xfrm>
          <a:prstGeom prst="rect">
            <a:avLst/>
          </a:prstGeom>
        </p:spPr>
      </p:pic>
      <p:sp>
        <p:nvSpPr>
          <p:cNvPr id="4" name="TextBox 3"/>
          <p:cNvSpPr txBox="1"/>
          <p:nvPr/>
        </p:nvSpPr>
        <p:spPr>
          <a:xfrm>
            <a:off x="1896386" y="4499179"/>
            <a:ext cx="3997376" cy="415498"/>
          </a:xfrm>
          <a:prstGeom prst="rect">
            <a:avLst/>
          </a:prstGeom>
          <a:noFill/>
        </p:spPr>
        <p:txBody>
          <a:bodyPr wrap="none" rtlCol="0">
            <a:spAutoFit/>
          </a:bodyPr>
          <a:lstStyle/>
          <a:p>
            <a:pPr defTabSz="685800">
              <a:buClrTx/>
            </a:pPr>
            <a:r>
              <a:rPr lang="en-US" sz="2100" b="1" kern="1200" dirty="0" err="1">
                <a:solidFill>
                  <a:prstClr val="black"/>
                </a:solidFill>
                <a:latin typeface="Times New Roman" panose="02020603050405020304" pitchFamily="18" charset="0"/>
                <a:ea typeface="+mn-ea"/>
                <a:cs typeface="Times New Roman" panose="02020603050405020304" pitchFamily="18" charset="0"/>
              </a:rPr>
              <a:t>Mặt</a:t>
            </a:r>
            <a:r>
              <a:rPr 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sz="2100" b="1" kern="1200" dirty="0" err="1">
                <a:solidFill>
                  <a:prstClr val="black"/>
                </a:solidFill>
                <a:latin typeface="Times New Roman" panose="02020603050405020304" pitchFamily="18" charset="0"/>
                <a:ea typeface="+mn-ea"/>
                <a:cs typeface="Times New Roman" panose="02020603050405020304" pitchFamily="18" charset="0"/>
              </a:rPr>
              <a:t>trời</a:t>
            </a:r>
            <a:r>
              <a:rPr 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sz="2100" b="1" kern="1200" dirty="0" err="1">
                <a:solidFill>
                  <a:prstClr val="black"/>
                </a:solidFill>
                <a:latin typeface="Times New Roman" panose="02020603050405020304" pitchFamily="18" charset="0"/>
                <a:ea typeface="+mn-ea"/>
                <a:cs typeface="Times New Roman" panose="02020603050405020304" pitchFamily="18" charset="0"/>
              </a:rPr>
              <a:t>là</a:t>
            </a:r>
            <a:r>
              <a:rPr 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sz="2100" b="1" kern="1200" dirty="0" err="1">
                <a:solidFill>
                  <a:prstClr val="black"/>
                </a:solidFill>
                <a:latin typeface="Times New Roman" panose="02020603050405020304" pitchFamily="18" charset="0"/>
                <a:ea typeface="+mn-ea"/>
                <a:cs typeface="Times New Roman" panose="02020603050405020304" pitchFamily="18" charset="0"/>
              </a:rPr>
              <a:t>sao</a:t>
            </a:r>
            <a:r>
              <a:rPr 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sz="2100" b="1" kern="1200" dirty="0" err="1">
                <a:solidFill>
                  <a:prstClr val="black"/>
                </a:solidFill>
                <a:latin typeface="Times New Roman" panose="02020603050405020304" pitchFamily="18" charset="0"/>
                <a:ea typeface="+mn-ea"/>
                <a:cs typeface="Times New Roman" panose="02020603050405020304" pitchFamily="18" charset="0"/>
              </a:rPr>
              <a:t>gần</a:t>
            </a:r>
            <a:r>
              <a:rPr 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sz="2100" b="1" kern="1200" dirty="0" err="1">
                <a:solidFill>
                  <a:prstClr val="black"/>
                </a:solidFill>
                <a:latin typeface="Times New Roman" panose="02020603050405020304" pitchFamily="18" charset="0"/>
                <a:ea typeface="+mn-ea"/>
                <a:cs typeface="Times New Roman" panose="02020603050405020304" pitchFamily="18" charset="0"/>
              </a:rPr>
              <a:t>Trái</a:t>
            </a:r>
            <a:r>
              <a:rPr 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sz="2100" b="1" kern="1200" dirty="0" err="1">
                <a:solidFill>
                  <a:prstClr val="black"/>
                </a:solidFill>
                <a:latin typeface="Times New Roman" panose="02020603050405020304" pitchFamily="18" charset="0"/>
                <a:ea typeface="+mn-ea"/>
                <a:cs typeface="Times New Roman" panose="02020603050405020304" pitchFamily="18" charset="0"/>
              </a:rPr>
              <a:t>Đất</a:t>
            </a:r>
            <a:r>
              <a:rPr lang="en-US" sz="2100" b="1" kern="1200" dirty="0">
                <a:solidFill>
                  <a:prstClr val="black"/>
                </a:solidFill>
                <a:latin typeface="Times New Roman" panose="02020603050405020304" pitchFamily="18" charset="0"/>
                <a:ea typeface="+mn-ea"/>
                <a:cs typeface="Times New Roman" panose="02020603050405020304" pitchFamily="18" charset="0"/>
              </a:rPr>
              <a:t> </a:t>
            </a:r>
            <a:r>
              <a:rPr lang="en-US" sz="2100" b="1" kern="1200" dirty="0" err="1">
                <a:solidFill>
                  <a:prstClr val="black"/>
                </a:solidFill>
                <a:latin typeface="Times New Roman" panose="02020603050405020304" pitchFamily="18" charset="0"/>
                <a:ea typeface="+mn-ea"/>
                <a:cs typeface="Times New Roman" panose="02020603050405020304" pitchFamily="18" charset="0"/>
              </a:rPr>
              <a:t>nhất</a:t>
            </a:r>
            <a:endParaRPr lang="en-US" sz="2100" b="1"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20500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phụ 3">
            <a:extLst>
              <a:ext uri="{FF2B5EF4-FFF2-40B4-BE49-F238E27FC236}">
                <a16:creationId xmlns:a16="http://schemas.microsoft.com/office/drawing/2014/main" id="{930003B0-A13B-6587-E7AD-12F4A3C99AD3}"/>
              </a:ext>
            </a:extLst>
          </p:cNvPr>
          <p:cNvSpPr>
            <a:spLocks noGrp="1"/>
          </p:cNvSpPr>
          <p:nvPr>
            <p:ph type="subTitle" idx="1"/>
          </p:nvPr>
        </p:nvSpPr>
        <p:spPr>
          <a:xfrm>
            <a:off x="487680" y="1397187"/>
            <a:ext cx="7940040" cy="474300"/>
          </a:xfrm>
        </p:spPr>
        <p:txBody>
          <a:bodyPr/>
          <a:lstStyle/>
          <a:p>
            <a:r>
              <a:rPr lang="vi-VN" sz="2000" dirty="0"/>
              <a:t>Hành tinh là một thiên thể không tự phát sáng, quay quanh sao. Ta nhìn thấy nó là do sao chiếu sáng</a:t>
            </a:r>
          </a:p>
        </p:txBody>
      </p:sp>
    </p:spTree>
    <p:extLst>
      <p:ext uri="{BB962C8B-B14F-4D97-AF65-F5344CB8AC3E}">
        <p14:creationId xmlns:p14="http://schemas.microsoft.com/office/powerpoint/2010/main" val="4929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Ệ MẶT TRỜI – HỆ THÁI DƯƠNG - Tinh Vân Optics"/>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panose="020F0502020204030204"/>
              <a:ea typeface="+mn-ea"/>
              <a:cs typeface="+mn-cs"/>
            </a:endParaRPr>
          </a:p>
        </p:txBody>
      </p:sp>
      <p:sp>
        <p:nvSpPr>
          <p:cNvPr id="6" name="TextBox 5"/>
          <p:cNvSpPr txBox="1"/>
          <p:nvPr/>
        </p:nvSpPr>
        <p:spPr>
          <a:xfrm>
            <a:off x="5754756" y="4500884"/>
            <a:ext cx="1376724" cy="369332"/>
          </a:xfrm>
          <a:prstGeom prst="rect">
            <a:avLst/>
          </a:prstGeom>
          <a:noFill/>
        </p:spPr>
        <p:txBody>
          <a:bodyPr wrap="none" rtlCol="0">
            <a:spAutoFit/>
          </a:bodyPr>
          <a:lstStyle/>
          <a:p>
            <a:pPr defTabSz="685800">
              <a:buClrTx/>
            </a:pPr>
            <a:r>
              <a:rPr lang="en-US" sz="18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Hệ</a:t>
            </a:r>
            <a:r>
              <a:rPr lang="en-US" sz="18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18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Mặt</a:t>
            </a:r>
            <a:r>
              <a:rPr lang="en-US" sz="18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18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Trời</a:t>
            </a:r>
            <a:endParaRPr lang="en-US" sz="18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98174" y="1031683"/>
            <a:ext cx="703691" cy="691763"/>
          </a:xfrm>
          <a:prstGeom prst="rect">
            <a:avLst/>
          </a:prstGeom>
        </p:spPr>
      </p:pic>
      <p:sp>
        <p:nvSpPr>
          <p:cNvPr id="12" name="TextBox 11"/>
          <p:cNvSpPr txBox="1"/>
          <p:nvPr/>
        </p:nvSpPr>
        <p:spPr>
          <a:xfrm>
            <a:off x="74938" y="1268683"/>
            <a:ext cx="3490229" cy="3000821"/>
          </a:xfrm>
          <a:prstGeom prst="rect">
            <a:avLst/>
          </a:prstGeom>
          <a:noFill/>
        </p:spPr>
        <p:txBody>
          <a:bodyPr wrap="square" rtlCol="0">
            <a:spAutoFit/>
          </a:bodyPr>
          <a:lstStyle/>
          <a:p>
            <a:pPr algn="just" defTabSz="685800">
              <a:buClrTx/>
            </a:pP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Hệ</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mặt</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trời</a:t>
            </a:r>
            <a:r>
              <a:rPr lang="en-US" sz="2700" b="1" i="1" kern="1200" dirty="0">
                <a:solidFill>
                  <a:prstClr val="black"/>
                </a:solidFill>
                <a:latin typeface="Times New Roman" panose="02020603050405020304" pitchFamily="18" charset="0"/>
                <a:ea typeface="+mn-ea"/>
                <a:cs typeface="Times New Roman" panose="02020603050405020304" pitchFamily="18" charset="0"/>
              </a:rPr>
              <a:t> bao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gồm</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một</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sao</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là</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mặt</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trời</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và</a:t>
            </a:r>
            <a:r>
              <a:rPr lang="en-US" sz="2700" b="1" i="1" kern="1200" dirty="0">
                <a:solidFill>
                  <a:prstClr val="black"/>
                </a:solidFill>
                <a:latin typeface="Times New Roman" panose="02020603050405020304" pitchFamily="18" charset="0"/>
                <a:ea typeface="+mn-ea"/>
                <a:cs typeface="Times New Roman" panose="02020603050405020304" pitchFamily="18" charset="0"/>
              </a:rPr>
              <a:t> 8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hành</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tinh</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khác</a:t>
            </a:r>
            <a:r>
              <a:rPr lang="en-US" sz="2700" b="1" i="1" kern="1200" dirty="0">
                <a:solidFill>
                  <a:prstClr val="black"/>
                </a:solidFill>
                <a:latin typeface="Times New Roman" panose="02020603050405020304" pitchFamily="18" charset="0"/>
                <a:ea typeface="+mn-ea"/>
                <a:cs typeface="Times New Roman" panose="02020603050405020304" pitchFamily="18" charset="0"/>
              </a:rPr>
              <a:t> quay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quanh</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nó</a:t>
            </a:r>
            <a:r>
              <a:rPr lang="en-US" sz="2700" b="1" i="1" kern="1200" dirty="0">
                <a:solidFill>
                  <a:prstClr val="black"/>
                </a:solidFill>
                <a:latin typeface="Times New Roman" panose="02020603050405020304" pitchFamily="18" charset="0"/>
                <a:ea typeface="+mn-ea"/>
                <a:cs typeface="Times New Roman" panose="02020603050405020304" pitchFamily="18" charset="0"/>
              </a:rPr>
              <a:t>.</a:t>
            </a:r>
          </a:p>
          <a:p>
            <a:pPr algn="just" defTabSz="685800">
              <a:buClrTx/>
            </a:pPr>
            <a:r>
              <a:rPr lang="en-US" sz="2700" b="1" i="1" kern="1200" dirty="0">
                <a:solidFill>
                  <a:prstClr val="black"/>
                </a:solidFill>
                <a:latin typeface="Times New Roman" panose="02020603050405020304" pitchFamily="18" charset="0"/>
                <a:ea typeface="+mn-ea"/>
                <a:cs typeface="Times New Roman" panose="02020603050405020304" pitchFamily="18" charset="0"/>
              </a:rPr>
              <a:t>Hay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quan</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sát</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hình</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bên</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và</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cho</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biết</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tên</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của</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các</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hành</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tinh</a:t>
            </a:r>
            <a:r>
              <a:rPr lang="en-US" sz="2700" b="1" i="1" kern="1200" dirty="0">
                <a:solidFill>
                  <a:prstClr val="black"/>
                </a:solidFill>
                <a:latin typeface="Times New Roman" panose="02020603050405020304" pitchFamily="18" charset="0"/>
                <a:ea typeface="+mn-ea"/>
                <a:cs typeface="Times New Roman" panose="02020603050405020304" pitchFamily="18" charset="0"/>
              </a:rPr>
              <a:t> </a:t>
            </a:r>
            <a:r>
              <a:rPr lang="en-US" sz="2700" b="1" i="1" kern="1200" dirty="0" err="1">
                <a:solidFill>
                  <a:prstClr val="black"/>
                </a:solidFill>
                <a:latin typeface="Times New Roman" panose="02020603050405020304" pitchFamily="18" charset="0"/>
                <a:ea typeface="+mn-ea"/>
                <a:cs typeface="Times New Roman" panose="02020603050405020304" pitchFamily="18" charset="0"/>
              </a:rPr>
              <a:t>đó</a:t>
            </a:r>
            <a:r>
              <a:rPr lang="en-US" sz="2700" b="1" i="1" kern="1200" dirty="0">
                <a:solidFill>
                  <a:prstClr val="black"/>
                </a:solidFill>
                <a:latin typeface="Times New Roman" panose="02020603050405020304" pitchFamily="18" charset="0"/>
                <a:ea typeface="+mn-ea"/>
                <a:cs typeface="Times New Roman" panose="02020603050405020304" pitchFamily="18" charset="0"/>
              </a:rPr>
              <a:t>?</a:t>
            </a:r>
          </a:p>
        </p:txBody>
      </p:sp>
      <p:pic>
        <p:nvPicPr>
          <p:cNvPr id="1028" name="Picture 4" descr="Hệ mặt trời là gì, có bao nhiêu hành tinh, thứ tự các sao">
            <a:extLst>
              <a:ext uri="{FF2B5EF4-FFF2-40B4-BE49-F238E27FC236}">
                <a16:creationId xmlns:a16="http://schemas.microsoft.com/office/drawing/2014/main" id="{96B4F93C-BAA6-4157-9120-97C55AE5D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336" y="558351"/>
            <a:ext cx="5346726" cy="380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467" y="310101"/>
            <a:ext cx="3804699" cy="1569660"/>
          </a:xfrm>
          <a:prstGeom prst="rect">
            <a:avLst/>
          </a:prstGeom>
          <a:noFill/>
        </p:spPr>
        <p:txBody>
          <a:bodyPr wrap="square" rtlCol="0">
            <a:spAutoFit/>
          </a:bodyPr>
          <a:lstStyle/>
          <a:p>
            <a:pPr algn="just" defTabSz="685800">
              <a:buClrTx/>
            </a:pPr>
            <a:r>
              <a:rPr lang="en-US" sz="2400" kern="1200" dirty="0" err="1">
                <a:solidFill>
                  <a:srgbClr val="FF0000"/>
                </a:solidFill>
                <a:latin typeface="Times New Roman" panose="02020603050405020304" pitchFamily="18" charset="0"/>
                <a:ea typeface="+mn-ea"/>
                <a:cs typeface="Times New Roman" panose="02020603050405020304" pitchFamily="18" charset="0"/>
              </a:rPr>
              <a:t>Vệ</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tinh</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là</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thiên</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thể</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không</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tự</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phát</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sáng</a:t>
            </a:r>
            <a:r>
              <a:rPr lang="en-US" sz="2400" kern="1200" dirty="0">
                <a:solidFill>
                  <a:prstClr val="black"/>
                </a:solidFill>
                <a:latin typeface="Times New Roman" panose="02020603050405020304" pitchFamily="18" charset="0"/>
                <a:ea typeface="+mn-ea"/>
                <a:cs typeface="Times New Roman" panose="02020603050405020304" pitchFamily="18" charset="0"/>
              </a:rPr>
              <a:t>, quay </a:t>
            </a:r>
            <a:r>
              <a:rPr lang="en-US" sz="2400" kern="1200" dirty="0" err="1">
                <a:solidFill>
                  <a:prstClr val="black"/>
                </a:solidFill>
                <a:latin typeface="Times New Roman" panose="02020603050405020304" pitchFamily="18" charset="0"/>
                <a:ea typeface="+mn-ea"/>
                <a:cs typeface="Times New Roman" panose="02020603050405020304" pitchFamily="18" charset="0"/>
              </a:rPr>
              <a:t>quanh</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hành</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tinh</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người</a:t>
            </a:r>
            <a:r>
              <a:rPr lang="en-US" sz="2400" kern="1200" dirty="0">
                <a:solidFill>
                  <a:prstClr val="black"/>
                </a:solidFill>
                <a:latin typeface="Times New Roman" panose="02020603050405020304" pitchFamily="18" charset="0"/>
                <a:ea typeface="+mn-ea"/>
                <a:cs typeface="Times New Roman" panose="02020603050405020304" pitchFamily="18" charset="0"/>
              </a:rPr>
              <a:t> ta </a:t>
            </a:r>
            <a:r>
              <a:rPr lang="en-US" sz="2400" kern="1200" dirty="0" err="1">
                <a:solidFill>
                  <a:prstClr val="black"/>
                </a:solidFill>
                <a:latin typeface="Times New Roman" panose="02020603050405020304" pitchFamily="18" charset="0"/>
                <a:ea typeface="+mn-ea"/>
                <a:cs typeface="Times New Roman" panose="02020603050405020304" pitchFamily="18" charset="0"/>
              </a:rPr>
              <a:t>thấy</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nó</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nhờ</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nó</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được</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sao</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chiếu</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sáng</a:t>
            </a:r>
            <a:endParaRPr lang="en-US" sz="2400" kern="1200" dirty="0">
              <a:solidFill>
                <a:prstClr val="black"/>
              </a:solidFill>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249990" y="190831"/>
            <a:ext cx="3697356" cy="4138655"/>
          </a:xfrm>
          <a:prstGeom prst="rect">
            <a:avLst/>
          </a:prstGeom>
        </p:spPr>
      </p:pic>
      <p:sp>
        <p:nvSpPr>
          <p:cNvPr id="6" name="TextBox 1">
            <a:extLst>
              <a:ext uri="{FF2B5EF4-FFF2-40B4-BE49-F238E27FC236}">
                <a16:creationId xmlns:a16="http://schemas.microsoft.com/office/drawing/2014/main" id="{0A9E22FD-A4D0-10D7-4F30-EA40D3D29639}"/>
              </a:ext>
            </a:extLst>
          </p:cNvPr>
          <p:cNvSpPr txBox="1"/>
          <p:nvPr/>
        </p:nvSpPr>
        <p:spPr>
          <a:xfrm>
            <a:off x="352866" y="2571750"/>
            <a:ext cx="3804699" cy="830997"/>
          </a:xfrm>
          <a:prstGeom prst="rect">
            <a:avLst/>
          </a:prstGeom>
          <a:noFill/>
        </p:spPr>
        <p:txBody>
          <a:bodyPr wrap="square" rtlCol="0">
            <a:spAutoFit/>
          </a:bodyPr>
          <a:lstStyle/>
          <a:p>
            <a:pPr algn="just" defTabSz="685800">
              <a:buClrTx/>
            </a:pPr>
            <a:r>
              <a:rPr lang="en-US" sz="2400" kern="1200" dirty="0">
                <a:solidFill>
                  <a:schemeClr val="tx1"/>
                </a:solidFill>
                <a:latin typeface="Times New Roman" panose="02020603050405020304" pitchFamily="18" charset="0"/>
                <a:ea typeface="+mn-ea"/>
                <a:cs typeface="Times New Roman" panose="02020603050405020304" pitchFamily="18" charset="0"/>
              </a:rPr>
              <a:t>Mặt </a:t>
            </a:r>
            <a:r>
              <a:rPr lang="en-US" sz="2400" kern="1200" dirty="0" err="1">
                <a:solidFill>
                  <a:schemeClr val="tx1"/>
                </a:solidFill>
                <a:latin typeface="Times New Roman" panose="02020603050405020304" pitchFamily="18" charset="0"/>
                <a:ea typeface="+mn-ea"/>
                <a:cs typeface="Times New Roman" panose="02020603050405020304" pitchFamily="18" charset="0"/>
              </a:rPr>
              <a:t>trăng</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là</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vệ</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tinh</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tự</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nhiên</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duy</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nhất</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của</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Trái</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Đất</a:t>
            </a:r>
            <a:endParaRPr lang="en-US" sz="2400" kern="1200"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7502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1296" y="71561"/>
            <a:ext cx="8658971" cy="4854272"/>
          </a:xfrm>
          <a:prstGeom prst="rect">
            <a:avLst/>
          </a:prstGeom>
        </p:spPr>
      </p:pic>
      <p:sp>
        <p:nvSpPr>
          <p:cNvPr id="2" name="Hộp Văn bản 1">
            <a:extLst>
              <a:ext uri="{FF2B5EF4-FFF2-40B4-BE49-F238E27FC236}">
                <a16:creationId xmlns:a16="http://schemas.microsoft.com/office/drawing/2014/main" id="{1CA19B7C-641B-5C0C-AA5C-9C25884A7176}"/>
              </a:ext>
            </a:extLst>
          </p:cNvPr>
          <p:cNvSpPr txBox="1"/>
          <p:nvPr/>
        </p:nvSpPr>
        <p:spPr>
          <a:xfrm>
            <a:off x="619041" y="71561"/>
            <a:ext cx="3604260" cy="707886"/>
          </a:xfrm>
          <a:prstGeom prst="rect">
            <a:avLst/>
          </a:prstGeom>
          <a:noFill/>
        </p:spPr>
        <p:txBody>
          <a:bodyPr wrap="square" rtlCol="0">
            <a:spAutoFit/>
          </a:bodyPr>
          <a:lstStyle/>
          <a:p>
            <a:r>
              <a:rPr lang="en-US" sz="2000" dirty="0">
                <a:solidFill>
                  <a:schemeClr val="bg1"/>
                </a:solidFill>
              </a:rPr>
              <a:t>Sao  </a:t>
            </a:r>
            <a:r>
              <a:rPr lang="en-US" sz="2000" dirty="0" err="1">
                <a:solidFill>
                  <a:schemeClr val="bg1"/>
                </a:solidFill>
              </a:rPr>
              <a:t>chổi</a:t>
            </a:r>
            <a:r>
              <a:rPr lang="en-US" sz="2000" dirty="0">
                <a:solidFill>
                  <a:schemeClr val="bg1"/>
                </a:solidFill>
              </a:rPr>
              <a:t> </a:t>
            </a:r>
            <a:r>
              <a:rPr lang="en-US" sz="2000" dirty="0" err="1">
                <a:solidFill>
                  <a:schemeClr val="bg1"/>
                </a:solidFill>
              </a:rPr>
              <a:t>là</a:t>
            </a:r>
            <a:r>
              <a:rPr lang="en-US" sz="2000" dirty="0">
                <a:solidFill>
                  <a:schemeClr val="bg1"/>
                </a:solidFill>
              </a:rPr>
              <a:t> </a:t>
            </a:r>
            <a:r>
              <a:rPr lang="en-US" sz="2000" dirty="0" err="1">
                <a:solidFill>
                  <a:schemeClr val="bg1"/>
                </a:solidFill>
              </a:rPr>
              <a:t>một</a:t>
            </a:r>
            <a:r>
              <a:rPr lang="en-US" sz="2000" dirty="0">
                <a:solidFill>
                  <a:schemeClr val="bg1"/>
                </a:solidFill>
              </a:rPr>
              <a:t> </a:t>
            </a:r>
            <a:r>
              <a:rPr lang="en-US" sz="2000" dirty="0" err="1">
                <a:solidFill>
                  <a:schemeClr val="bg1"/>
                </a:solidFill>
              </a:rPr>
              <a:t>tiểu</a:t>
            </a:r>
            <a:r>
              <a:rPr lang="en-US" sz="2000" dirty="0">
                <a:solidFill>
                  <a:schemeClr val="bg1"/>
                </a:solidFill>
              </a:rPr>
              <a:t> </a:t>
            </a:r>
            <a:r>
              <a:rPr lang="en-US" sz="2000" dirty="0" err="1">
                <a:solidFill>
                  <a:schemeClr val="bg1"/>
                </a:solidFill>
              </a:rPr>
              <a:t>hành</a:t>
            </a:r>
            <a:r>
              <a:rPr lang="en-US" sz="2000" dirty="0">
                <a:solidFill>
                  <a:schemeClr val="bg1"/>
                </a:solidFill>
              </a:rPr>
              <a:t> </a:t>
            </a:r>
            <a:r>
              <a:rPr lang="en-US" sz="2000" dirty="0" err="1">
                <a:solidFill>
                  <a:schemeClr val="bg1"/>
                </a:solidFill>
              </a:rPr>
              <a:t>tinh</a:t>
            </a:r>
            <a:r>
              <a:rPr lang="en-US" sz="2000" dirty="0">
                <a:solidFill>
                  <a:schemeClr val="bg1"/>
                </a:solidFill>
              </a:rPr>
              <a:t> </a:t>
            </a:r>
            <a:r>
              <a:rPr lang="en-US" sz="2000" dirty="0" err="1">
                <a:solidFill>
                  <a:schemeClr val="bg1"/>
                </a:solidFill>
              </a:rPr>
              <a:t>đặc</a:t>
            </a:r>
            <a:r>
              <a:rPr lang="en-US" sz="2000" dirty="0">
                <a:solidFill>
                  <a:schemeClr val="bg1"/>
                </a:solidFill>
              </a:rPr>
              <a:t> </a:t>
            </a:r>
            <a:r>
              <a:rPr lang="en-US" sz="2000" dirty="0" err="1">
                <a:solidFill>
                  <a:schemeClr val="bg1"/>
                </a:solidFill>
              </a:rPr>
              <a:t>biêt</a:t>
            </a:r>
            <a:r>
              <a:rPr lang="en-US" sz="2000" dirty="0">
                <a:solidFill>
                  <a:schemeClr val="bg1"/>
                </a:solidFill>
              </a:rPr>
              <a:t>. </a:t>
            </a:r>
            <a:endParaRPr lang="vi-VN" sz="2000" dirty="0">
              <a:solidFill>
                <a:schemeClr val="bg1"/>
              </a:solidFill>
            </a:endParaRPr>
          </a:p>
        </p:txBody>
      </p:sp>
    </p:spTree>
    <p:extLst>
      <p:ext uri="{BB962C8B-B14F-4D97-AF65-F5344CB8AC3E}">
        <p14:creationId xmlns:p14="http://schemas.microsoft.com/office/powerpoint/2010/main" val="157099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2672" y="65597"/>
            <a:ext cx="5605296" cy="4943725"/>
          </a:xfrm>
          <a:prstGeom prst="rect">
            <a:avLst/>
          </a:prstGeom>
        </p:spPr>
      </p:pic>
      <p:sp>
        <p:nvSpPr>
          <p:cNvPr id="3" name="TextBox 2"/>
          <p:cNvSpPr txBox="1"/>
          <p:nvPr/>
        </p:nvSpPr>
        <p:spPr>
          <a:xfrm>
            <a:off x="190832" y="453225"/>
            <a:ext cx="2874397" cy="1200329"/>
          </a:xfrm>
          <a:prstGeom prst="rect">
            <a:avLst/>
          </a:prstGeom>
          <a:noFill/>
        </p:spPr>
        <p:txBody>
          <a:bodyPr wrap="square" rtlCol="0">
            <a:spAutoFit/>
          </a:bodyPr>
          <a:lstStyle/>
          <a:p>
            <a:pPr algn="just" defTabSz="685800">
              <a:buClrTx/>
            </a:pP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Chòm</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sao</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là</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gì</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Kể</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tên</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các</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chòm</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sao</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mà</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em</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biết</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t>
            </a:r>
          </a:p>
        </p:txBody>
      </p:sp>
      <p:sp>
        <p:nvSpPr>
          <p:cNvPr id="4" name="TextBox 2">
            <a:extLst>
              <a:ext uri="{FF2B5EF4-FFF2-40B4-BE49-F238E27FC236}">
                <a16:creationId xmlns:a16="http://schemas.microsoft.com/office/drawing/2014/main" id="{BFF3FF44-276F-B760-D903-6B094727DF1C}"/>
              </a:ext>
            </a:extLst>
          </p:cNvPr>
          <p:cNvSpPr txBox="1"/>
          <p:nvPr/>
        </p:nvSpPr>
        <p:spPr>
          <a:xfrm>
            <a:off x="190831" y="2175345"/>
            <a:ext cx="2874397" cy="2308324"/>
          </a:xfrm>
          <a:prstGeom prst="rect">
            <a:avLst/>
          </a:prstGeom>
          <a:noFill/>
        </p:spPr>
        <p:txBody>
          <a:bodyPr wrap="square" rtlCol="0">
            <a:spAutoFit/>
          </a:bodyPr>
          <a:lstStyle/>
          <a:p>
            <a:pPr algn="just" defTabSz="685800">
              <a:buClrTx/>
            </a:pP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Chòm</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sao</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là</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tập</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hợp</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các</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sao</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mà</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đường</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tưởng</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tượng</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nổi</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của</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chúng</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với</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nhau</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có</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dạng</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hình</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học</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xác</a:t>
            </a:r>
            <a:r>
              <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2400" b="1" i="1" kern="1200" dirty="0" err="1">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định</a:t>
            </a:r>
            <a:endParaRPr lang="en-US" sz="2400" b="1" i="1" kern="120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4883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C7082A7-ECB0-4D5A-50C7-C60CACC00143}"/>
              </a:ext>
            </a:extLst>
          </p:cNvPr>
          <p:cNvPicPr>
            <a:picLocks noChangeAspect="1"/>
          </p:cNvPicPr>
          <p:nvPr/>
        </p:nvPicPr>
        <p:blipFill>
          <a:blip r:embed="rId2"/>
          <a:stretch>
            <a:fillRect/>
          </a:stretch>
        </p:blipFill>
        <p:spPr>
          <a:xfrm>
            <a:off x="5397817" y="0"/>
            <a:ext cx="3819525" cy="3535680"/>
          </a:xfrm>
          <a:prstGeom prst="rect">
            <a:avLst/>
          </a:prstGeom>
        </p:spPr>
      </p:pic>
      <p:sp>
        <p:nvSpPr>
          <p:cNvPr id="4" name="TextBox 2">
            <a:extLst>
              <a:ext uri="{FF2B5EF4-FFF2-40B4-BE49-F238E27FC236}">
                <a16:creationId xmlns:a16="http://schemas.microsoft.com/office/drawing/2014/main" id="{678E2C89-24B8-E838-C05F-42ED38AACA59}"/>
              </a:ext>
            </a:extLst>
          </p:cNvPr>
          <p:cNvSpPr txBox="1"/>
          <p:nvPr/>
        </p:nvSpPr>
        <p:spPr>
          <a:xfrm>
            <a:off x="186117" y="445063"/>
            <a:ext cx="4835463" cy="839160"/>
          </a:xfrm>
          <a:prstGeom prst="rect">
            <a:avLst/>
          </a:prstGeom>
          <a:noFill/>
        </p:spPr>
        <p:txBody>
          <a:bodyPr wrap="square" rtlCol="0">
            <a:spAutoFit/>
          </a:bodyPr>
          <a:lstStyle/>
          <a:p>
            <a:pPr algn="just" defTabSz="685800">
              <a:buClrTx/>
            </a:pPr>
            <a:r>
              <a:rPr lang="en-US" sz="2400" b="1" kern="1200" dirty="0" err="1">
                <a:solidFill>
                  <a:prstClr val="black"/>
                </a:solidFill>
                <a:latin typeface="Times New Roman" panose="02020603050405020304" pitchFamily="18" charset="0"/>
                <a:ea typeface="+mn-ea"/>
                <a:cs typeface="Times New Roman" panose="02020603050405020304" pitchFamily="18" charset="0"/>
              </a:rPr>
              <a:t>Vệ</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tinh</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Sput-nhích</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có</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phải</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một</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thiên</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thể</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không</a:t>
            </a:r>
            <a:r>
              <a:rPr lang="en-US" sz="2400" b="1" kern="1200" dirty="0">
                <a:solidFill>
                  <a:prstClr val="black"/>
                </a:solidFill>
                <a:latin typeface="Times New Roman" panose="02020603050405020304" pitchFamily="18" charset="0"/>
                <a:ea typeface="+mn-ea"/>
                <a:cs typeface="Times New Roman" panose="02020603050405020304" pitchFamily="18" charset="0"/>
              </a:rPr>
              <a:t>?</a:t>
            </a:r>
          </a:p>
        </p:txBody>
      </p:sp>
      <p:sp>
        <p:nvSpPr>
          <p:cNvPr id="5" name="TextBox 2">
            <a:extLst>
              <a:ext uri="{FF2B5EF4-FFF2-40B4-BE49-F238E27FC236}">
                <a16:creationId xmlns:a16="http://schemas.microsoft.com/office/drawing/2014/main" id="{A2EB9C84-7022-BFFC-CD9D-0A86F669A809}"/>
              </a:ext>
            </a:extLst>
          </p:cNvPr>
          <p:cNvSpPr txBox="1"/>
          <p:nvPr/>
        </p:nvSpPr>
        <p:spPr>
          <a:xfrm>
            <a:off x="190832" y="1905005"/>
            <a:ext cx="4830748" cy="2308324"/>
          </a:xfrm>
          <a:prstGeom prst="rect">
            <a:avLst/>
          </a:prstGeom>
          <a:noFill/>
        </p:spPr>
        <p:txBody>
          <a:bodyPr wrap="square" rtlCol="0">
            <a:spAutoFit/>
          </a:bodyPr>
          <a:lstStyle/>
          <a:p>
            <a:pPr algn="just" defTabSz="685800">
              <a:buClrTx/>
            </a:pPr>
            <a:r>
              <a:rPr lang="en-US" sz="2400" kern="1200" dirty="0" err="1">
                <a:solidFill>
                  <a:srgbClr val="FF0000"/>
                </a:solidFill>
                <a:latin typeface="Times New Roman" panose="02020603050405020304" pitchFamily="18" charset="0"/>
                <a:ea typeface="+mn-ea"/>
                <a:cs typeface="Times New Roman" panose="02020603050405020304" pitchFamily="18" charset="0"/>
              </a:rPr>
              <a:t>Sput-nhích</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không</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phải</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là</a:t>
            </a:r>
            <a:r>
              <a:rPr lang="en-US" sz="2400" kern="1200" dirty="0">
                <a:solidFill>
                  <a:srgbClr val="FF0000"/>
                </a:solidFill>
                <a:latin typeface="Times New Roman" panose="02020603050405020304" pitchFamily="18" charset="0"/>
                <a:ea typeface="+mn-ea"/>
                <a:cs typeface="Times New Roman" panose="02020603050405020304" pitchFamily="18" charset="0"/>
              </a:rPr>
              <a:t> 1 </a:t>
            </a:r>
            <a:r>
              <a:rPr lang="en-US" sz="2400" kern="1200" dirty="0" err="1">
                <a:solidFill>
                  <a:srgbClr val="FF0000"/>
                </a:solidFill>
                <a:latin typeface="Times New Roman" panose="02020603050405020304" pitchFamily="18" charset="0"/>
                <a:ea typeface="+mn-ea"/>
                <a:cs typeface="Times New Roman" panose="02020603050405020304" pitchFamily="18" charset="0"/>
              </a:rPr>
              <a:t>thiên</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thể</a:t>
            </a:r>
            <a:endParaRPr lang="en-US" sz="2400" kern="1200" dirty="0">
              <a:solidFill>
                <a:srgbClr val="FF0000"/>
              </a:solidFill>
              <a:latin typeface="Times New Roman" panose="02020603050405020304" pitchFamily="18" charset="0"/>
              <a:ea typeface="+mn-ea"/>
              <a:cs typeface="Times New Roman" panose="02020603050405020304" pitchFamily="18" charset="0"/>
            </a:endParaRPr>
          </a:p>
          <a:p>
            <a:pPr algn="just" defTabSz="685800">
              <a:buClrTx/>
            </a:pP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Thiên</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thể</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là</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các</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vật</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thể</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tự</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nhiên</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tồn</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tại</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trong</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không</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gian</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vũ</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trụ</a:t>
            </a:r>
            <a:endParaRPr lang="en-US" sz="2400" kern="1200" dirty="0">
              <a:solidFill>
                <a:srgbClr val="FF0000"/>
              </a:solidFill>
              <a:latin typeface="Times New Roman" panose="02020603050405020304" pitchFamily="18" charset="0"/>
              <a:ea typeface="+mn-ea"/>
              <a:cs typeface="Times New Roman" panose="02020603050405020304" pitchFamily="18" charset="0"/>
            </a:endParaRPr>
          </a:p>
          <a:p>
            <a:pPr algn="just" defTabSz="685800">
              <a:buClrTx/>
            </a:pP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Sput-nhích</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là</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một</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sản</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phẩm</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nhân</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tạo</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nên</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Sput-nhích</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không</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phải</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là</a:t>
            </a:r>
            <a:r>
              <a:rPr lang="en-US" sz="2400" kern="1200" dirty="0">
                <a:solidFill>
                  <a:srgbClr val="FF0000"/>
                </a:solidFill>
                <a:latin typeface="Times New Roman" panose="02020603050405020304" pitchFamily="18" charset="0"/>
                <a:ea typeface="+mn-ea"/>
                <a:cs typeface="Times New Roman" panose="02020603050405020304" pitchFamily="18" charset="0"/>
              </a:rPr>
              <a:t> 1 </a:t>
            </a:r>
            <a:r>
              <a:rPr lang="en-US" sz="2400" kern="1200" dirty="0" err="1">
                <a:solidFill>
                  <a:srgbClr val="FF0000"/>
                </a:solidFill>
                <a:latin typeface="Times New Roman" panose="02020603050405020304" pitchFamily="18" charset="0"/>
                <a:ea typeface="+mn-ea"/>
                <a:cs typeface="Times New Roman" panose="02020603050405020304" pitchFamily="18" charset="0"/>
              </a:rPr>
              <a:t>thiên</a:t>
            </a:r>
            <a:r>
              <a:rPr lang="en-US"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err="1">
                <a:solidFill>
                  <a:srgbClr val="FF0000"/>
                </a:solidFill>
                <a:latin typeface="Times New Roman" panose="02020603050405020304" pitchFamily="18" charset="0"/>
                <a:ea typeface="+mn-ea"/>
                <a:cs typeface="Times New Roman" panose="02020603050405020304" pitchFamily="18" charset="0"/>
              </a:rPr>
              <a:t>thể</a:t>
            </a:r>
            <a:endParaRPr lang="en-US" sz="2400" kern="1200" dirty="0">
              <a:solidFill>
                <a:srgbClr val="FF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5510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phụ 3">
            <a:extLst>
              <a:ext uri="{FF2B5EF4-FFF2-40B4-BE49-F238E27FC236}">
                <a16:creationId xmlns:a16="http://schemas.microsoft.com/office/drawing/2014/main" id="{11466670-F5B6-3F05-82C3-4222BA444947}"/>
              </a:ext>
            </a:extLst>
          </p:cNvPr>
          <p:cNvSpPr>
            <a:spLocks noGrp="1"/>
          </p:cNvSpPr>
          <p:nvPr>
            <p:ph type="subTitle" idx="1"/>
          </p:nvPr>
        </p:nvSpPr>
        <p:spPr>
          <a:xfrm>
            <a:off x="1476489" y="1836777"/>
            <a:ext cx="4839300" cy="474300"/>
          </a:xfrm>
        </p:spPr>
        <p:txBody>
          <a:bodyPr/>
          <a:lstStyle/>
          <a:p>
            <a:r>
              <a:rPr lang="en-US" dirty="0"/>
              <a:t>1. </a:t>
            </a:r>
            <a:r>
              <a:rPr lang="en-US" dirty="0" err="1"/>
              <a:t>Chuyển</a:t>
            </a:r>
            <a:r>
              <a:rPr lang="en-US" dirty="0"/>
              <a:t> </a:t>
            </a:r>
            <a:r>
              <a:rPr lang="en-US" dirty="0" err="1"/>
              <a:t>động</a:t>
            </a:r>
            <a:r>
              <a:rPr lang="en-US" dirty="0"/>
              <a:t> </a:t>
            </a:r>
            <a:r>
              <a:rPr lang="en-US" dirty="0" err="1"/>
              <a:t>nhìn</a:t>
            </a:r>
            <a:r>
              <a:rPr lang="en-US" dirty="0"/>
              <a:t> </a:t>
            </a:r>
            <a:r>
              <a:rPr lang="en-US" dirty="0" err="1"/>
              <a:t>thấy</a:t>
            </a:r>
            <a:r>
              <a:rPr lang="en-US" dirty="0"/>
              <a:t> </a:t>
            </a:r>
            <a:r>
              <a:rPr lang="en-US" dirty="0" err="1"/>
              <a:t>của</a:t>
            </a:r>
            <a:r>
              <a:rPr lang="en-US" dirty="0"/>
              <a:t> </a:t>
            </a:r>
            <a:r>
              <a:rPr lang="en-US" dirty="0" err="1"/>
              <a:t>mặt</a:t>
            </a:r>
            <a:r>
              <a:rPr lang="en-US" dirty="0"/>
              <a:t> </a:t>
            </a:r>
            <a:r>
              <a:rPr lang="en-US" dirty="0" err="1"/>
              <a:t>trời</a:t>
            </a:r>
            <a:r>
              <a:rPr lang="en-US" dirty="0"/>
              <a:t>. </a:t>
            </a:r>
            <a:r>
              <a:rPr lang="en-US" dirty="0" err="1"/>
              <a:t>Thiên</a:t>
            </a:r>
            <a:r>
              <a:rPr lang="en-US" dirty="0"/>
              <a:t> </a:t>
            </a:r>
            <a:r>
              <a:rPr lang="en-US" dirty="0" err="1"/>
              <a:t>thể</a:t>
            </a:r>
            <a:endParaRPr lang="vi-VN" dirty="0"/>
          </a:p>
        </p:txBody>
      </p:sp>
      <p:sp>
        <p:nvSpPr>
          <p:cNvPr id="9" name="Hộp Văn bản 8">
            <a:extLst>
              <a:ext uri="{FF2B5EF4-FFF2-40B4-BE49-F238E27FC236}">
                <a16:creationId xmlns:a16="http://schemas.microsoft.com/office/drawing/2014/main" id="{317A3750-8BFC-5F9B-A3BA-0EBA475F2D1B}"/>
              </a:ext>
            </a:extLst>
          </p:cNvPr>
          <p:cNvSpPr txBox="1"/>
          <p:nvPr/>
        </p:nvSpPr>
        <p:spPr>
          <a:xfrm>
            <a:off x="636104" y="357805"/>
            <a:ext cx="7983109" cy="1323439"/>
          </a:xfrm>
          <a:prstGeom prst="rect">
            <a:avLst/>
          </a:prstGeom>
          <a:noFill/>
        </p:spPr>
        <p:txBody>
          <a:bodyPr wrap="square">
            <a:spAutoFit/>
          </a:bodyPr>
          <a:lstStyle/>
          <a:p>
            <a:pPr algn="ctr"/>
            <a:r>
              <a:rPr kumimoji="0" lang="en-US" sz="4000" b="1" i="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Montserrat"/>
              </a:rPr>
              <a:t>CHƯƠNG X: TRÁI ĐẤT VÀ BẦU TRỜI</a:t>
            </a:r>
            <a:endParaRPr lang="vi-VN" dirty="0"/>
          </a:p>
        </p:txBody>
      </p:sp>
      <p:sp>
        <p:nvSpPr>
          <p:cNvPr id="22" name="Tiêu đề phụ 3">
            <a:extLst>
              <a:ext uri="{FF2B5EF4-FFF2-40B4-BE49-F238E27FC236}">
                <a16:creationId xmlns:a16="http://schemas.microsoft.com/office/drawing/2014/main" id="{D580141B-F28D-5AAD-5A15-B21F1BFF4FF5}"/>
              </a:ext>
            </a:extLst>
          </p:cNvPr>
          <p:cNvSpPr txBox="1">
            <a:spLocks/>
          </p:cNvSpPr>
          <p:nvPr/>
        </p:nvSpPr>
        <p:spPr>
          <a:xfrm>
            <a:off x="1563953" y="2334600"/>
            <a:ext cx="4839300" cy="47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1pPr>
            <a:lvl2pPr marL="914400" marR="0" lvl="1"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2pPr>
            <a:lvl3pPr marL="1371600" marR="0" lvl="2"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3pPr>
            <a:lvl4pPr marL="1828800" marR="0" lvl="3"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4pPr>
            <a:lvl5pPr marL="2286000" marR="0" lvl="4"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5pPr>
            <a:lvl6pPr marL="2743200" marR="0" lvl="5"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6pPr>
            <a:lvl7pPr marL="3200400" marR="0" lvl="6"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7pPr>
            <a:lvl8pPr marL="3657600" marR="0" lvl="7"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8pPr>
            <a:lvl9pPr marL="4114800" marR="0" lvl="8"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9pPr>
          </a:lstStyle>
          <a:p>
            <a:pPr algn="l"/>
            <a:r>
              <a:rPr lang="en-US" dirty="0"/>
              <a:t>2. </a:t>
            </a:r>
            <a:r>
              <a:rPr lang="en-US" dirty="0" err="1"/>
              <a:t>Mặt</a:t>
            </a:r>
            <a:r>
              <a:rPr lang="en-US" dirty="0"/>
              <a:t> </a:t>
            </a:r>
            <a:r>
              <a:rPr lang="en-US" dirty="0" err="1"/>
              <a:t>trăng</a:t>
            </a:r>
            <a:endParaRPr lang="vi-VN" dirty="0"/>
          </a:p>
        </p:txBody>
      </p:sp>
      <p:sp>
        <p:nvSpPr>
          <p:cNvPr id="23" name="Tiêu đề phụ 3">
            <a:extLst>
              <a:ext uri="{FF2B5EF4-FFF2-40B4-BE49-F238E27FC236}">
                <a16:creationId xmlns:a16="http://schemas.microsoft.com/office/drawing/2014/main" id="{3A0653E4-CD09-5236-8327-83D023BE32D4}"/>
              </a:ext>
            </a:extLst>
          </p:cNvPr>
          <p:cNvSpPr txBox="1">
            <a:spLocks/>
          </p:cNvSpPr>
          <p:nvPr/>
        </p:nvSpPr>
        <p:spPr>
          <a:xfrm>
            <a:off x="-66065" y="2832424"/>
            <a:ext cx="4839300" cy="47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1pPr>
            <a:lvl2pPr marL="914400" marR="0" lvl="1"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2pPr>
            <a:lvl3pPr marL="1371600" marR="0" lvl="2"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3pPr>
            <a:lvl4pPr marL="1828800" marR="0" lvl="3"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4pPr>
            <a:lvl5pPr marL="2286000" marR="0" lvl="4"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5pPr>
            <a:lvl6pPr marL="2743200" marR="0" lvl="5"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6pPr>
            <a:lvl7pPr marL="3200400" marR="0" lvl="6"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7pPr>
            <a:lvl8pPr marL="3657600" marR="0" lvl="7"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8pPr>
            <a:lvl9pPr marL="4114800" marR="0" lvl="8"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9pPr>
          </a:lstStyle>
          <a:p>
            <a:r>
              <a:rPr lang="en-US" dirty="0"/>
              <a:t>3. </a:t>
            </a:r>
            <a:r>
              <a:rPr lang="en-US" dirty="0" err="1"/>
              <a:t>Hệ</a:t>
            </a:r>
            <a:r>
              <a:rPr lang="en-US" dirty="0"/>
              <a:t> </a:t>
            </a:r>
            <a:r>
              <a:rPr lang="en-US" dirty="0" err="1"/>
              <a:t>mặt</a:t>
            </a:r>
            <a:r>
              <a:rPr lang="en-US" dirty="0"/>
              <a:t> </a:t>
            </a:r>
            <a:r>
              <a:rPr lang="en-US" dirty="0" err="1"/>
              <a:t>trời</a:t>
            </a:r>
            <a:endParaRPr lang="vi-VN" dirty="0"/>
          </a:p>
        </p:txBody>
      </p:sp>
      <p:sp>
        <p:nvSpPr>
          <p:cNvPr id="24" name="Tiêu đề phụ 3">
            <a:extLst>
              <a:ext uri="{FF2B5EF4-FFF2-40B4-BE49-F238E27FC236}">
                <a16:creationId xmlns:a16="http://schemas.microsoft.com/office/drawing/2014/main" id="{76EA79E9-3419-56F5-A5AA-1792968974C1}"/>
              </a:ext>
            </a:extLst>
          </p:cNvPr>
          <p:cNvSpPr txBox="1">
            <a:spLocks/>
          </p:cNvSpPr>
          <p:nvPr/>
        </p:nvSpPr>
        <p:spPr>
          <a:xfrm>
            <a:off x="1627563" y="3306724"/>
            <a:ext cx="4839300" cy="47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1pPr>
            <a:lvl2pPr marL="914400" marR="0" lvl="1"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2pPr>
            <a:lvl3pPr marL="1371600" marR="0" lvl="2"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3pPr>
            <a:lvl4pPr marL="1828800" marR="0" lvl="3"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4pPr>
            <a:lvl5pPr marL="2286000" marR="0" lvl="4"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5pPr>
            <a:lvl6pPr marL="2743200" marR="0" lvl="5"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6pPr>
            <a:lvl7pPr marL="3200400" marR="0" lvl="6"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7pPr>
            <a:lvl8pPr marL="3657600" marR="0" lvl="7"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8pPr>
            <a:lvl9pPr marL="4114800" marR="0" lvl="8"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9pPr>
          </a:lstStyle>
          <a:p>
            <a:pPr algn="l"/>
            <a:r>
              <a:rPr lang="en-US" dirty="0"/>
              <a:t>4. </a:t>
            </a:r>
            <a:r>
              <a:rPr lang="en-US" dirty="0" err="1"/>
              <a:t>Ngân</a:t>
            </a:r>
            <a:r>
              <a:rPr lang="en-US" dirty="0"/>
              <a:t> </a:t>
            </a:r>
            <a:r>
              <a:rPr lang="en-US" dirty="0" err="1"/>
              <a:t>hà</a:t>
            </a:r>
            <a:endParaRPr lang="vi-VN" dirty="0"/>
          </a:p>
        </p:txBody>
      </p:sp>
    </p:spTree>
    <p:extLst>
      <p:ext uri="{BB962C8B-B14F-4D97-AF65-F5344CB8AC3E}">
        <p14:creationId xmlns:p14="http://schemas.microsoft.com/office/powerpoint/2010/main" val="95634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arn(inVertic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arn(inVertic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barn(inVertical)">
                                      <p:cBhvr>
                                        <p:cTn id="2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2" grpId="0" build="p"/>
      <p:bldP spid="23" grpId="0" build="p"/>
      <p:bldP spid="2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5E93C7-9745-B7D4-5B43-2DCA01391636}"/>
              </a:ext>
            </a:extLst>
          </p:cNvPr>
          <p:cNvSpPr>
            <a:spLocks noChangeArrowheads="1"/>
          </p:cNvSpPr>
          <p:nvPr/>
        </p:nvSpPr>
        <p:spPr bwMode="auto">
          <a:xfrm>
            <a:off x="198120" y="274351"/>
            <a:ext cx="85115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2400" b="1" i="0" u="none" strike="noStrike" cap="none" normalizeH="0" baseline="0" dirty="0">
                <a:ln>
                  <a:noFill/>
                </a:ln>
                <a:solidFill>
                  <a:srgbClr val="008000"/>
                </a:solidFill>
                <a:effectLst/>
                <a:latin typeface="Open Sans" panose="020B0606030504020204" pitchFamily="34" charset="0"/>
                <a:cs typeface="Open Sans" panose="020B0606030504020204" pitchFamily="34" charset="0"/>
              </a:rPr>
              <a:t>BT 1: </a:t>
            </a:r>
            <a:r>
              <a:rPr kumimoji="0" lang="vi-VN" altLang="vi-VN" sz="24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Hãy tính xem trong một năm (365 ngày) Trái Đất quay quanh trục của nó hết bao nhiêu giờ?</a:t>
            </a:r>
            <a:endParaRPr kumimoji="0" lang="vi-VN" altLang="vi-VN"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vi-VN" altLang="vi-VN" sz="2400" b="0" i="0" u="none" strike="noStrike" cap="none" normalizeH="0" baseline="0" dirty="0">
                <a:ln>
                  <a:noFill/>
                </a:ln>
                <a:solidFill>
                  <a:srgbClr val="313131"/>
                </a:solidFill>
                <a:effectLst/>
                <a:latin typeface="Open Sans" panose="020B0606030504020204" pitchFamily="34" charset="0"/>
                <a:cs typeface="Open Sans" panose="020B0606030504020204" pitchFamily="34" charset="0"/>
              </a:rPr>
            </a:br>
            <a:endParaRPr kumimoji="0" lang="vi-VN" altLang="vi-VN" sz="2400" b="0" i="0" u="none" strike="noStrike" cap="none" normalizeH="0" baseline="0" dirty="0">
              <a:ln>
                <a:noFill/>
              </a:ln>
              <a:solidFill>
                <a:schemeClr val="tx1"/>
              </a:solidFill>
              <a:effectLst/>
            </a:endParaRPr>
          </a:p>
        </p:txBody>
      </p:sp>
      <p:sp>
        <p:nvSpPr>
          <p:cNvPr id="4" name="Hộp Văn bản 3">
            <a:extLst>
              <a:ext uri="{FF2B5EF4-FFF2-40B4-BE49-F238E27FC236}">
                <a16:creationId xmlns:a16="http://schemas.microsoft.com/office/drawing/2014/main" id="{E615E528-7E48-3F1C-0199-86717294B7A2}"/>
              </a:ext>
            </a:extLst>
          </p:cNvPr>
          <p:cNvSpPr txBox="1"/>
          <p:nvPr/>
        </p:nvSpPr>
        <p:spPr>
          <a:xfrm>
            <a:off x="792480" y="1986975"/>
            <a:ext cx="7917180" cy="1323439"/>
          </a:xfrm>
          <a:prstGeom prst="rect">
            <a:avLst/>
          </a:prstGeom>
          <a:noFill/>
        </p:spPr>
        <p:txBody>
          <a:bodyPr wrap="square">
            <a:spAutoFit/>
          </a:bodyPr>
          <a:lstStyle/>
          <a:p>
            <a:pPr algn="just"/>
            <a:r>
              <a:rPr lang="vi-VN" sz="2000" b="0" i="0" dirty="0">
                <a:solidFill>
                  <a:srgbClr val="FF0000"/>
                </a:solidFill>
                <a:effectLst/>
                <a:latin typeface="Open Sans" panose="020B0606030504020204" pitchFamily="34" charset="0"/>
              </a:rPr>
              <a:t>Trái Đất quay quanh trục của nó 1 vòng hết 24 giờ = 1 ngày đêm.</a:t>
            </a:r>
          </a:p>
          <a:p>
            <a:pPr algn="just"/>
            <a:r>
              <a:rPr lang="vi-VN" sz="2000" b="0" i="0" dirty="0">
                <a:solidFill>
                  <a:srgbClr val="FF0000"/>
                </a:solidFill>
                <a:effectLst/>
                <a:latin typeface="Open Sans" panose="020B0606030504020204" pitchFamily="34" charset="0"/>
              </a:rPr>
              <a:t>Số giờ Trái Đất quay quanh trục của nó trong một năm (365 ngày) là:</a:t>
            </a:r>
          </a:p>
          <a:p>
            <a:pPr algn="just"/>
            <a:r>
              <a:rPr lang="vi-VN" sz="2000" b="0" i="0" dirty="0">
                <a:solidFill>
                  <a:srgbClr val="FF0000"/>
                </a:solidFill>
                <a:effectLst/>
                <a:latin typeface="Open Sans" panose="020B0606030504020204" pitchFamily="34" charset="0"/>
              </a:rPr>
              <a:t>365 . 24 = 8 760 (giờ)</a:t>
            </a:r>
          </a:p>
        </p:txBody>
      </p:sp>
    </p:spTree>
    <p:extLst>
      <p:ext uri="{BB962C8B-B14F-4D97-AF65-F5344CB8AC3E}">
        <p14:creationId xmlns:p14="http://schemas.microsoft.com/office/powerpoint/2010/main" val="4308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EF5C17-2B4F-BC74-5A1C-422C6BD49146}"/>
              </a:ext>
            </a:extLst>
          </p:cNvPr>
          <p:cNvSpPr>
            <a:spLocks noChangeArrowheads="1"/>
          </p:cNvSpPr>
          <p:nvPr/>
        </p:nvSpPr>
        <p:spPr bwMode="auto">
          <a:xfrm>
            <a:off x="648287" y="481876"/>
            <a:ext cx="739843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BT: Ngư dân nước ta, khi đi biển, do thất lạc la bàn, làm thế nào xác định được hướng đi cho tàu vào ban đêm?</a:t>
            </a:r>
            <a:endParaRPr kumimoji="0" lang="vi-VN" altLang="vi-VN" sz="1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vi-VN" altLang="vi-VN" sz="1800" b="0" i="0" u="none" strike="noStrike" cap="none" normalizeH="0" baseline="0" dirty="0">
                <a:ln>
                  <a:noFill/>
                </a:ln>
                <a:solidFill>
                  <a:srgbClr val="313131"/>
                </a:solidFill>
                <a:effectLst/>
                <a:latin typeface="Open Sans" panose="020B0606030504020204" pitchFamily="34" charset="0"/>
                <a:cs typeface="Open Sans" panose="020B0606030504020204" pitchFamily="34" charset="0"/>
              </a:rPr>
            </a:br>
            <a:endParaRPr kumimoji="0" lang="vi-VN" altLang="vi-VN" sz="1800" b="0" i="0" u="none" strike="noStrike" cap="none" normalizeH="0" baseline="0" dirty="0">
              <a:ln>
                <a:noFill/>
              </a:ln>
              <a:solidFill>
                <a:schemeClr val="tx1"/>
              </a:solidFill>
              <a:effectLst/>
            </a:endParaRPr>
          </a:p>
        </p:txBody>
      </p:sp>
      <p:sp>
        <p:nvSpPr>
          <p:cNvPr id="4" name="Hộp Văn bản 3">
            <a:extLst>
              <a:ext uri="{FF2B5EF4-FFF2-40B4-BE49-F238E27FC236}">
                <a16:creationId xmlns:a16="http://schemas.microsoft.com/office/drawing/2014/main" id="{72F81491-257F-7F19-AD01-CF7F162D9582}"/>
              </a:ext>
            </a:extLst>
          </p:cNvPr>
          <p:cNvSpPr txBox="1"/>
          <p:nvPr/>
        </p:nvSpPr>
        <p:spPr>
          <a:xfrm>
            <a:off x="876300" y="1879253"/>
            <a:ext cx="6949440" cy="1477328"/>
          </a:xfrm>
          <a:prstGeom prst="rect">
            <a:avLst/>
          </a:prstGeom>
          <a:noFill/>
        </p:spPr>
        <p:txBody>
          <a:bodyPr wrap="square">
            <a:spAutoFit/>
          </a:bodyPr>
          <a:lstStyle/>
          <a:p>
            <a:pPr indent="457200" algn="just"/>
            <a:r>
              <a:rPr lang="vi-VN" sz="1800" b="0" i="1" dirty="0">
                <a:solidFill>
                  <a:srgbClr val="FF0000"/>
                </a:solidFill>
                <a:effectLst/>
                <a:latin typeface="Open Sans" panose="020B0606030504020204" pitchFamily="34" charset="0"/>
              </a:rPr>
              <a:t>Ngư dân nước ta, khi đi biển, do thất lạc la bàn, xác định được hướng đi cho tàu vào ban đêm, bằng cách:</a:t>
            </a:r>
          </a:p>
          <a:p>
            <a:pPr algn="just"/>
            <a:r>
              <a:rPr lang="vi-VN" sz="1800" b="0" i="1" dirty="0">
                <a:solidFill>
                  <a:srgbClr val="FF0000"/>
                </a:solidFill>
                <a:effectLst/>
                <a:latin typeface="Open Sans" panose="020B0606030504020204" pitchFamily="34" charset="0"/>
              </a:rPr>
              <a:t>- Nhìn trên bầu trời tìm vị trí sao Bắc Đẩu.</a:t>
            </a:r>
          </a:p>
          <a:p>
            <a:pPr algn="just"/>
            <a:r>
              <a:rPr lang="vi-VN" sz="1800" b="0" i="1" dirty="0">
                <a:solidFill>
                  <a:srgbClr val="FF0000"/>
                </a:solidFill>
                <a:effectLst/>
                <a:latin typeface="Open Sans" panose="020B0606030504020204" pitchFamily="34" charset="0"/>
              </a:rPr>
              <a:t>- Nhìn về sao Bắc Đẩu, giang 2 tay, tay phải là hướng Đông, tay trái là hướng Tây, sau lưng là hướng Nam.</a:t>
            </a:r>
          </a:p>
        </p:txBody>
      </p:sp>
    </p:spTree>
    <p:extLst>
      <p:ext uri="{BB962C8B-B14F-4D97-AF65-F5344CB8AC3E}">
        <p14:creationId xmlns:p14="http://schemas.microsoft.com/office/powerpoint/2010/main" val="254209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72AAA6D-9347-0ABB-E0FA-FCC04AC38AB7}"/>
              </a:ext>
            </a:extLst>
          </p:cNvPr>
          <p:cNvSpPr txBox="1"/>
          <p:nvPr/>
        </p:nvSpPr>
        <p:spPr>
          <a:xfrm>
            <a:off x="769620" y="283220"/>
            <a:ext cx="7604760" cy="923330"/>
          </a:xfrm>
          <a:prstGeom prst="rect">
            <a:avLst/>
          </a:prstGeom>
          <a:noFill/>
        </p:spPr>
        <p:txBody>
          <a:bodyPr wrap="square">
            <a:spAutoFit/>
          </a:bodyPr>
          <a:lstStyle/>
          <a:p>
            <a:r>
              <a:rPr lang="vi-VN" sz="1800" b="0" i="0" dirty="0">
                <a:solidFill>
                  <a:srgbClr val="000000"/>
                </a:solidFill>
                <a:effectLst/>
                <a:latin typeface="Open Sans" panose="020B0606030504020204" pitchFamily="34" charset="0"/>
              </a:rPr>
              <a:t>BT 3: Nhà/căn hộ của em quay hướng nào? Bằng cách nào mà em xác định được? Nhà/căn hộ của em quay hướng nào? Bằng cách nào mà em xác định được?</a:t>
            </a:r>
            <a:endParaRPr lang="vi-VN" sz="1800" dirty="0"/>
          </a:p>
        </p:txBody>
      </p:sp>
      <p:sp>
        <p:nvSpPr>
          <p:cNvPr id="5" name="Hộp Văn bản 4">
            <a:extLst>
              <a:ext uri="{FF2B5EF4-FFF2-40B4-BE49-F238E27FC236}">
                <a16:creationId xmlns:a16="http://schemas.microsoft.com/office/drawing/2014/main" id="{4E934B38-989F-AF6D-FA1C-320171A02F95}"/>
              </a:ext>
            </a:extLst>
          </p:cNvPr>
          <p:cNvSpPr txBox="1"/>
          <p:nvPr/>
        </p:nvSpPr>
        <p:spPr>
          <a:xfrm>
            <a:off x="987228" y="1707419"/>
            <a:ext cx="6983292" cy="1477328"/>
          </a:xfrm>
          <a:prstGeom prst="rect">
            <a:avLst/>
          </a:prstGeom>
          <a:noFill/>
        </p:spPr>
        <p:txBody>
          <a:bodyPr wrap="square">
            <a:spAutoFit/>
          </a:bodyPr>
          <a:lstStyle/>
          <a:p>
            <a:pPr algn="just"/>
            <a:r>
              <a:rPr lang="vi-VN" sz="1800" b="0" i="1" dirty="0">
                <a:solidFill>
                  <a:srgbClr val="FF0000"/>
                </a:solidFill>
                <a:effectLst/>
                <a:latin typeface="Open Sans" panose="020B0606030504020204" pitchFamily="34" charset="0"/>
              </a:rPr>
              <a:t>- Tùy vào nhà của các em để nói nhà đang quay theo hướng nào.</a:t>
            </a:r>
          </a:p>
          <a:p>
            <a:pPr algn="just"/>
            <a:r>
              <a:rPr lang="vi-VN" sz="1800" b="0" i="1" dirty="0">
                <a:solidFill>
                  <a:srgbClr val="FF0000"/>
                </a:solidFill>
                <a:effectLst/>
                <a:latin typeface="Open Sans" panose="020B0606030504020204" pitchFamily="34" charset="0"/>
              </a:rPr>
              <a:t>- Cách xác định hướng:</a:t>
            </a:r>
          </a:p>
          <a:p>
            <a:pPr algn="just"/>
            <a:r>
              <a:rPr lang="vi-VN" sz="1800" b="0" i="1" dirty="0">
                <a:solidFill>
                  <a:srgbClr val="FF0000"/>
                </a:solidFill>
                <a:effectLst/>
                <a:latin typeface="Open Sans" panose="020B0606030504020204" pitchFamily="34" charset="0"/>
              </a:rPr>
              <a:t>+ Đứng trước cửa nhà/ căn hộ, giang 2 tay</a:t>
            </a:r>
          </a:p>
          <a:p>
            <a:pPr algn="just"/>
            <a:r>
              <a:rPr lang="vi-VN" sz="1800" b="0" i="1" dirty="0">
                <a:solidFill>
                  <a:srgbClr val="FF0000"/>
                </a:solidFill>
                <a:effectLst/>
                <a:latin typeface="Open Sans" panose="020B0606030504020204" pitchFamily="34" charset="0"/>
              </a:rPr>
              <a:t>+ Để tay phải hướng về phía Mặt Trời mọc, đó là hướng Đông, phía trước mặt là hướng Bắc, phía sau lưng là hướng Nam.</a:t>
            </a:r>
          </a:p>
        </p:txBody>
      </p:sp>
    </p:spTree>
    <p:extLst>
      <p:ext uri="{BB962C8B-B14F-4D97-AF65-F5344CB8AC3E}">
        <p14:creationId xmlns:p14="http://schemas.microsoft.com/office/powerpoint/2010/main" val="30691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988" y="352062"/>
            <a:ext cx="3379150" cy="1925987"/>
          </a:xfrm>
          <a:prstGeom prst="rect">
            <a:avLst/>
          </a:prstGeom>
        </p:spPr>
      </p:pic>
      <p:pic>
        <p:nvPicPr>
          <p:cNvPr id="4" name="Picture 3"/>
          <p:cNvPicPr>
            <a:picLocks noChangeAspect="1"/>
          </p:cNvPicPr>
          <p:nvPr/>
        </p:nvPicPr>
        <p:blipFill>
          <a:blip r:embed="rId3"/>
          <a:stretch>
            <a:fillRect/>
          </a:stretch>
        </p:blipFill>
        <p:spPr>
          <a:xfrm>
            <a:off x="138899" y="2427136"/>
            <a:ext cx="4286250" cy="2605574"/>
          </a:xfrm>
          <a:prstGeom prst="rect">
            <a:avLst/>
          </a:prstGeom>
        </p:spPr>
      </p:pic>
      <p:pic>
        <p:nvPicPr>
          <p:cNvPr id="5" name="Picture 4"/>
          <p:cNvPicPr>
            <a:picLocks noChangeAspect="1"/>
          </p:cNvPicPr>
          <p:nvPr/>
        </p:nvPicPr>
        <p:blipFill>
          <a:blip r:embed="rId4"/>
          <a:stretch>
            <a:fillRect/>
          </a:stretch>
        </p:blipFill>
        <p:spPr>
          <a:xfrm>
            <a:off x="4383405" y="131197"/>
            <a:ext cx="4675118" cy="2295940"/>
          </a:xfrm>
          <a:prstGeom prst="rect">
            <a:avLst/>
          </a:prstGeom>
        </p:spPr>
      </p:pic>
      <p:pic>
        <p:nvPicPr>
          <p:cNvPr id="6" name="Picture 5"/>
          <p:cNvPicPr>
            <a:picLocks noChangeAspect="1"/>
          </p:cNvPicPr>
          <p:nvPr/>
        </p:nvPicPr>
        <p:blipFill>
          <a:blip r:embed="rId5"/>
          <a:stretch>
            <a:fillRect/>
          </a:stretch>
        </p:blipFill>
        <p:spPr>
          <a:xfrm>
            <a:off x="4425150" y="2427136"/>
            <a:ext cx="4633373" cy="2647784"/>
          </a:xfrm>
          <a:prstGeom prst="rect">
            <a:avLst/>
          </a:prstGeom>
        </p:spPr>
      </p:pic>
    </p:spTree>
    <p:extLst>
      <p:ext uri="{BB962C8B-B14F-4D97-AF65-F5344CB8AC3E}">
        <p14:creationId xmlns:p14="http://schemas.microsoft.com/office/powerpoint/2010/main" val="415975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7BB9C35E-44AC-C0F0-5F87-228135515968}"/>
              </a:ext>
            </a:extLst>
          </p:cNvPr>
          <p:cNvSpPr txBox="1"/>
          <p:nvPr/>
        </p:nvSpPr>
        <p:spPr>
          <a:xfrm>
            <a:off x="765313" y="1500875"/>
            <a:ext cx="7138284"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52: CHUYỂN ĐỘNG NHÌN THẤY CỦA MẶT TRỜI. THIÊN THỂ</a:t>
            </a:r>
          </a:p>
        </p:txBody>
      </p:sp>
    </p:spTree>
    <p:extLst>
      <p:ext uri="{BB962C8B-B14F-4D97-AF65-F5344CB8AC3E}">
        <p14:creationId xmlns:p14="http://schemas.microsoft.com/office/powerpoint/2010/main" val="116035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ình minh   hoàng hôn   cảnh mặt trời mọc 1 GIF">
            <a:extLst>
              <a:ext uri="{FF2B5EF4-FFF2-40B4-BE49-F238E27FC236}">
                <a16:creationId xmlns:a16="http://schemas.microsoft.com/office/drawing/2014/main" id="{068B51E5-2BE0-3CA3-B493-6C611A04F0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160" y="0"/>
            <a:ext cx="4890052" cy="2891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ình minh   hoàng hôn   cảnh mặt trời mọc 1 GIF">
            <a:extLst>
              <a:ext uri="{FF2B5EF4-FFF2-40B4-BE49-F238E27FC236}">
                <a16:creationId xmlns:a16="http://schemas.microsoft.com/office/drawing/2014/main" id="{0324C055-A131-BBB1-8E12-EE37C2EAAAB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52892" y="0"/>
            <a:ext cx="4391108" cy="28912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
            <a:extLst>
              <a:ext uri="{FF2B5EF4-FFF2-40B4-BE49-F238E27FC236}">
                <a16:creationId xmlns:a16="http://schemas.microsoft.com/office/drawing/2014/main" id="{B950644A-8AF8-4DEA-C0D6-CA3D0C422223}"/>
              </a:ext>
            </a:extLst>
          </p:cNvPr>
          <p:cNvSpPr txBox="1"/>
          <p:nvPr/>
        </p:nvSpPr>
        <p:spPr>
          <a:xfrm>
            <a:off x="1204953" y="2989201"/>
            <a:ext cx="1885068" cy="461665"/>
          </a:xfrm>
          <a:prstGeom prst="rect">
            <a:avLst/>
          </a:prstGeom>
          <a:noFill/>
        </p:spPr>
        <p:txBody>
          <a:bodyPr wrap="none" rtlCol="0">
            <a:spAutoFit/>
          </a:bodyPr>
          <a:lstStyle/>
          <a:p>
            <a:pPr>
              <a:buClrTx/>
              <a:buFontTx/>
              <a:buNone/>
            </a:pPr>
            <a:r>
              <a:rPr lang="en-US" sz="2400" kern="1200" dirty="0" err="1">
                <a:solidFill>
                  <a:prstClr val="black"/>
                </a:solidFill>
                <a:latin typeface="Times New Roman" panose="02020603050405020304" pitchFamily="18" charset="0"/>
                <a:ea typeface="+mn-ea"/>
                <a:cs typeface="Times New Roman" panose="02020603050405020304" pitchFamily="18" charset="0"/>
              </a:rPr>
              <a:t>Mặt</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Trời</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mọc</a:t>
            </a:r>
            <a:endParaRPr lang="en-US" sz="24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9" name="TextBox 7">
            <a:extLst>
              <a:ext uri="{FF2B5EF4-FFF2-40B4-BE49-F238E27FC236}">
                <a16:creationId xmlns:a16="http://schemas.microsoft.com/office/drawing/2014/main" id="{5963124D-3237-D7D9-1964-13214621DC29}"/>
              </a:ext>
            </a:extLst>
          </p:cNvPr>
          <p:cNvSpPr txBox="1"/>
          <p:nvPr/>
        </p:nvSpPr>
        <p:spPr>
          <a:xfrm>
            <a:off x="6374021" y="2989201"/>
            <a:ext cx="1731180" cy="461665"/>
          </a:xfrm>
          <a:prstGeom prst="rect">
            <a:avLst/>
          </a:prstGeom>
          <a:noFill/>
        </p:spPr>
        <p:txBody>
          <a:bodyPr wrap="none" rtlCol="0">
            <a:spAutoFit/>
          </a:bodyPr>
          <a:lstStyle/>
          <a:p>
            <a:pPr>
              <a:buClrTx/>
              <a:buFontTx/>
              <a:buNone/>
            </a:pPr>
            <a:r>
              <a:rPr lang="en-US" sz="2400" kern="1200" dirty="0" err="1">
                <a:solidFill>
                  <a:prstClr val="black"/>
                </a:solidFill>
                <a:latin typeface="Times New Roman" panose="02020603050405020304" pitchFamily="18" charset="0"/>
                <a:ea typeface="+mn-ea"/>
                <a:cs typeface="Times New Roman" panose="02020603050405020304" pitchFamily="18" charset="0"/>
              </a:rPr>
              <a:t>Mặt</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Trời</a:t>
            </a:r>
            <a:r>
              <a:rPr lang="en-US" sz="2400" kern="1200" dirty="0">
                <a:solidFill>
                  <a:prstClr val="black"/>
                </a:solidFill>
                <a:latin typeface="Times New Roman" panose="02020603050405020304" pitchFamily="18" charset="0"/>
                <a:ea typeface="+mn-ea"/>
                <a:cs typeface="Times New Roman" panose="02020603050405020304" pitchFamily="18" charset="0"/>
              </a:rPr>
              <a:t> </a:t>
            </a:r>
            <a:r>
              <a:rPr lang="en-US" sz="2400" kern="1200" dirty="0" err="1">
                <a:solidFill>
                  <a:prstClr val="black"/>
                </a:solidFill>
                <a:latin typeface="Times New Roman" panose="02020603050405020304" pitchFamily="18" charset="0"/>
                <a:ea typeface="+mn-ea"/>
                <a:cs typeface="Times New Roman" panose="02020603050405020304" pitchFamily="18" charset="0"/>
              </a:rPr>
              <a:t>lặn</a:t>
            </a:r>
            <a:endParaRPr lang="en-US" sz="24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0" name="TextBox 5">
            <a:extLst>
              <a:ext uri="{FF2B5EF4-FFF2-40B4-BE49-F238E27FC236}">
                <a16:creationId xmlns:a16="http://schemas.microsoft.com/office/drawing/2014/main" id="{E3E522B6-8AED-2D67-F39C-0737807419B4}"/>
              </a:ext>
            </a:extLst>
          </p:cNvPr>
          <p:cNvSpPr txBox="1"/>
          <p:nvPr/>
        </p:nvSpPr>
        <p:spPr>
          <a:xfrm>
            <a:off x="598811" y="3607947"/>
            <a:ext cx="8453749" cy="830997"/>
          </a:xfrm>
          <a:prstGeom prst="rect">
            <a:avLst/>
          </a:prstGeom>
          <a:noFill/>
        </p:spPr>
        <p:txBody>
          <a:bodyPr wrap="square" rtlCol="0">
            <a:spAutoFit/>
          </a:bodyPr>
          <a:lstStyle/>
          <a:p>
            <a:pPr>
              <a:buClrTx/>
              <a:buFontTx/>
              <a:buNone/>
            </a:pP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Có</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người</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nói</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ban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ngày</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Mặt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Trời</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chuyển</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động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trên</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bầu</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trời</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từ</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Đông</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sang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Tây</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Em</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nghĩ</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gì</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về</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điều</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r>
              <a:rPr lang="en-US" sz="2400" b="1" i="1" kern="1200" dirty="0" err="1">
                <a:solidFill>
                  <a:srgbClr val="5B9BD5">
                    <a:lumMod val="50000"/>
                  </a:srgbClr>
                </a:solidFill>
                <a:latin typeface="Times New Roman" panose="02020603050405020304" pitchFamily="18" charset="0"/>
                <a:ea typeface="+mn-ea"/>
                <a:cs typeface="Times New Roman" panose="02020603050405020304" pitchFamily="18" charset="0"/>
              </a:rPr>
              <a:t>này</a:t>
            </a:r>
            <a:r>
              <a:rPr lang="en-US" sz="2400" b="1" i="1" kern="1200" dirty="0">
                <a:solidFill>
                  <a:srgbClr val="5B9BD5">
                    <a:lumMod val="50000"/>
                  </a:srgbClr>
                </a:solidFill>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06581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9"/>
        <p:cNvGrpSpPr/>
        <p:nvPr/>
      </p:nvGrpSpPr>
      <p:grpSpPr>
        <a:xfrm>
          <a:off x="0" y="0"/>
          <a:ext cx="0" cy="0"/>
          <a:chOff x="0" y="0"/>
          <a:chExt cx="0" cy="0"/>
        </a:xfrm>
      </p:grpSpPr>
      <p:sp>
        <p:nvSpPr>
          <p:cNvPr id="3640" name="Google Shape;3640;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NỘI DUNG CHÍNH</a:t>
            </a:r>
            <a:endParaRPr dirty="0"/>
          </a:p>
        </p:txBody>
      </p:sp>
      <p:sp>
        <p:nvSpPr>
          <p:cNvPr id="3644" name="Google Shape;3644;p37"/>
          <p:cNvSpPr txBox="1">
            <a:spLocks noGrp="1"/>
          </p:cNvSpPr>
          <p:nvPr>
            <p:ph type="title" idx="4"/>
          </p:nvPr>
        </p:nvSpPr>
        <p:spPr>
          <a:xfrm>
            <a:off x="1693200" y="1466350"/>
            <a:ext cx="906600" cy="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645" name="Google Shape;3645;p37"/>
          <p:cNvSpPr txBox="1">
            <a:spLocks noGrp="1"/>
          </p:cNvSpPr>
          <p:nvPr>
            <p:ph type="title" idx="5"/>
          </p:nvPr>
        </p:nvSpPr>
        <p:spPr>
          <a:xfrm>
            <a:off x="4118700" y="2867225"/>
            <a:ext cx="9066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646" name="Google Shape;3646;p37"/>
          <p:cNvSpPr txBox="1">
            <a:spLocks noGrp="1"/>
          </p:cNvSpPr>
          <p:nvPr>
            <p:ph type="title" idx="6"/>
          </p:nvPr>
        </p:nvSpPr>
        <p:spPr>
          <a:xfrm>
            <a:off x="6544200" y="1466350"/>
            <a:ext cx="9066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647" name="Google Shape;3647;p37"/>
          <p:cNvSpPr txBox="1">
            <a:spLocks noGrp="1"/>
          </p:cNvSpPr>
          <p:nvPr>
            <p:ph type="subTitle" idx="7"/>
          </p:nvPr>
        </p:nvSpPr>
        <p:spPr>
          <a:xfrm>
            <a:off x="825300" y="2897141"/>
            <a:ext cx="28530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Chuyển động nhìn thấy và chuyển động thực</a:t>
            </a:r>
            <a:endParaRPr dirty="0"/>
          </a:p>
        </p:txBody>
      </p:sp>
      <p:sp>
        <p:nvSpPr>
          <p:cNvPr id="3648" name="Google Shape;3648;p37"/>
          <p:cNvSpPr txBox="1">
            <a:spLocks noGrp="1"/>
          </p:cNvSpPr>
          <p:nvPr>
            <p:ph type="subTitle" idx="8"/>
          </p:nvPr>
        </p:nvSpPr>
        <p:spPr>
          <a:xfrm>
            <a:off x="3145500" y="3884276"/>
            <a:ext cx="28530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Phân biệt các thiên thể</a:t>
            </a:r>
            <a:endParaRPr dirty="0"/>
          </a:p>
        </p:txBody>
      </p:sp>
      <p:sp>
        <p:nvSpPr>
          <p:cNvPr id="3649" name="Google Shape;3649;p37"/>
          <p:cNvSpPr txBox="1">
            <a:spLocks noGrp="1"/>
          </p:cNvSpPr>
          <p:nvPr>
            <p:ph type="subTitle" idx="9"/>
          </p:nvPr>
        </p:nvSpPr>
        <p:spPr>
          <a:xfrm>
            <a:off x="5650513" y="2512798"/>
            <a:ext cx="28530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Chuyển động nhìn thấy của Mặt Trời</a:t>
            </a:r>
            <a:endParaRPr dirty="0"/>
          </a:p>
        </p:txBody>
      </p:sp>
      <p:grpSp>
        <p:nvGrpSpPr>
          <p:cNvPr id="3650" name="Google Shape;3650;p37"/>
          <p:cNvGrpSpPr/>
          <p:nvPr/>
        </p:nvGrpSpPr>
        <p:grpSpPr>
          <a:xfrm>
            <a:off x="1378981" y="1684888"/>
            <a:ext cx="188039" cy="296415"/>
            <a:chOff x="4749525" y="2413575"/>
            <a:chExt cx="311271" cy="490672"/>
          </a:xfrm>
        </p:grpSpPr>
        <p:sp>
          <p:nvSpPr>
            <p:cNvPr id="3651" name="Google Shape;3651;p37"/>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7"/>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7"/>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4" name="Google Shape;3654;p37"/>
          <p:cNvGrpSpPr/>
          <p:nvPr/>
        </p:nvGrpSpPr>
        <p:grpSpPr>
          <a:xfrm flipH="1">
            <a:off x="2725981" y="1684888"/>
            <a:ext cx="188039" cy="296415"/>
            <a:chOff x="4749525" y="2413575"/>
            <a:chExt cx="311271" cy="490672"/>
          </a:xfrm>
        </p:grpSpPr>
        <p:sp>
          <p:nvSpPr>
            <p:cNvPr id="3655" name="Google Shape;3655;p37"/>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7"/>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7"/>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8" name="Google Shape;3658;p37"/>
          <p:cNvGrpSpPr/>
          <p:nvPr/>
        </p:nvGrpSpPr>
        <p:grpSpPr>
          <a:xfrm>
            <a:off x="6229981" y="1684888"/>
            <a:ext cx="188039" cy="296415"/>
            <a:chOff x="4749525" y="2413575"/>
            <a:chExt cx="311271" cy="490672"/>
          </a:xfrm>
        </p:grpSpPr>
        <p:sp>
          <p:nvSpPr>
            <p:cNvPr id="3659" name="Google Shape;3659;p37"/>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7"/>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7"/>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2" name="Google Shape;3662;p37"/>
          <p:cNvGrpSpPr/>
          <p:nvPr/>
        </p:nvGrpSpPr>
        <p:grpSpPr>
          <a:xfrm flipH="1">
            <a:off x="7576981" y="1684888"/>
            <a:ext cx="188039" cy="296415"/>
            <a:chOff x="4749525" y="2413575"/>
            <a:chExt cx="311271" cy="490672"/>
          </a:xfrm>
        </p:grpSpPr>
        <p:sp>
          <p:nvSpPr>
            <p:cNvPr id="3663" name="Google Shape;3663;p37"/>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37"/>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7"/>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6" name="Google Shape;3666;p37"/>
          <p:cNvGrpSpPr/>
          <p:nvPr/>
        </p:nvGrpSpPr>
        <p:grpSpPr>
          <a:xfrm>
            <a:off x="3804481" y="3084713"/>
            <a:ext cx="188039" cy="296415"/>
            <a:chOff x="4749525" y="2413575"/>
            <a:chExt cx="311271" cy="490672"/>
          </a:xfrm>
        </p:grpSpPr>
        <p:sp>
          <p:nvSpPr>
            <p:cNvPr id="3667" name="Google Shape;3667;p37"/>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7"/>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7"/>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0" name="Google Shape;3670;p37"/>
          <p:cNvGrpSpPr/>
          <p:nvPr/>
        </p:nvGrpSpPr>
        <p:grpSpPr>
          <a:xfrm flipH="1">
            <a:off x="5151481" y="3084713"/>
            <a:ext cx="188039" cy="296415"/>
            <a:chOff x="4749525" y="2413575"/>
            <a:chExt cx="311271" cy="490672"/>
          </a:xfrm>
        </p:grpSpPr>
        <p:sp>
          <p:nvSpPr>
            <p:cNvPr id="3671" name="Google Shape;3671;p37"/>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7"/>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7"/>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7"/>
        <p:cNvGrpSpPr/>
        <p:nvPr/>
      </p:nvGrpSpPr>
      <p:grpSpPr>
        <a:xfrm>
          <a:off x="0" y="0"/>
          <a:ext cx="0" cy="0"/>
          <a:chOff x="0" y="0"/>
          <a:chExt cx="0" cy="0"/>
        </a:xfrm>
      </p:grpSpPr>
      <p:sp>
        <p:nvSpPr>
          <p:cNvPr id="3679" name="Google Shape;3679;p38"/>
          <p:cNvSpPr txBox="1">
            <a:spLocks noGrp="1"/>
          </p:cNvSpPr>
          <p:nvPr>
            <p:ph type="title"/>
          </p:nvPr>
        </p:nvSpPr>
        <p:spPr>
          <a:xfrm>
            <a:off x="1042164" y="1969962"/>
            <a:ext cx="7538858" cy="156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Chuyển động nhìn thấy và chuyển động thực</a:t>
            </a:r>
          </a:p>
        </p:txBody>
      </p:sp>
      <p:sp>
        <p:nvSpPr>
          <p:cNvPr id="3680" name="Google Shape;3680;p38"/>
          <p:cNvSpPr txBox="1">
            <a:spLocks noGrp="1"/>
          </p:cNvSpPr>
          <p:nvPr>
            <p:ph type="title" idx="2"/>
          </p:nvPr>
        </p:nvSpPr>
        <p:spPr>
          <a:xfrm>
            <a:off x="3925875" y="1004525"/>
            <a:ext cx="1268400" cy="9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3681" name="Google Shape;3681;p38"/>
          <p:cNvGrpSpPr/>
          <p:nvPr/>
        </p:nvGrpSpPr>
        <p:grpSpPr>
          <a:xfrm>
            <a:off x="8089098" y="740076"/>
            <a:ext cx="424068" cy="382372"/>
            <a:chOff x="593975" y="1926100"/>
            <a:chExt cx="917300" cy="826750"/>
          </a:xfrm>
        </p:grpSpPr>
        <p:sp>
          <p:nvSpPr>
            <p:cNvPr id="3682" name="Google Shape;3682;p3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8" name="Google Shape;3718;p38"/>
          <p:cNvGrpSpPr/>
          <p:nvPr/>
        </p:nvGrpSpPr>
        <p:grpSpPr>
          <a:xfrm>
            <a:off x="622756" y="3649680"/>
            <a:ext cx="526072" cy="474306"/>
            <a:chOff x="593975" y="1926100"/>
            <a:chExt cx="917300" cy="826750"/>
          </a:xfrm>
        </p:grpSpPr>
        <p:sp>
          <p:nvSpPr>
            <p:cNvPr id="3719" name="Google Shape;3719;p3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8"/>
            <p:cNvSpPr/>
            <p:nvPr/>
          </p:nvSpPr>
          <p:spPr>
            <a:xfrm>
              <a:off x="781900" y="2114550"/>
              <a:ext cx="115100" cy="12300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8"/>
            <p:cNvSpPr/>
            <p:nvPr/>
          </p:nvSpPr>
          <p:spPr>
            <a:xfrm>
              <a:off x="828200" y="2072850"/>
              <a:ext cx="92700" cy="142725"/>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8"/>
            <p:cNvSpPr/>
            <p:nvPr/>
          </p:nvSpPr>
          <p:spPr>
            <a:xfrm>
              <a:off x="879425" y="2037275"/>
              <a:ext cx="87150" cy="15042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8"/>
            <p:cNvSpPr/>
            <p:nvPr/>
          </p:nvSpPr>
          <p:spPr>
            <a:xfrm>
              <a:off x="935675" y="2023075"/>
              <a:ext cx="71375" cy="142675"/>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8"/>
            <p:cNvSpPr/>
            <p:nvPr/>
          </p:nvSpPr>
          <p:spPr>
            <a:xfrm>
              <a:off x="671550" y="2309925"/>
              <a:ext cx="155275" cy="5307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8"/>
            <p:cNvSpPr/>
            <p:nvPr/>
          </p:nvSpPr>
          <p:spPr>
            <a:xfrm>
              <a:off x="700100" y="2375225"/>
              <a:ext cx="144625" cy="4040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8"/>
            <p:cNvSpPr/>
            <p:nvPr/>
          </p:nvSpPr>
          <p:spPr>
            <a:xfrm>
              <a:off x="710575" y="2430575"/>
              <a:ext cx="148950" cy="41525"/>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8"/>
            <p:cNvSpPr/>
            <p:nvPr/>
          </p:nvSpPr>
          <p:spPr>
            <a:xfrm>
              <a:off x="741950" y="2490225"/>
              <a:ext cx="140375" cy="4802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8"/>
            <p:cNvSpPr/>
            <p:nvPr/>
          </p:nvSpPr>
          <p:spPr>
            <a:xfrm>
              <a:off x="920350" y="2549275"/>
              <a:ext cx="37550" cy="111675"/>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8"/>
            <p:cNvSpPr/>
            <p:nvPr/>
          </p:nvSpPr>
          <p:spPr>
            <a:xfrm>
              <a:off x="984000" y="2530375"/>
              <a:ext cx="39550" cy="134450"/>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8"/>
            <p:cNvSpPr/>
            <p:nvPr/>
          </p:nvSpPr>
          <p:spPr>
            <a:xfrm>
              <a:off x="1060775" y="2520650"/>
              <a:ext cx="21275" cy="13925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8"/>
            <p:cNvSpPr/>
            <p:nvPr/>
          </p:nvSpPr>
          <p:spPr>
            <a:xfrm>
              <a:off x="1197400" y="2460750"/>
              <a:ext cx="152925" cy="7577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8"/>
            <p:cNvSpPr/>
            <p:nvPr/>
          </p:nvSpPr>
          <p:spPr>
            <a:xfrm>
              <a:off x="1215225" y="2425600"/>
              <a:ext cx="160675" cy="6437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8"/>
            <p:cNvSpPr/>
            <p:nvPr/>
          </p:nvSpPr>
          <p:spPr>
            <a:xfrm>
              <a:off x="1243150" y="2373150"/>
              <a:ext cx="164275" cy="7160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8"/>
            <p:cNvSpPr/>
            <p:nvPr/>
          </p:nvSpPr>
          <p:spPr>
            <a:xfrm>
              <a:off x="1235925" y="2320100"/>
              <a:ext cx="182025" cy="3127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8"/>
            <p:cNvSpPr/>
            <p:nvPr/>
          </p:nvSpPr>
          <p:spPr>
            <a:xfrm>
              <a:off x="1064425" y="2068575"/>
              <a:ext cx="138525" cy="13165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8"/>
            <p:cNvSpPr/>
            <p:nvPr/>
          </p:nvSpPr>
          <p:spPr>
            <a:xfrm>
              <a:off x="1117250" y="2110400"/>
              <a:ext cx="113250" cy="9615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8"/>
            <p:cNvSpPr/>
            <p:nvPr/>
          </p:nvSpPr>
          <p:spPr>
            <a:xfrm>
              <a:off x="1147375" y="2166300"/>
              <a:ext cx="138100" cy="113275"/>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8"/>
            <p:cNvSpPr/>
            <p:nvPr/>
          </p:nvSpPr>
          <p:spPr>
            <a:xfrm>
              <a:off x="802400" y="2154725"/>
              <a:ext cx="437850" cy="39647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8"/>
            <p:cNvSpPr/>
            <p:nvPr/>
          </p:nvSpPr>
          <p:spPr>
            <a:xfrm>
              <a:off x="868075" y="2196225"/>
              <a:ext cx="307200" cy="305875"/>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8"/>
            <p:cNvSpPr/>
            <p:nvPr/>
          </p:nvSpPr>
          <p:spPr>
            <a:xfrm>
              <a:off x="953750" y="2291075"/>
              <a:ext cx="44050" cy="3792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8"/>
            <p:cNvSpPr/>
            <p:nvPr/>
          </p:nvSpPr>
          <p:spPr>
            <a:xfrm>
              <a:off x="1017350" y="2320700"/>
              <a:ext cx="31675" cy="3232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8"/>
            <p:cNvSpPr/>
            <p:nvPr/>
          </p:nvSpPr>
          <p:spPr>
            <a:xfrm>
              <a:off x="986750" y="2342525"/>
              <a:ext cx="24100" cy="2710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8"/>
            <p:cNvSpPr/>
            <p:nvPr/>
          </p:nvSpPr>
          <p:spPr>
            <a:xfrm>
              <a:off x="982625" y="2381250"/>
              <a:ext cx="39925" cy="348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8"/>
            <p:cNvSpPr/>
            <p:nvPr/>
          </p:nvSpPr>
          <p:spPr>
            <a:xfrm>
              <a:off x="941000" y="2340300"/>
              <a:ext cx="21700" cy="24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8"/>
            <p:cNvSpPr/>
            <p:nvPr/>
          </p:nvSpPr>
          <p:spPr>
            <a:xfrm>
              <a:off x="950625" y="2374100"/>
              <a:ext cx="25475" cy="2695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8"/>
            <p:cNvSpPr/>
            <p:nvPr/>
          </p:nvSpPr>
          <p:spPr>
            <a:xfrm>
              <a:off x="1028725" y="2363150"/>
              <a:ext cx="42325" cy="28325"/>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8"/>
            <p:cNvSpPr/>
            <p:nvPr/>
          </p:nvSpPr>
          <p:spPr>
            <a:xfrm>
              <a:off x="1035525" y="2416750"/>
              <a:ext cx="22800" cy="2235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8"/>
            <p:cNvSpPr/>
            <p:nvPr/>
          </p:nvSpPr>
          <p:spPr>
            <a:xfrm>
              <a:off x="1083750" y="2369450"/>
              <a:ext cx="32350" cy="34750"/>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8"/>
            <p:cNvSpPr/>
            <p:nvPr/>
          </p:nvSpPr>
          <p:spPr>
            <a:xfrm>
              <a:off x="1061050" y="2396025"/>
              <a:ext cx="16175" cy="2122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8"/>
            <p:cNvSpPr/>
            <p:nvPr/>
          </p:nvSpPr>
          <p:spPr>
            <a:xfrm>
              <a:off x="990525" y="2429750"/>
              <a:ext cx="35100" cy="2790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8"/>
            <p:cNvSpPr/>
            <p:nvPr/>
          </p:nvSpPr>
          <p:spPr>
            <a:xfrm>
              <a:off x="967150" y="2410650"/>
              <a:ext cx="17200" cy="1602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8"/>
            <p:cNvSpPr/>
            <p:nvPr/>
          </p:nvSpPr>
          <p:spPr>
            <a:xfrm>
              <a:off x="1011175" y="2276350"/>
              <a:ext cx="18250" cy="2307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8"/>
            <p:cNvSpPr/>
            <p:nvPr/>
          </p:nvSpPr>
          <p:spPr>
            <a:xfrm>
              <a:off x="1044175" y="2286200"/>
              <a:ext cx="41675" cy="3860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8"/>
            <p:cNvSpPr/>
            <p:nvPr/>
          </p:nvSpPr>
          <p:spPr>
            <a:xfrm>
              <a:off x="1078250" y="2326500"/>
              <a:ext cx="22725" cy="2140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5" name="Google Shape;3755;p38"/>
          <p:cNvGrpSpPr/>
          <p:nvPr/>
        </p:nvGrpSpPr>
        <p:grpSpPr>
          <a:xfrm>
            <a:off x="3242160" y="1309712"/>
            <a:ext cx="242605" cy="382380"/>
            <a:chOff x="4749525" y="2413575"/>
            <a:chExt cx="311271" cy="490672"/>
          </a:xfrm>
        </p:grpSpPr>
        <p:sp>
          <p:nvSpPr>
            <p:cNvPr id="3756" name="Google Shape;3756;p38"/>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8"/>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8"/>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9" name="Google Shape;3759;p38"/>
          <p:cNvGrpSpPr/>
          <p:nvPr/>
        </p:nvGrpSpPr>
        <p:grpSpPr>
          <a:xfrm flipH="1">
            <a:off x="5659235" y="1309712"/>
            <a:ext cx="242605" cy="382380"/>
            <a:chOff x="4749525" y="2413575"/>
            <a:chExt cx="311271" cy="490672"/>
          </a:xfrm>
        </p:grpSpPr>
        <p:sp>
          <p:nvSpPr>
            <p:cNvPr id="3760" name="Google Shape;3760;p38"/>
            <p:cNvSpPr/>
            <p:nvPr/>
          </p:nvSpPr>
          <p:spPr>
            <a:xfrm>
              <a:off x="4749525" y="2557895"/>
              <a:ext cx="294052" cy="117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8"/>
            <p:cNvSpPr/>
            <p:nvPr/>
          </p:nvSpPr>
          <p:spPr>
            <a:xfrm>
              <a:off x="4858636" y="2692027"/>
              <a:ext cx="202160" cy="212220"/>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8"/>
            <p:cNvSpPr/>
            <p:nvPr/>
          </p:nvSpPr>
          <p:spPr>
            <a:xfrm>
              <a:off x="4769322" y="2413575"/>
              <a:ext cx="233436" cy="119942"/>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1. Chuyển động cơ - Hoc24">
            <a:extLst>
              <a:ext uri="{FF2B5EF4-FFF2-40B4-BE49-F238E27FC236}">
                <a16:creationId xmlns:a16="http://schemas.microsoft.com/office/drawing/2014/main" id="{E564E817-5738-E2C9-DDBC-1DFD79048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370983" cy="3236181"/>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647;p37">
            <a:extLst>
              <a:ext uri="{FF2B5EF4-FFF2-40B4-BE49-F238E27FC236}">
                <a16:creationId xmlns:a16="http://schemas.microsoft.com/office/drawing/2014/main" id="{D2343F91-D26D-7E33-6896-522AEE6AD86B}"/>
              </a:ext>
            </a:extLst>
          </p:cNvPr>
          <p:cNvSpPr txBox="1">
            <a:spLocks/>
          </p:cNvSpPr>
          <p:nvPr/>
        </p:nvSpPr>
        <p:spPr>
          <a:xfrm>
            <a:off x="1540740" y="4447646"/>
            <a:ext cx="6146693" cy="44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Lexend"/>
              <a:buNone/>
              <a:defRPr sz="1400" b="0" i="0" u="none" strike="noStrike" cap="none">
                <a:solidFill>
                  <a:schemeClr val="dk1"/>
                </a:solidFill>
                <a:latin typeface="Lexend Light"/>
                <a:ea typeface="Lexend Light"/>
                <a:cs typeface="Lexend Light"/>
                <a:sym typeface="Lexend Light"/>
              </a:defRPr>
            </a:lvl1pPr>
            <a:lvl2pPr marL="914400" marR="0" lvl="1"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2pPr>
            <a:lvl3pPr marL="1371600" marR="0" lvl="2"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3pPr>
            <a:lvl4pPr marL="1828800" marR="0" lvl="3"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4pPr>
            <a:lvl5pPr marL="2286000" marR="0" lvl="4"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5pPr>
            <a:lvl6pPr marL="2743200" marR="0" lvl="5"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6pPr>
            <a:lvl7pPr marL="3200400" marR="0" lvl="6"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7pPr>
            <a:lvl8pPr marL="3657600" marR="0" lvl="7"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8pPr>
            <a:lvl9pPr marL="4114800" marR="0" lvl="8" indent="-317500" algn="ctr" rtl="0">
              <a:lnSpc>
                <a:spcPct val="100000"/>
              </a:lnSpc>
              <a:spcBef>
                <a:spcPts val="0"/>
              </a:spcBef>
              <a:spcAft>
                <a:spcPts val="0"/>
              </a:spcAft>
              <a:buClr>
                <a:schemeClr val="dk1"/>
              </a:buClr>
              <a:buSzPts val="1400"/>
              <a:buFont typeface="Lexend"/>
              <a:buNone/>
              <a:defRPr sz="1400" b="0" i="0" u="none" strike="noStrike" cap="none">
                <a:solidFill>
                  <a:schemeClr val="dk1"/>
                </a:solidFill>
                <a:latin typeface="Lexend"/>
                <a:ea typeface="Lexend"/>
                <a:cs typeface="Lexend"/>
                <a:sym typeface="Lexend"/>
              </a:defRPr>
            </a:lvl9pPr>
          </a:lstStyle>
          <a:p>
            <a:pPr marL="0" indent="0"/>
            <a:r>
              <a:rPr lang="vi-VN" sz="1800" dirty="0"/>
              <a:t>Khi ngồi trên xe:</a:t>
            </a:r>
          </a:p>
          <a:p>
            <a:pPr marL="285750" indent="-285750">
              <a:buFontTx/>
              <a:buChar char="-"/>
            </a:pPr>
            <a:r>
              <a:rPr lang="vi-VN" sz="1800" dirty="0"/>
              <a:t>Chuyển động hàng cây: Chuyển động nhìn thấy</a:t>
            </a:r>
          </a:p>
          <a:p>
            <a:pPr marL="0" indent="0"/>
            <a:r>
              <a:rPr lang="vi-VN" sz="1800" dirty="0"/>
              <a:t>- Chuyển động ta trên xe: chuyển động thực</a:t>
            </a:r>
          </a:p>
          <a:p>
            <a:pPr marL="0" indent="0" algn="ctr"/>
            <a:endParaRPr lang="vi-VN" dirty="0"/>
          </a:p>
        </p:txBody>
      </p:sp>
    </p:spTree>
    <p:extLst>
      <p:ext uri="{BB962C8B-B14F-4D97-AF65-F5344CB8AC3E}">
        <p14:creationId xmlns:p14="http://schemas.microsoft.com/office/powerpoint/2010/main" val="121505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2">
            <a:extLst>
              <a:ext uri="{FF2B5EF4-FFF2-40B4-BE49-F238E27FC236}">
                <a16:creationId xmlns:a16="http://schemas.microsoft.com/office/drawing/2014/main" id="{5FA771A4-5107-2EB6-17C6-CCE6F12CD3B6}"/>
              </a:ext>
            </a:extLst>
          </p:cNvPr>
          <p:cNvSpPr>
            <a:spLocks noGrp="1"/>
          </p:cNvSpPr>
          <p:nvPr>
            <p:ph type="title"/>
          </p:nvPr>
        </p:nvSpPr>
        <p:spPr>
          <a:xfrm>
            <a:off x="720000" y="1399881"/>
            <a:ext cx="7704000" cy="572700"/>
          </a:xfrm>
        </p:spPr>
        <p:txBody>
          <a:bodyPr/>
          <a:lstStyle/>
          <a:p>
            <a:r>
              <a:rPr lang="en-US" sz="2800" b="0" dirty="0">
                <a:solidFill>
                  <a:schemeClr val="tx1"/>
                </a:solidFill>
                <a:latin typeface="Times New Roman" panose="02020603050405020304" pitchFamily="18" charset="0"/>
                <a:cs typeface="Times New Roman" panose="02020603050405020304" pitchFamily="18" charset="0"/>
              </a:rPr>
              <a:t>Khi </a:t>
            </a:r>
            <a:r>
              <a:rPr lang="en-US" sz="2800" b="0" dirty="0" err="1">
                <a:solidFill>
                  <a:schemeClr val="tx1"/>
                </a:solidFill>
                <a:latin typeface="Times New Roman" panose="02020603050405020304" pitchFamily="18" charset="0"/>
                <a:cs typeface="Times New Roman" panose="02020603050405020304" pitchFamily="18" charset="0"/>
              </a:rPr>
              <a:t>tự</a:t>
            </a:r>
            <a:r>
              <a:rPr lang="en-US" sz="2800" b="0" dirty="0">
                <a:solidFill>
                  <a:schemeClr val="tx1"/>
                </a:solidFill>
                <a:latin typeface="Times New Roman" panose="02020603050405020304" pitchFamily="18" charset="0"/>
                <a:cs typeface="Times New Roman" panose="02020603050405020304" pitchFamily="18" charset="0"/>
              </a:rPr>
              <a:t> quay </a:t>
            </a:r>
            <a:r>
              <a:rPr lang="en-US" sz="2800" b="0" dirty="0" err="1">
                <a:solidFill>
                  <a:schemeClr val="tx1"/>
                </a:solidFill>
                <a:latin typeface="Times New Roman" panose="02020603050405020304" pitchFamily="18" charset="0"/>
                <a:cs typeface="Times New Roman" panose="02020603050405020304" pitchFamily="18" charset="0"/>
              </a:rPr>
              <a:t>quanh</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mình</a:t>
            </a:r>
            <a:r>
              <a:rPr lang="en-US" sz="2800" b="0" dirty="0">
                <a:solidFill>
                  <a:schemeClr val="tx1"/>
                </a:solidFill>
                <a:latin typeface="Times New Roman" panose="02020603050405020304" pitchFamily="18" charset="0"/>
                <a:cs typeface="Times New Roman" panose="02020603050405020304" pitchFamily="18" charset="0"/>
              </a:rPr>
              <a:t>, ta </a:t>
            </a:r>
            <a:r>
              <a:rPr lang="en-US" sz="2800" b="0" dirty="0" err="1">
                <a:solidFill>
                  <a:schemeClr val="tx1"/>
                </a:solidFill>
                <a:latin typeface="Times New Roman" panose="02020603050405020304" pitchFamily="18" charset="0"/>
                <a:cs typeface="Times New Roman" panose="02020603050405020304" pitchFamily="18" charset="0"/>
              </a:rPr>
              <a:t>thấy</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các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vật</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xung</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quanh</a:t>
            </a:r>
            <a:r>
              <a:rPr lang="en-US" sz="2800" b="0" dirty="0">
                <a:solidFill>
                  <a:schemeClr val="tx1"/>
                </a:solidFill>
                <a:latin typeface="Times New Roman" panose="02020603050405020304" pitchFamily="18" charset="0"/>
                <a:cs typeface="Times New Roman" panose="02020603050405020304" pitchFamily="18" charset="0"/>
              </a:rPr>
              <a:t> quay </a:t>
            </a:r>
            <a:r>
              <a:rPr lang="en-US" sz="2800" b="0" dirty="0" err="1">
                <a:solidFill>
                  <a:schemeClr val="tx1"/>
                </a:solidFill>
                <a:latin typeface="Times New Roman" panose="02020603050405020304" pitchFamily="18" charset="0"/>
                <a:cs typeface="Times New Roman" panose="02020603050405020304" pitchFamily="18" charset="0"/>
              </a:rPr>
              <a:t>theo</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chiều</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ngược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lại</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Chuyển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động</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của</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các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vật</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quanh</a:t>
            </a:r>
            <a:r>
              <a:rPr lang="en-US" sz="2800" b="0" dirty="0">
                <a:solidFill>
                  <a:schemeClr val="tx1"/>
                </a:solidFill>
                <a:latin typeface="Times New Roman" panose="02020603050405020304" pitchFamily="18" charset="0"/>
                <a:cs typeface="Times New Roman" panose="02020603050405020304" pitchFamily="18" charset="0"/>
              </a:rPr>
              <a:t> ta </a:t>
            </a:r>
            <a:r>
              <a:rPr lang="en-US" sz="2800" b="0" dirty="0" err="1">
                <a:solidFill>
                  <a:schemeClr val="tx1"/>
                </a:solidFill>
                <a:latin typeface="Times New Roman" panose="02020603050405020304" pitchFamily="18" charset="0"/>
                <a:cs typeface="Times New Roman" panose="02020603050405020304" pitchFamily="18" charset="0"/>
              </a:rPr>
              <a:t>chỉ</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là</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chuyển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động</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nhìn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thấy</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không</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phải</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là</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chuyển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động</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thực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Chuyển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động</a:t>
            </a:r>
            <a:r>
              <a:rPr lang="en-US" sz="2800" b="0" dirty="0">
                <a:solidFill>
                  <a:schemeClr val="tx1"/>
                </a:solidFill>
                <a:latin typeface="Times New Roman" panose="02020603050405020304" pitchFamily="18" charset="0"/>
                <a:cs typeface="Times New Roman" panose="02020603050405020304" pitchFamily="18" charset="0"/>
              </a:rPr>
              <a:t> quay </a:t>
            </a:r>
            <a:r>
              <a:rPr lang="en-US" sz="2800" b="0" dirty="0" err="1">
                <a:solidFill>
                  <a:schemeClr val="tx1"/>
                </a:solidFill>
                <a:latin typeface="Times New Roman" panose="02020603050405020304" pitchFamily="18" charset="0"/>
                <a:cs typeface="Times New Roman" panose="02020603050405020304" pitchFamily="18" charset="0"/>
              </a:rPr>
              <a:t>của</a:t>
            </a:r>
            <a:r>
              <a:rPr lang="en-US" sz="2800" b="0" dirty="0">
                <a:solidFill>
                  <a:schemeClr val="tx1"/>
                </a:solidFill>
                <a:latin typeface="Times New Roman" panose="02020603050405020304" pitchFamily="18" charset="0"/>
                <a:cs typeface="Times New Roman" panose="02020603050405020304" pitchFamily="18" charset="0"/>
              </a:rPr>
              <a:t> ta </a:t>
            </a:r>
            <a:r>
              <a:rPr lang="en-US" sz="2800" b="0" dirty="0" err="1">
                <a:solidFill>
                  <a:schemeClr val="tx1"/>
                </a:solidFill>
                <a:latin typeface="Times New Roman" panose="02020603050405020304" pitchFamily="18" charset="0"/>
                <a:cs typeface="Times New Roman" panose="02020603050405020304" pitchFamily="18" charset="0"/>
              </a:rPr>
              <a:t>mới</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là</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chuyển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động</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thực</a:t>
            </a:r>
            <a:r>
              <a:rPr lang="en-US" sz="2800" b="0" dirty="0">
                <a:solidFill>
                  <a:schemeClr val="tx1"/>
                </a:solidFill>
                <a:latin typeface="Times New Roman" panose="02020603050405020304" pitchFamily="18" charset="0"/>
                <a:cs typeface="Times New Roman" panose="02020603050405020304" pitchFamily="18" charset="0"/>
              </a:rPr>
              <a:t>.  </a:t>
            </a:r>
            <a:br>
              <a:rPr lang="en-US" sz="2800" b="0" dirty="0">
                <a:solidFill>
                  <a:schemeClr val="tx1"/>
                </a:solidFill>
                <a:latin typeface="Times New Roman" panose="02020603050405020304" pitchFamily="18" charset="0"/>
                <a:cs typeface="Times New Roman" panose="02020603050405020304" pitchFamily="18" charset="0"/>
              </a:rPr>
            </a:br>
            <a:endParaRPr lang="vi-VN" b="0" dirty="0">
              <a:solidFill>
                <a:schemeClr val="tx1"/>
              </a:solidFill>
            </a:endParaRPr>
          </a:p>
        </p:txBody>
      </p:sp>
    </p:spTree>
    <p:extLst>
      <p:ext uri="{BB962C8B-B14F-4D97-AF65-F5344CB8AC3E}">
        <p14:creationId xmlns:p14="http://schemas.microsoft.com/office/powerpoint/2010/main" val="302597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Educational Portfolio for High School Students by Slidesgo">
  <a:themeElements>
    <a:clrScheme name="Simple Light">
      <a:dk1>
        <a:srgbClr val="39393B"/>
      </a:dk1>
      <a:lt1>
        <a:srgbClr val="FFFDFC"/>
      </a:lt1>
      <a:dk2>
        <a:srgbClr val="DCE9E9"/>
      </a:dk2>
      <a:lt2>
        <a:srgbClr val="BEDBD7"/>
      </a:lt2>
      <a:accent1>
        <a:srgbClr val="F5DDE4"/>
      </a:accent1>
      <a:accent2>
        <a:srgbClr val="FCC1D0"/>
      </a:accent2>
      <a:accent3>
        <a:srgbClr val="FFB58D"/>
      </a:accent3>
      <a:accent4>
        <a:srgbClr val="F79574"/>
      </a:accent4>
      <a:accent5>
        <a:srgbClr val="FFDC9A"/>
      </a:accent5>
      <a:accent6>
        <a:srgbClr val="F5C487"/>
      </a:accent6>
      <a:hlink>
        <a:srgbClr val="3939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TotalTime>
  <Words>1088</Words>
  <Application>Microsoft Office PowerPoint</Application>
  <PresentationFormat>On-screen Show (16:9)</PresentationFormat>
  <Paragraphs>77</Paragraphs>
  <Slides>33</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Calibri Light</vt:lpstr>
      <vt:lpstr>Times New Roman</vt:lpstr>
      <vt:lpstr>Arial</vt:lpstr>
      <vt:lpstr>Open Sans</vt:lpstr>
      <vt:lpstr>Montserrat</vt:lpstr>
      <vt:lpstr>OpenSans</vt:lpstr>
      <vt:lpstr>Bebas Neue</vt:lpstr>
      <vt:lpstr>Calibri</vt:lpstr>
      <vt:lpstr>Darker Grotesque SemiBold</vt:lpstr>
      <vt:lpstr>Lexend Light</vt:lpstr>
      <vt:lpstr>Lexend</vt:lpstr>
      <vt:lpstr>Educational Portfolio for High School Students by Slidesgo</vt:lpstr>
      <vt:lpstr>Office Theme</vt:lpstr>
      <vt:lpstr>CHƯƠNG X: TRÁI ĐẤT VÀ BẦU TRỜI</vt:lpstr>
      <vt:lpstr>PowerPoint Presentation</vt:lpstr>
      <vt:lpstr>PowerPoint Presentation</vt:lpstr>
      <vt:lpstr>PowerPoint Presentation</vt:lpstr>
      <vt:lpstr>PowerPoint Presentation</vt:lpstr>
      <vt:lpstr>NỘI DUNG CHÍNH</vt:lpstr>
      <vt:lpstr>Chuyển động nhìn thấy và chuyển động thực</vt:lpstr>
      <vt:lpstr>PowerPoint Presentation</vt:lpstr>
      <vt:lpstr>Khi tự quay quanh mình, ta thấy các vật xung quanh quay theo chiều ngược lại. Chuyển động của các vật quanh ta chỉ là chuyển động “nhìn thấy”, không phải là chuyển động thực. Chuyển động quay của ta mới là chuyển động thực.   </vt:lpstr>
      <vt:lpstr>Chuyển động nhìn thấy của Mặt Trời</vt:lpstr>
      <vt:lpstr>1. Mặt trời mọc và lặn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Phân biệt các thiên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X: TRÁI ĐẤT VÀ BẦU TRỜI</dc:title>
  <dc:creator>DIEP HUONG</dc:creator>
  <cp:lastModifiedBy>Long Pham</cp:lastModifiedBy>
  <cp:revision>15</cp:revision>
  <dcterms:modified xsi:type="dcterms:W3CDTF">2025-05-17T06:53:51Z</dcterms:modified>
</cp:coreProperties>
</file>