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2" r:id="rId2"/>
  </p:sldMasterIdLst>
  <p:notesMasterIdLst>
    <p:notesMasterId r:id="rId23"/>
  </p:notesMasterIdLst>
  <p:sldIdLst>
    <p:sldId id="312" r:id="rId3"/>
    <p:sldId id="256" r:id="rId4"/>
    <p:sldId id="258" r:id="rId5"/>
    <p:sldId id="260" r:id="rId6"/>
    <p:sldId id="313" r:id="rId7"/>
    <p:sldId id="262" r:id="rId8"/>
    <p:sldId id="314" r:id="rId9"/>
    <p:sldId id="315" r:id="rId10"/>
    <p:sldId id="316" r:id="rId11"/>
    <p:sldId id="318" r:id="rId12"/>
    <p:sldId id="317" r:id="rId13"/>
    <p:sldId id="321" r:id="rId14"/>
    <p:sldId id="319" r:id="rId15"/>
    <p:sldId id="320" r:id="rId16"/>
    <p:sldId id="322" r:id="rId17"/>
    <p:sldId id="323" r:id="rId18"/>
    <p:sldId id="327" r:id="rId19"/>
    <p:sldId id="328" r:id="rId20"/>
    <p:sldId id="269" r:id="rId21"/>
    <p:sldId id="326" r:id="rId22"/>
  </p:sldIdLst>
  <p:sldSz cx="9144000" cy="5143500" type="screen16x9"/>
  <p:notesSz cx="6858000" cy="9144000"/>
  <p:embeddedFontLst>
    <p:embeddedFont>
      <p:font typeface="Anaheim" panose="020B0604020202020204" charset="0"/>
      <p:regular r:id="rId24"/>
    </p:embeddedFont>
    <p:embeddedFont>
      <p:font typeface="Atkinson Hyperlegible" panose="020B0604020202020204" charset="0"/>
      <p:regular r:id="rId25"/>
      <p:bold r:id="rId26"/>
      <p:italic r:id="rId27"/>
      <p:boldItalic r:id="rId28"/>
    </p:embeddedFont>
    <p:embeddedFont>
      <p:font typeface="Baskervville" panose="020B0604020202020204" charset="0"/>
      <p:regular r:id="rId29"/>
      <p:italic r:id="rId30"/>
    </p:embeddedFont>
    <p:embeddedFont>
      <p:font typeface="Bebas Neue" panose="020B0604020202020204" charset="0"/>
      <p:regular r:id="rId31"/>
    </p:embeddedFont>
    <p:embeddedFont>
      <p:font typeface="Calibri" panose="020F0502020204030204" pitchFamily="34" charset="0"/>
      <p:regular r:id="rId32"/>
      <p:bold r:id="rId33"/>
      <p:italic r:id="rId34"/>
      <p:boldItalic r:id="rId35"/>
    </p:embeddedFont>
    <p:embeddedFont>
      <p:font typeface="Open Sans" panose="020B060603050402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22F996-756B-4E80-8A12-DBEDBE4B32B0}">
  <a:tblStyle styleId="{2722F996-756B-4E80-8A12-DBEDBE4B32B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8938354-5FED-4A5D-9C45-C3BBB7F5643F}"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4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E68595-2DEA-43BB-987E-322ED08D3812}" type="doc">
      <dgm:prSet loTypeId="urn:microsoft.com/office/officeart/2005/8/layout/matrix2" loCatId="matrix" qsTypeId="urn:microsoft.com/office/officeart/2005/8/quickstyle/simple1" qsCatId="simple" csTypeId="urn:microsoft.com/office/officeart/2005/8/colors/colorful5" csCatId="colorful" phldr="1"/>
      <dgm:spPr/>
      <dgm:t>
        <a:bodyPr/>
        <a:lstStyle/>
        <a:p>
          <a:endParaRPr lang="en-US"/>
        </a:p>
      </dgm:t>
    </dgm:pt>
    <dgm:pt modelId="{350AE938-715F-4B01-B767-F0C5B3285523}">
      <dgm:prSet phldrT="[Text]" custT="1"/>
      <dgm:spPr>
        <a:xfrm>
          <a:off x="0" y="313999"/>
          <a:ext cx="4073415" cy="1932305"/>
        </a:xfrm>
        <a:prstGeom prst="round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2800" dirty="0" err="1">
              <a:solidFill>
                <a:sysClr val="windowText" lastClr="000000"/>
              </a:solidFill>
              <a:latin typeface="Times New Roman" pitchFamily="18" charset="0"/>
              <a:ea typeface="+mn-ea"/>
              <a:cs typeface="Times New Roman" pitchFamily="18" charset="0"/>
            </a:rPr>
            <a:t>Năng</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lượng</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từ</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mặt</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trời</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và</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năng</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lượng</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từ</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gió</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luôn</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có</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sẵn</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trong</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tự</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nhiên</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được</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coi</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là</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vô</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hạn</a:t>
          </a:r>
          <a:r>
            <a:rPr lang="en-US" sz="2800" dirty="0">
              <a:solidFill>
                <a:sysClr val="windowText" lastClr="000000"/>
              </a:solidFill>
              <a:latin typeface="Times New Roman" pitchFamily="18" charset="0"/>
              <a:ea typeface="+mn-ea"/>
              <a:cs typeface="Times New Roman" pitchFamily="18" charset="0"/>
            </a:rPr>
            <a:t>.</a:t>
          </a:r>
        </a:p>
      </dgm:t>
    </dgm:pt>
    <dgm:pt modelId="{0E53DE5F-24FC-479A-8AA8-286F78A70FA8}" type="parTrans" cxnId="{ED133CD9-A22C-45B2-9BAE-7940398B11CC}">
      <dgm:prSet/>
      <dgm:spPr/>
      <dgm:t>
        <a:bodyPr/>
        <a:lstStyle/>
        <a:p>
          <a:endParaRPr lang="en-US" sz="2800">
            <a:solidFill>
              <a:schemeClr val="tx1"/>
            </a:solidFill>
            <a:latin typeface="Times New Roman" pitchFamily="18" charset="0"/>
            <a:cs typeface="Times New Roman" pitchFamily="18" charset="0"/>
          </a:endParaRPr>
        </a:p>
      </dgm:t>
    </dgm:pt>
    <dgm:pt modelId="{E73866F1-FADB-4B69-A8D5-3C25C9548322}" type="sibTrans" cxnId="{ED133CD9-A22C-45B2-9BAE-7940398B11CC}">
      <dgm:prSet/>
      <dgm:spPr/>
      <dgm:t>
        <a:bodyPr/>
        <a:lstStyle/>
        <a:p>
          <a:endParaRPr lang="en-US" sz="2800">
            <a:solidFill>
              <a:schemeClr val="tx1"/>
            </a:solidFill>
            <a:latin typeface="Times New Roman" pitchFamily="18" charset="0"/>
            <a:cs typeface="Times New Roman" pitchFamily="18" charset="0"/>
          </a:endParaRPr>
        </a:p>
      </dgm:t>
    </dgm:pt>
    <dgm:pt modelId="{D29018BD-64AD-42C5-B214-3CF71D17E023}">
      <dgm:prSet phldrT="[Text]" custT="1"/>
      <dgm:spPr>
        <a:xfrm>
          <a:off x="4436744" y="313999"/>
          <a:ext cx="4021455" cy="1932305"/>
        </a:xfrm>
        <a:prstGeom prst="roundRect">
          <a:avLst/>
        </a:prstGeom>
        <a:solidFill>
          <a:srgbClr val="4BACC6">
            <a:hueOff val="-3311292"/>
            <a:satOff val="13270"/>
            <a:lumOff val="2876"/>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2800" dirty="0" err="1">
              <a:solidFill>
                <a:sysClr val="windowText" lastClr="000000"/>
              </a:solidFill>
              <a:latin typeface="Times New Roman" pitchFamily="18" charset="0"/>
              <a:ea typeface="+mn-ea"/>
              <a:cs typeface="Times New Roman" pitchFamily="18" charset="0"/>
            </a:rPr>
            <a:t>Năng</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lượng</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nước</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là</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năng</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lượng</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lấy</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từ</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sức</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chảy</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của</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dòng</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nước</a:t>
          </a:r>
          <a:r>
            <a:rPr lang="en-US" sz="2800" dirty="0">
              <a:solidFill>
                <a:sysClr val="windowText" lastClr="000000"/>
              </a:solidFill>
              <a:latin typeface="Times New Roman" pitchFamily="18" charset="0"/>
              <a:ea typeface="+mn-ea"/>
              <a:cs typeface="Times New Roman" pitchFamily="18" charset="0"/>
            </a:rPr>
            <a:t>.</a:t>
          </a:r>
        </a:p>
      </dgm:t>
    </dgm:pt>
    <dgm:pt modelId="{748BC280-898C-4608-B0B8-C70AD8DED1C5}" type="parTrans" cxnId="{976725EB-4444-4880-BCC2-43970CB7669E}">
      <dgm:prSet/>
      <dgm:spPr/>
      <dgm:t>
        <a:bodyPr/>
        <a:lstStyle/>
        <a:p>
          <a:endParaRPr lang="en-US" sz="2800">
            <a:solidFill>
              <a:schemeClr val="tx1"/>
            </a:solidFill>
            <a:latin typeface="Times New Roman" pitchFamily="18" charset="0"/>
            <a:cs typeface="Times New Roman" pitchFamily="18" charset="0"/>
          </a:endParaRPr>
        </a:p>
      </dgm:t>
    </dgm:pt>
    <dgm:pt modelId="{14406AF9-4D21-4570-89B9-D438879917AF}" type="sibTrans" cxnId="{976725EB-4444-4880-BCC2-43970CB7669E}">
      <dgm:prSet/>
      <dgm:spPr/>
      <dgm:t>
        <a:bodyPr/>
        <a:lstStyle/>
        <a:p>
          <a:endParaRPr lang="en-US" sz="2800">
            <a:solidFill>
              <a:schemeClr val="tx1"/>
            </a:solidFill>
            <a:latin typeface="Times New Roman" pitchFamily="18" charset="0"/>
            <a:cs typeface="Times New Roman" pitchFamily="18" charset="0"/>
          </a:endParaRPr>
        </a:p>
      </dgm:t>
    </dgm:pt>
    <dgm:pt modelId="{71A71945-5F58-4CFC-AF69-05FBD6411337}">
      <dgm:prSet phldrT="[Text]" custT="1"/>
      <dgm:spPr>
        <a:xfrm>
          <a:off x="0" y="2584458"/>
          <a:ext cx="4108621" cy="1932305"/>
        </a:xfrm>
        <a:prstGeom prst="roundRect">
          <a:avLst/>
        </a:prstGeom>
        <a:solidFill>
          <a:srgbClr val="4BACC6">
            <a:hueOff val="-6622584"/>
            <a:satOff val="26541"/>
            <a:lumOff val="5752"/>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2800" dirty="0" err="1">
              <a:solidFill>
                <a:sysClr val="windowText" lastClr="000000"/>
              </a:solidFill>
              <a:latin typeface="Times New Roman" pitchFamily="18" charset="0"/>
              <a:ea typeface="+mn-ea"/>
              <a:cs typeface="Times New Roman" pitchFamily="18" charset="0"/>
            </a:rPr>
            <a:t>Năng</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lượng</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địa</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nhiệt</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là</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năng</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lượng</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thu</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được</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từ</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sức</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nóng</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bên</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trong</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lõi</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trái</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đất</a:t>
          </a:r>
          <a:r>
            <a:rPr lang="en-US" sz="2800" dirty="0">
              <a:solidFill>
                <a:sysClr val="windowText" lastClr="000000"/>
              </a:solidFill>
              <a:latin typeface="Times New Roman" pitchFamily="18" charset="0"/>
              <a:ea typeface="+mn-ea"/>
              <a:cs typeface="Times New Roman" pitchFamily="18" charset="0"/>
            </a:rPr>
            <a:t>.</a:t>
          </a:r>
        </a:p>
      </dgm:t>
    </dgm:pt>
    <dgm:pt modelId="{8BF86F29-55BF-48F2-8F3B-BF38D8487209}" type="parTrans" cxnId="{2047AE08-1721-4730-85FE-29E9C83EDF86}">
      <dgm:prSet/>
      <dgm:spPr/>
      <dgm:t>
        <a:bodyPr/>
        <a:lstStyle/>
        <a:p>
          <a:endParaRPr lang="en-US" sz="2800">
            <a:solidFill>
              <a:schemeClr val="tx1"/>
            </a:solidFill>
            <a:latin typeface="Times New Roman" pitchFamily="18" charset="0"/>
            <a:cs typeface="Times New Roman" pitchFamily="18" charset="0"/>
          </a:endParaRPr>
        </a:p>
      </dgm:t>
    </dgm:pt>
    <dgm:pt modelId="{99DF4A91-2573-42A9-A859-FF9824D3B1B5}" type="sibTrans" cxnId="{2047AE08-1721-4730-85FE-29E9C83EDF86}">
      <dgm:prSet/>
      <dgm:spPr/>
      <dgm:t>
        <a:bodyPr/>
        <a:lstStyle/>
        <a:p>
          <a:endParaRPr lang="en-US" sz="2800">
            <a:solidFill>
              <a:schemeClr val="tx1"/>
            </a:solidFill>
            <a:latin typeface="Times New Roman" pitchFamily="18" charset="0"/>
            <a:cs typeface="Times New Roman" pitchFamily="18" charset="0"/>
          </a:endParaRPr>
        </a:p>
      </dgm:t>
    </dgm:pt>
    <dgm:pt modelId="{EC5B3C44-C4FB-427E-AB9C-BE34F4CE3394}">
      <dgm:prSet phldrT="[Text]" custT="1"/>
      <dgm:spPr>
        <a:xfrm>
          <a:off x="4345636" y="2584458"/>
          <a:ext cx="4112563" cy="1932305"/>
        </a:xfrm>
        <a:prstGeom prst="roundRect">
          <a:avLst/>
        </a:prstGeom>
        <a:solidFill>
          <a:srgbClr val="4BACC6">
            <a:hueOff val="-9933876"/>
            <a:satOff val="39811"/>
            <a:lumOff val="8628"/>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2800" dirty="0" err="1">
              <a:solidFill>
                <a:sysClr val="windowText" lastClr="000000"/>
              </a:solidFill>
              <a:latin typeface="Times New Roman" pitchFamily="18" charset="0"/>
              <a:ea typeface="+mn-ea"/>
              <a:cs typeface="Times New Roman" pitchFamily="18" charset="0"/>
            </a:rPr>
            <a:t>Năng</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lượng</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sinh</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khối</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là</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năng</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lượng</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thu</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được</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từ</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vật</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gỗ</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rơm</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rác</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và</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chất</a:t>
          </a:r>
          <a:r>
            <a:rPr lang="en-US" sz="2800" dirty="0">
              <a:solidFill>
                <a:sysClr val="windowText" lastClr="000000"/>
              </a:solidFill>
              <a:latin typeface="Times New Roman" pitchFamily="18" charset="0"/>
              <a:ea typeface="+mn-ea"/>
              <a:cs typeface="Times New Roman" pitchFamily="18" charset="0"/>
            </a:rPr>
            <a:t> </a:t>
          </a:r>
          <a:r>
            <a:rPr lang="en-US" sz="2800" dirty="0" err="1">
              <a:solidFill>
                <a:sysClr val="windowText" lastClr="000000"/>
              </a:solidFill>
              <a:latin typeface="Times New Roman" pitchFamily="18" charset="0"/>
              <a:ea typeface="+mn-ea"/>
              <a:cs typeface="Times New Roman" pitchFamily="18" charset="0"/>
            </a:rPr>
            <a:t>thải</a:t>
          </a:r>
          <a:r>
            <a:rPr lang="en-US" sz="2800">
              <a:solidFill>
                <a:sysClr val="windowText" lastClr="000000"/>
              </a:solidFill>
              <a:latin typeface="Times New Roman" pitchFamily="18" charset="0"/>
              <a:ea typeface="+mn-ea"/>
              <a:cs typeface="Times New Roman" pitchFamily="18" charset="0"/>
            </a:rPr>
            <a:t>.</a:t>
          </a:r>
          <a:endParaRPr lang="en-US" sz="2800" dirty="0">
            <a:solidFill>
              <a:sysClr val="windowText" lastClr="000000"/>
            </a:solidFill>
            <a:latin typeface="Times New Roman" pitchFamily="18" charset="0"/>
            <a:ea typeface="+mn-ea"/>
            <a:cs typeface="Times New Roman" pitchFamily="18" charset="0"/>
          </a:endParaRPr>
        </a:p>
      </dgm:t>
    </dgm:pt>
    <dgm:pt modelId="{354A7F2D-3F1D-472F-BF4E-6696FF3A7266}" type="parTrans" cxnId="{FC92261A-FB22-4396-BC30-C41B4440FCA8}">
      <dgm:prSet/>
      <dgm:spPr/>
      <dgm:t>
        <a:bodyPr/>
        <a:lstStyle/>
        <a:p>
          <a:endParaRPr lang="en-US" sz="2800">
            <a:solidFill>
              <a:schemeClr val="tx1"/>
            </a:solidFill>
            <a:latin typeface="Times New Roman" pitchFamily="18" charset="0"/>
            <a:cs typeface="Times New Roman" pitchFamily="18" charset="0"/>
          </a:endParaRPr>
        </a:p>
      </dgm:t>
    </dgm:pt>
    <dgm:pt modelId="{526A09DD-F620-44A8-91C6-86932BFC4A40}" type="sibTrans" cxnId="{FC92261A-FB22-4396-BC30-C41B4440FCA8}">
      <dgm:prSet/>
      <dgm:spPr/>
      <dgm:t>
        <a:bodyPr/>
        <a:lstStyle/>
        <a:p>
          <a:endParaRPr lang="en-US" sz="2800">
            <a:solidFill>
              <a:schemeClr val="tx1"/>
            </a:solidFill>
            <a:latin typeface="Times New Roman" pitchFamily="18" charset="0"/>
            <a:cs typeface="Times New Roman" pitchFamily="18" charset="0"/>
          </a:endParaRPr>
        </a:p>
      </dgm:t>
    </dgm:pt>
    <dgm:pt modelId="{5FDB0A26-94D6-42C9-8ADC-A42826AEE8CA}" type="pres">
      <dgm:prSet presAssocID="{00E68595-2DEA-43BB-987E-322ED08D3812}" presName="matrix" presStyleCnt="0">
        <dgm:presLayoutVars>
          <dgm:chMax val="1"/>
          <dgm:dir/>
          <dgm:resizeHandles val="exact"/>
        </dgm:presLayoutVars>
      </dgm:prSet>
      <dgm:spPr/>
    </dgm:pt>
    <dgm:pt modelId="{85744650-751D-43C8-8C71-94A1E56E10D4}" type="pres">
      <dgm:prSet presAssocID="{00E68595-2DEA-43BB-987E-322ED08D3812}" presName="axisShape" presStyleLbl="bgShp" presStyleIdx="0" presStyleCnt="1"/>
      <dgm:spPr>
        <a:xfrm>
          <a:off x="1812733" y="0"/>
          <a:ext cx="4830763" cy="4830763"/>
        </a:xfrm>
        <a:prstGeom prst="quadArrow">
          <a:avLst>
            <a:gd name="adj1" fmla="val 2000"/>
            <a:gd name="adj2" fmla="val 4000"/>
            <a:gd name="adj3" fmla="val 5000"/>
          </a:avLst>
        </a:prstGeom>
        <a:solidFill>
          <a:srgbClr val="4BACC6">
            <a:tint val="40000"/>
            <a:hueOff val="0"/>
            <a:satOff val="0"/>
            <a:lumOff val="0"/>
            <a:alphaOff val="0"/>
          </a:srgbClr>
        </a:solidFill>
        <a:ln>
          <a:noFill/>
        </a:ln>
        <a:effectLst/>
      </dgm:spPr>
    </dgm:pt>
    <dgm:pt modelId="{95512602-997F-458E-A455-B0A5265CD136}" type="pres">
      <dgm:prSet presAssocID="{00E68595-2DEA-43BB-987E-322ED08D3812}" presName="rect1" presStyleLbl="node1" presStyleIdx="0" presStyleCnt="4" custScaleX="210806" custLinFactNeighborX="-59229">
        <dgm:presLayoutVars>
          <dgm:chMax val="0"/>
          <dgm:chPref val="0"/>
          <dgm:bulletEnabled val="1"/>
        </dgm:presLayoutVars>
      </dgm:prSet>
      <dgm:spPr/>
    </dgm:pt>
    <dgm:pt modelId="{7ACA0596-FE3F-4738-830E-D2283A3004DB}" type="pres">
      <dgm:prSet presAssocID="{00E68595-2DEA-43BB-987E-322ED08D3812}" presName="rect2" presStyleLbl="node1" presStyleIdx="1" presStyleCnt="4" custScaleX="208117" custLinFactNeighborX="56113">
        <dgm:presLayoutVars>
          <dgm:chMax val="0"/>
          <dgm:chPref val="0"/>
          <dgm:bulletEnabled val="1"/>
        </dgm:presLayoutVars>
      </dgm:prSet>
      <dgm:spPr/>
    </dgm:pt>
    <dgm:pt modelId="{6197850E-CAD0-4AE5-A3B4-090C1AED1848}" type="pres">
      <dgm:prSet presAssocID="{00E68595-2DEA-43BB-987E-322ED08D3812}" presName="rect3" presStyleLbl="node1" presStyleIdx="2" presStyleCnt="4" custScaleX="212628" custLinFactNeighborX="-60140">
        <dgm:presLayoutVars>
          <dgm:chMax val="0"/>
          <dgm:chPref val="0"/>
          <dgm:bulletEnabled val="1"/>
        </dgm:presLayoutVars>
      </dgm:prSet>
      <dgm:spPr/>
    </dgm:pt>
    <dgm:pt modelId="{A0EBDBC1-E0FD-45EF-8E63-C61BC4C05115}" type="pres">
      <dgm:prSet presAssocID="{00E68595-2DEA-43BB-987E-322ED08D3812}" presName="rect4" presStyleLbl="node1" presStyleIdx="3" presStyleCnt="4" custScaleX="212832" custLinFactNeighborX="57965">
        <dgm:presLayoutVars>
          <dgm:chMax val="0"/>
          <dgm:chPref val="0"/>
          <dgm:bulletEnabled val="1"/>
        </dgm:presLayoutVars>
      </dgm:prSet>
      <dgm:spPr/>
    </dgm:pt>
  </dgm:ptLst>
  <dgm:cxnLst>
    <dgm:cxn modelId="{2047AE08-1721-4730-85FE-29E9C83EDF86}" srcId="{00E68595-2DEA-43BB-987E-322ED08D3812}" destId="{71A71945-5F58-4CFC-AF69-05FBD6411337}" srcOrd="2" destOrd="0" parTransId="{8BF86F29-55BF-48F2-8F3B-BF38D8487209}" sibTransId="{99DF4A91-2573-42A9-A859-FF9824D3B1B5}"/>
    <dgm:cxn modelId="{FC92261A-FB22-4396-BC30-C41B4440FCA8}" srcId="{00E68595-2DEA-43BB-987E-322ED08D3812}" destId="{EC5B3C44-C4FB-427E-AB9C-BE34F4CE3394}" srcOrd="3" destOrd="0" parTransId="{354A7F2D-3F1D-472F-BF4E-6696FF3A7266}" sibTransId="{526A09DD-F620-44A8-91C6-86932BFC4A40}"/>
    <dgm:cxn modelId="{C1755ECB-6065-4FFD-B890-0090BF57FEC3}" type="presOf" srcId="{EC5B3C44-C4FB-427E-AB9C-BE34F4CE3394}" destId="{A0EBDBC1-E0FD-45EF-8E63-C61BC4C05115}" srcOrd="0" destOrd="0" presId="urn:microsoft.com/office/officeart/2005/8/layout/matrix2"/>
    <dgm:cxn modelId="{26DCD0CC-540A-4C7B-9B8A-7B8052708CFB}" type="presOf" srcId="{350AE938-715F-4B01-B767-F0C5B3285523}" destId="{95512602-997F-458E-A455-B0A5265CD136}" srcOrd="0" destOrd="0" presId="urn:microsoft.com/office/officeart/2005/8/layout/matrix2"/>
    <dgm:cxn modelId="{888415D1-EE1A-4746-BE0C-07347A5AC1B3}" type="presOf" srcId="{71A71945-5F58-4CFC-AF69-05FBD6411337}" destId="{6197850E-CAD0-4AE5-A3B4-090C1AED1848}" srcOrd="0" destOrd="0" presId="urn:microsoft.com/office/officeart/2005/8/layout/matrix2"/>
    <dgm:cxn modelId="{ED133CD9-A22C-45B2-9BAE-7940398B11CC}" srcId="{00E68595-2DEA-43BB-987E-322ED08D3812}" destId="{350AE938-715F-4B01-B767-F0C5B3285523}" srcOrd="0" destOrd="0" parTransId="{0E53DE5F-24FC-479A-8AA8-286F78A70FA8}" sibTransId="{E73866F1-FADB-4B69-A8D5-3C25C9548322}"/>
    <dgm:cxn modelId="{8A6484DD-7C03-4115-99BA-79852D18570C}" type="presOf" srcId="{D29018BD-64AD-42C5-B214-3CF71D17E023}" destId="{7ACA0596-FE3F-4738-830E-D2283A3004DB}" srcOrd="0" destOrd="0" presId="urn:microsoft.com/office/officeart/2005/8/layout/matrix2"/>
    <dgm:cxn modelId="{9C6DF0E3-2735-4EC5-B170-E018D55A340E}" type="presOf" srcId="{00E68595-2DEA-43BB-987E-322ED08D3812}" destId="{5FDB0A26-94D6-42C9-8ADC-A42826AEE8CA}" srcOrd="0" destOrd="0" presId="urn:microsoft.com/office/officeart/2005/8/layout/matrix2"/>
    <dgm:cxn modelId="{976725EB-4444-4880-BCC2-43970CB7669E}" srcId="{00E68595-2DEA-43BB-987E-322ED08D3812}" destId="{D29018BD-64AD-42C5-B214-3CF71D17E023}" srcOrd="1" destOrd="0" parTransId="{748BC280-898C-4608-B0B8-C70AD8DED1C5}" sibTransId="{14406AF9-4D21-4570-89B9-D438879917AF}"/>
    <dgm:cxn modelId="{460540A1-CA1D-412A-BE83-04528EFDE68C}" type="presParOf" srcId="{5FDB0A26-94D6-42C9-8ADC-A42826AEE8CA}" destId="{85744650-751D-43C8-8C71-94A1E56E10D4}" srcOrd="0" destOrd="0" presId="urn:microsoft.com/office/officeart/2005/8/layout/matrix2"/>
    <dgm:cxn modelId="{E2DF34B2-4A63-4B22-B216-7BD5C0327ED2}" type="presParOf" srcId="{5FDB0A26-94D6-42C9-8ADC-A42826AEE8CA}" destId="{95512602-997F-458E-A455-B0A5265CD136}" srcOrd="1" destOrd="0" presId="urn:microsoft.com/office/officeart/2005/8/layout/matrix2"/>
    <dgm:cxn modelId="{785484D6-48B1-4277-9EA4-373023B412A9}" type="presParOf" srcId="{5FDB0A26-94D6-42C9-8ADC-A42826AEE8CA}" destId="{7ACA0596-FE3F-4738-830E-D2283A3004DB}" srcOrd="2" destOrd="0" presId="urn:microsoft.com/office/officeart/2005/8/layout/matrix2"/>
    <dgm:cxn modelId="{CB6718EC-593F-4C44-98AF-2E71C9428173}" type="presParOf" srcId="{5FDB0A26-94D6-42C9-8ADC-A42826AEE8CA}" destId="{6197850E-CAD0-4AE5-A3B4-090C1AED1848}" srcOrd="3" destOrd="0" presId="urn:microsoft.com/office/officeart/2005/8/layout/matrix2"/>
    <dgm:cxn modelId="{2C38CC4A-7FF5-4727-9C37-715978FF8845}" type="presParOf" srcId="{5FDB0A26-94D6-42C9-8ADC-A42826AEE8CA}" destId="{A0EBDBC1-E0FD-45EF-8E63-C61BC4C05115}"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44650-751D-43C8-8C71-94A1E56E10D4}">
      <dsp:nvSpPr>
        <dsp:cNvPr id="0" name=""/>
        <dsp:cNvSpPr/>
      </dsp:nvSpPr>
      <dsp:spPr>
        <a:xfrm>
          <a:off x="1812733" y="0"/>
          <a:ext cx="4830763" cy="4830763"/>
        </a:xfrm>
        <a:prstGeom prst="quadArrow">
          <a:avLst>
            <a:gd name="adj1" fmla="val 2000"/>
            <a:gd name="adj2" fmla="val 4000"/>
            <a:gd name="adj3" fmla="val 5000"/>
          </a:avLst>
        </a:prstGeom>
        <a:solidFill>
          <a:srgbClr val="4BACC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95512602-997F-458E-A455-B0A5265CD136}">
      <dsp:nvSpPr>
        <dsp:cNvPr id="0" name=""/>
        <dsp:cNvSpPr/>
      </dsp:nvSpPr>
      <dsp:spPr>
        <a:xfrm>
          <a:off x="0" y="313999"/>
          <a:ext cx="4073415" cy="1932305"/>
        </a:xfrm>
        <a:prstGeom prst="round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err="1">
              <a:solidFill>
                <a:sysClr val="windowText" lastClr="000000"/>
              </a:solidFill>
              <a:latin typeface="Times New Roman" pitchFamily="18" charset="0"/>
              <a:ea typeface="+mn-ea"/>
              <a:cs typeface="Times New Roman" pitchFamily="18" charset="0"/>
            </a:rPr>
            <a:t>Năng</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lượng</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từ</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mặt</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trời</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và</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năng</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lượng</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từ</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gió</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luôn</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có</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sẵn</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trong</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tự</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nhiên</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được</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coi</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là</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vô</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hạn</a:t>
          </a:r>
          <a:r>
            <a:rPr lang="en-US" sz="2800" kern="1200" dirty="0">
              <a:solidFill>
                <a:sysClr val="windowText" lastClr="000000"/>
              </a:solidFill>
              <a:latin typeface="Times New Roman" pitchFamily="18" charset="0"/>
              <a:ea typeface="+mn-ea"/>
              <a:cs typeface="Times New Roman" pitchFamily="18" charset="0"/>
            </a:rPr>
            <a:t>.</a:t>
          </a:r>
        </a:p>
      </dsp:txBody>
      <dsp:txXfrm>
        <a:off x="94327" y="408326"/>
        <a:ext cx="3884761" cy="1743651"/>
      </dsp:txXfrm>
    </dsp:sp>
    <dsp:sp modelId="{7ACA0596-FE3F-4738-830E-D2283A3004DB}">
      <dsp:nvSpPr>
        <dsp:cNvPr id="0" name=""/>
        <dsp:cNvSpPr/>
      </dsp:nvSpPr>
      <dsp:spPr>
        <a:xfrm>
          <a:off x="4436744" y="313999"/>
          <a:ext cx="4021455" cy="1932305"/>
        </a:xfrm>
        <a:prstGeom prst="roundRect">
          <a:avLst/>
        </a:prstGeom>
        <a:solidFill>
          <a:srgbClr val="4BACC6">
            <a:hueOff val="-3311292"/>
            <a:satOff val="13270"/>
            <a:lumOff val="287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err="1">
              <a:solidFill>
                <a:sysClr val="windowText" lastClr="000000"/>
              </a:solidFill>
              <a:latin typeface="Times New Roman" pitchFamily="18" charset="0"/>
              <a:ea typeface="+mn-ea"/>
              <a:cs typeface="Times New Roman" pitchFamily="18" charset="0"/>
            </a:rPr>
            <a:t>Năng</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lượng</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nước</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là</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năng</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lượng</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lấy</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từ</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sức</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chảy</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của</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dòng</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nước</a:t>
          </a:r>
          <a:r>
            <a:rPr lang="en-US" sz="2800" kern="1200" dirty="0">
              <a:solidFill>
                <a:sysClr val="windowText" lastClr="000000"/>
              </a:solidFill>
              <a:latin typeface="Times New Roman" pitchFamily="18" charset="0"/>
              <a:ea typeface="+mn-ea"/>
              <a:cs typeface="Times New Roman" pitchFamily="18" charset="0"/>
            </a:rPr>
            <a:t>.</a:t>
          </a:r>
        </a:p>
      </dsp:txBody>
      <dsp:txXfrm>
        <a:off x="4531071" y="408326"/>
        <a:ext cx="3832801" cy="1743651"/>
      </dsp:txXfrm>
    </dsp:sp>
    <dsp:sp modelId="{6197850E-CAD0-4AE5-A3B4-090C1AED1848}">
      <dsp:nvSpPr>
        <dsp:cNvPr id="0" name=""/>
        <dsp:cNvSpPr/>
      </dsp:nvSpPr>
      <dsp:spPr>
        <a:xfrm>
          <a:off x="0" y="2584458"/>
          <a:ext cx="4108621" cy="1932305"/>
        </a:xfrm>
        <a:prstGeom prst="roundRect">
          <a:avLst/>
        </a:prstGeom>
        <a:solidFill>
          <a:srgbClr val="4BACC6">
            <a:hueOff val="-6622584"/>
            <a:satOff val="26541"/>
            <a:lumOff val="5752"/>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err="1">
              <a:solidFill>
                <a:sysClr val="windowText" lastClr="000000"/>
              </a:solidFill>
              <a:latin typeface="Times New Roman" pitchFamily="18" charset="0"/>
              <a:ea typeface="+mn-ea"/>
              <a:cs typeface="Times New Roman" pitchFamily="18" charset="0"/>
            </a:rPr>
            <a:t>Năng</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lượng</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địa</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nhiệt</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là</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năng</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lượng</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thu</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được</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từ</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sức</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nóng</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bên</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trong</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lõi</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trái</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đất</a:t>
          </a:r>
          <a:r>
            <a:rPr lang="en-US" sz="2800" kern="1200" dirty="0">
              <a:solidFill>
                <a:sysClr val="windowText" lastClr="000000"/>
              </a:solidFill>
              <a:latin typeface="Times New Roman" pitchFamily="18" charset="0"/>
              <a:ea typeface="+mn-ea"/>
              <a:cs typeface="Times New Roman" pitchFamily="18" charset="0"/>
            </a:rPr>
            <a:t>.</a:t>
          </a:r>
        </a:p>
      </dsp:txBody>
      <dsp:txXfrm>
        <a:off x="94327" y="2678785"/>
        <a:ext cx="3919967" cy="1743651"/>
      </dsp:txXfrm>
    </dsp:sp>
    <dsp:sp modelId="{A0EBDBC1-E0FD-45EF-8E63-C61BC4C05115}">
      <dsp:nvSpPr>
        <dsp:cNvPr id="0" name=""/>
        <dsp:cNvSpPr/>
      </dsp:nvSpPr>
      <dsp:spPr>
        <a:xfrm>
          <a:off x="4345636" y="2584458"/>
          <a:ext cx="4112563" cy="1932305"/>
        </a:xfrm>
        <a:prstGeom prst="roundRect">
          <a:avLst/>
        </a:prstGeom>
        <a:solidFill>
          <a:srgbClr val="4BACC6">
            <a:hueOff val="-9933876"/>
            <a:satOff val="39811"/>
            <a:lumOff val="8628"/>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err="1">
              <a:solidFill>
                <a:sysClr val="windowText" lastClr="000000"/>
              </a:solidFill>
              <a:latin typeface="Times New Roman" pitchFamily="18" charset="0"/>
              <a:ea typeface="+mn-ea"/>
              <a:cs typeface="Times New Roman" pitchFamily="18" charset="0"/>
            </a:rPr>
            <a:t>Năng</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lượng</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sinh</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khối</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là</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năng</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lượng</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thu</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được</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từ</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vật</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gỗ</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rơm</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rác</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và</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chất</a:t>
          </a:r>
          <a:r>
            <a:rPr lang="en-US" sz="2800" kern="1200" dirty="0">
              <a:solidFill>
                <a:sysClr val="windowText" lastClr="000000"/>
              </a:solidFill>
              <a:latin typeface="Times New Roman" pitchFamily="18" charset="0"/>
              <a:ea typeface="+mn-ea"/>
              <a:cs typeface="Times New Roman" pitchFamily="18" charset="0"/>
            </a:rPr>
            <a:t> </a:t>
          </a:r>
          <a:r>
            <a:rPr lang="en-US" sz="2800" kern="1200" dirty="0" err="1">
              <a:solidFill>
                <a:sysClr val="windowText" lastClr="000000"/>
              </a:solidFill>
              <a:latin typeface="Times New Roman" pitchFamily="18" charset="0"/>
              <a:ea typeface="+mn-ea"/>
              <a:cs typeface="Times New Roman" pitchFamily="18" charset="0"/>
            </a:rPr>
            <a:t>thải</a:t>
          </a:r>
          <a:r>
            <a:rPr lang="en-US" sz="2800" kern="1200">
              <a:solidFill>
                <a:sysClr val="windowText" lastClr="000000"/>
              </a:solidFill>
              <a:latin typeface="Times New Roman" pitchFamily="18" charset="0"/>
              <a:ea typeface="+mn-ea"/>
              <a:cs typeface="Times New Roman" pitchFamily="18" charset="0"/>
            </a:rPr>
            <a:t>.</a:t>
          </a:r>
          <a:endParaRPr lang="en-US" sz="2800" kern="1200" dirty="0">
            <a:solidFill>
              <a:sysClr val="windowText" lastClr="000000"/>
            </a:solidFill>
            <a:latin typeface="Times New Roman" pitchFamily="18" charset="0"/>
            <a:ea typeface="+mn-ea"/>
            <a:cs typeface="Times New Roman" pitchFamily="18" charset="0"/>
          </a:endParaRPr>
        </a:p>
      </dsp:txBody>
      <dsp:txXfrm>
        <a:off x="4439963" y="2678785"/>
        <a:ext cx="3923909" cy="1743651"/>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0121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022ce08aa5_2_400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2022ce08aa5_2_400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7135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2022ce08aa5_2_400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2022ce08aa5_2_400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61100" y="539500"/>
            <a:ext cx="6301800" cy="21234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Clr>
                <a:srgbClr val="191919"/>
              </a:buClr>
              <a:buSzPts val="5200"/>
              <a:buNone/>
              <a:defRPr sz="9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961100" y="3923300"/>
            <a:ext cx="2561700" cy="6807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flipH="1">
            <a:off x="2063752" y="178231"/>
            <a:ext cx="9099114" cy="7068299"/>
            <a:chOff x="236864" y="985940"/>
            <a:chExt cx="978631" cy="760212"/>
          </a:xfrm>
        </p:grpSpPr>
        <p:sp>
          <p:nvSpPr>
            <p:cNvPr id="12" name="Google Shape;12;p2"/>
            <p:cNvSpPr/>
            <p:nvPr/>
          </p:nvSpPr>
          <p:spPr>
            <a:xfrm>
              <a:off x="236864" y="1072652"/>
              <a:ext cx="978631" cy="673499"/>
            </a:xfrm>
            <a:custGeom>
              <a:avLst/>
              <a:gdLst/>
              <a:ahLst/>
              <a:cxnLst/>
              <a:rect l="l" t="t" r="r" b="b"/>
              <a:pathLst>
                <a:path w="13464" h="9266" extrusionOk="0">
                  <a:moveTo>
                    <a:pt x="4419" y="0"/>
                  </a:moveTo>
                  <a:cubicBezTo>
                    <a:pt x="4133" y="0"/>
                    <a:pt x="3743" y="154"/>
                    <a:pt x="3199" y="537"/>
                  </a:cubicBezTo>
                  <a:cubicBezTo>
                    <a:pt x="0" y="2791"/>
                    <a:pt x="3014" y="9266"/>
                    <a:pt x="6395" y="9266"/>
                  </a:cubicBezTo>
                  <a:cubicBezTo>
                    <a:pt x="6566" y="9266"/>
                    <a:pt x="6738" y="9249"/>
                    <a:pt x="6911" y="9215"/>
                  </a:cubicBezTo>
                  <a:cubicBezTo>
                    <a:pt x="8096" y="8978"/>
                    <a:pt x="7717" y="7444"/>
                    <a:pt x="9207" y="7444"/>
                  </a:cubicBezTo>
                  <a:cubicBezTo>
                    <a:pt x="9350" y="7444"/>
                    <a:pt x="9511" y="7458"/>
                    <a:pt x="9692" y="7489"/>
                  </a:cubicBezTo>
                  <a:cubicBezTo>
                    <a:pt x="9951" y="7532"/>
                    <a:pt x="10186" y="7553"/>
                    <a:pt x="10396" y="7553"/>
                  </a:cubicBezTo>
                  <a:cubicBezTo>
                    <a:pt x="11588" y="7553"/>
                    <a:pt x="12003" y="6898"/>
                    <a:pt x="11678" y="6067"/>
                  </a:cubicBezTo>
                  <a:cubicBezTo>
                    <a:pt x="11327" y="5151"/>
                    <a:pt x="9952" y="5197"/>
                    <a:pt x="11846" y="3578"/>
                  </a:cubicBezTo>
                  <a:cubicBezTo>
                    <a:pt x="13463" y="2189"/>
                    <a:pt x="12661" y="652"/>
                    <a:pt x="10823" y="652"/>
                  </a:cubicBezTo>
                  <a:cubicBezTo>
                    <a:pt x="9952" y="652"/>
                    <a:pt x="8849" y="997"/>
                    <a:pt x="7660" y="1867"/>
                  </a:cubicBezTo>
                  <a:cubicBezTo>
                    <a:pt x="7014" y="2335"/>
                    <a:pt x="6564" y="2519"/>
                    <a:pt x="6240" y="2519"/>
                  </a:cubicBezTo>
                  <a:cubicBezTo>
                    <a:pt x="5042" y="2519"/>
                    <a:pt x="5578" y="0"/>
                    <a:pt x="4419" y="0"/>
                  </a:cubicBezTo>
                  <a:close/>
                </a:path>
              </a:pathLst>
            </a:custGeom>
            <a:solidFill>
              <a:srgbClr val="509DBC">
                <a:alpha val="9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55886" y="985940"/>
              <a:ext cx="327591" cy="208606"/>
            </a:xfrm>
            <a:custGeom>
              <a:avLst/>
              <a:gdLst/>
              <a:ahLst/>
              <a:cxnLst/>
              <a:rect l="l" t="t" r="r" b="b"/>
              <a:pathLst>
                <a:path w="4507" h="2870" extrusionOk="0">
                  <a:moveTo>
                    <a:pt x="2796" y="0"/>
                  </a:moveTo>
                  <a:cubicBezTo>
                    <a:pt x="2516" y="0"/>
                    <a:pt x="2197" y="59"/>
                    <a:pt x="1849" y="202"/>
                  </a:cubicBezTo>
                  <a:cubicBezTo>
                    <a:pt x="321" y="844"/>
                    <a:pt x="1" y="2708"/>
                    <a:pt x="856" y="2860"/>
                  </a:cubicBezTo>
                  <a:cubicBezTo>
                    <a:pt x="897" y="2867"/>
                    <a:pt x="936" y="2870"/>
                    <a:pt x="974" y="2870"/>
                  </a:cubicBezTo>
                  <a:cubicBezTo>
                    <a:pt x="1754" y="2870"/>
                    <a:pt x="2201" y="1595"/>
                    <a:pt x="3438" y="1332"/>
                  </a:cubicBezTo>
                  <a:cubicBezTo>
                    <a:pt x="4506" y="1122"/>
                    <a:pt x="4018" y="0"/>
                    <a:pt x="2796" y="0"/>
                  </a:cubicBezTo>
                  <a:close/>
                </a:path>
              </a:pathLst>
            </a:custGeom>
            <a:solidFill>
              <a:srgbClr val="509DBC">
                <a:alpha val="9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 name="Google Shape;14;p2"/>
          <p:cNvPicPr preferRelativeResize="0"/>
          <p:nvPr/>
        </p:nvPicPr>
        <p:blipFill>
          <a:blip r:embed="rId2">
            <a:alphaModFix/>
          </a:blip>
          <a:stretch>
            <a:fillRect/>
          </a:stretch>
        </p:blipFill>
        <p:spPr>
          <a:xfrm rot="5400000">
            <a:off x="-1675162" y="-259563"/>
            <a:ext cx="2661949" cy="2407225"/>
          </a:xfrm>
          <a:prstGeom prst="rect">
            <a:avLst/>
          </a:prstGeom>
          <a:noFill/>
          <a:ln>
            <a:noFill/>
          </a:ln>
        </p:spPr>
      </p:pic>
      <p:pic>
        <p:nvPicPr>
          <p:cNvPr id="15" name="Google Shape;15;p2"/>
          <p:cNvPicPr preferRelativeResize="0"/>
          <p:nvPr/>
        </p:nvPicPr>
        <p:blipFill>
          <a:blip r:embed="rId2">
            <a:alphaModFix/>
          </a:blip>
          <a:stretch>
            <a:fillRect/>
          </a:stretch>
        </p:blipFill>
        <p:spPr>
          <a:xfrm rot="5400000">
            <a:off x="-1675162" y="1396862"/>
            <a:ext cx="2661949" cy="2407225"/>
          </a:xfrm>
          <a:prstGeom prst="rect">
            <a:avLst/>
          </a:prstGeom>
          <a:noFill/>
          <a:ln>
            <a:noFill/>
          </a:ln>
        </p:spPr>
      </p:pic>
      <p:pic>
        <p:nvPicPr>
          <p:cNvPr id="16" name="Google Shape;16;p2"/>
          <p:cNvPicPr preferRelativeResize="0"/>
          <p:nvPr/>
        </p:nvPicPr>
        <p:blipFill>
          <a:blip r:embed="rId2">
            <a:alphaModFix/>
          </a:blip>
          <a:stretch>
            <a:fillRect/>
          </a:stretch>
        </p:blipFill>
        <p:spPr>
          <a:xfrm rot="5400000">
            <a:off x="-1675162" y="3053287"/>
            <a:ext cx="2661949" cy="24072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0A6EA7-A4E2-4A1B-871C-3A1837F7B3BA}"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6E1EA1-28C3-45F7-A67A-F0099F2CB37F}" type="slidenum">
              <a:rPr lang="en-US" smtClean="0"/>
              <a:t>‹#›</a:t>
            </a:fld>
            <a:endParaRPr lang="en-US"/>
          </a:p>
        </p:txBody>
      </p:sp>
    </p:spTree>
    <p:extLst>
      <p:ext uri="{BB962C8B-B14F-4D97-AF65-F5344CB8AC3E}">
        <p14:creationId xmlns:p14="http://schemas.microsoft.com/office/powerpoint/2010/main" val="4123846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0A6EA7-A4E2-4A1B-871C-3A1837F7B3BA}"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6E1EA1-28C3-45F7-A67A-F0099F2CB37F}" type="slidenum">
              <a:rPr lang="en-US" smtClean="0"/>
              <a:t>‹#›</a:t>
            </a:fld>
            <a:endParaRPr lang="en-US"/>
          </a:p>
        </p:txBody>
      </p:sp>
    </p:spTree>
    <p:extLst>
      <p:ext uri="{BB962C8B-B14F-4D97-AF65-F5344CB8AC3E}">
        <p14:creationId xmlns:p14="http://schemas.microsoft.com/office/powerpoint/2010/main" val="4032349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0A6EA7-A4E2-4A1B-871C-3A1837F7B3BA}"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6E1EA1-28C3-45F7-A67A-F0099F2CB37F}" type="slidenum">
              <a:rPr lang="en-US" smtClean="0"/>
              <a:t>‹#›</a:t>
            </a:fld>
            <a:endParaRPr lang="en-US"/>
          </a:p>
        </p:txBody>
      </p:sp>
    </p:spTree>
    <p:extLst>
      <p:ext uri="{BB962C8B-B14F-4D97-AF65-F5344CB8AC3E}">
        <p14:creationId xmlns:p14="http://schemas.microsoft.com/office/powerpoint/2010/main" val="736321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0A6EA7-A4E2-4A1B-871C-3A1837F7B3BA}"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6E1EA1-28C3-45F7-A67A-F0099F2CB37F}" type="slidenum">
              <a:rPr lang="en-US" smtClean="0"/>
              <a:t>‹#›</a:t>
            </a:fld>
            <a:endParaRPr lang="en-US"/>
          </a:p>
        </p:txBody>
      </p:sp>
    </p:spTree>
    <p:extLst>
      <p:ext uri="{BB962C8B-B14F-4D97-AF65-F5344CB8AC3E}">
        <p14:creationId xmlns:p14="http://schemas.microsoft.com/office/powerpoint/2010/main" val="3395167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0A6EA7-A4E2-4A1B-871C-3A1837F7B3BA}" type="datetimeFigureOut">
              <a:rPr lang="en-US" smtClean="0"/>
              <a:t>4/28/2023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6E1EA1-28C3-45F7-A67A-F0099F2CB37F}" type="slidenum">
              <a:rPr lang="en-US" smtClean="0"/>
              <a:t>‹#›</a:t>
            </a:fld>
            <a:endParaRPr lang="en-US"/>
          </a:p>
        </p:txBody>
      </p:sp>
    </p:spTree>
    <p:extLst>
      <p:ext uri="{BB962C8B-B14F-4D97-AF65-F5344CB8AC3E}">
        <p14:creationId xmlns:p14="http://schemas.microsoft.com/office/powerpoint/2010/main" val="705903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0A6EA7-A4E2-4A1B-871C-3A1837F7B3BA}" type="datetimeFigureOut">
              <a:rPr lang="en-US" smtClean="0"/>
              <a:t>4/28/2023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6E1EA1-28C3-45F7-A67A-F0099F2CB37F}" type="slidenum">
              <a:rPr lang="en-US" smtClean="0"/>
              <a:t>‹#›</a:t>
            </a:fld>
            <a:endParaRPr lang="en-US"/>
          </a:p>
        </p:txBody>
      </p:sp>
    </p:spTree>
    <p:extLst>
      <p:ext uri="{BB962C8B-B14F-4D97-AF65-F5344CB8AC3E}">
        <p14:creationId xmlns:p14="http://schemas.microsoft.com/office/powerpoint/2010/main" val="1448296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0A6EA7-A4E2-4A1B-871C-3A1837F7B3BA}" type="datetimeFigureOut">
              <a:rPr lang="en-US" smtClean="0"/>
              <a:t>4/28/2023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6E1EA1-28C3-45F7-A67A-F0099F2CB37F}" type="slidenum">
              <a:rPr lang="en-US" smtClean="0"/>
              <a:t>‹#›</a:t>
            </a:fld>
            <a:endParaRPr lang="en-US"/>
          </a:p>
        </p:txBody>
      </p:sp>
    </p:spTree>
    <p:extLst>
      <p:ext uri="{BB962C8B-B14F-4D97-AF65-F5344CB8AC3E}">
        <p14:creationId xmlns:p14="http://schemas.microsoft.com/office/powerpoint/2010/main" val="461833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50A6EA7-A4E2-4A1B-871C-3A1837F7B3BA}"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6E1EA1-28C3-45F7-A67A-F0099F2CB37F}" type="slidenum">
              <a:rPr lang="en-US" smtClean="0"/>
              <a:t>‹#›</a:t>
            </a:fld>
            <a:endParaRPr lang="en-US"/>
          </a:p>
        </p:txBody>
      </p:sp>
    </p:spTree>
    <p:extLst>
      <p:ext uri="{BB962C8B-B14F-4D97-AF65-F5344CB8AC3E}">
        <p14:creationId xmlns:p14="http://schemas.microsoft.com/office/powerpoint/2010/main" val="1256653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50A6EA7-A4E2-4A1B-871C-3A1837F7B3BA}"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6E1EA1-28C3-45F7-A67A-F0099F2CB37F}" type="slidenum">
              <a:rPr lang="en-US" smtClean="0"/>
              <a:t>‹#›</a:t>
            </a:fld>
            <a:endParaRPr lang="en-US"/>
          </a:p>
        </p:txBody>
      </p:sp>
    </p:spTree>
    <p:extLst>
      <p:ext uri="{BB962C8B-B14F-4D97-AF65-F5344CB8AC3E}">
        <p14:creationId xmlns:p14="http://schemas.microsoft.com/office/powerpoint/2010/main" val="1398266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0A6EA7-A4E2-4A1B-871C-3A1837F7B3BA}"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6E1EA1-28C3-45F7-A67A-F0099F2CB37F}" type="slidenum">
              <a:rPr lang="en-US" smtClean="0"/>
              <a:t>‹#›</a:t>
            </a:fld>
            <a:endParaRPr lang="en-US"/>
          </a:p>
        </p:txBody>
      </p:sp>
    </p:spTree>
    <p:extLst>
      <p:ext uri="{BB962C8B-B14F-4D97-AF65-F5344CB8AC3E}">
        <p14:creationId xmlns:p14="http://schemas.microsoft.com/office/powerpoint/2010/main" val="180938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930125" y="2600350"/>
            <a:ext cx="3240300" cy="975900"/>
          </a:xfrm>
          <a:prstGeom prst="rect">
            <a:avLst/>
          </a:prstGeom>
        </p:spPr>
        <p:txBody>
          <a:bodyPr spcFirstLastPara="1" wrap="square" lIns="91425" tIns="91425" rIns="91425" bIns="91425" anchor="b" anchorCtr="0">
            <a:noAutofit/>
          </a:bodyPr>
          <a:lstStyle>
            <a:lvl1pPr lvl="0" algn="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title" idx="2" hasCustomPrompt="1"/>
          </p:nvPr>
        </p:nvSpPr>
        <p:spPr>
          <a:xfrm>
            <a:off x="6991229" y="698350"/>
            <a:ext cx="996300" cy="915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 name="Google Shape;20;p3"/>
          <p:cNvSpPr txBox="1">
            <a:spLocks noGrp="1"/>
          </p:cNvSpPr>
          <p:nvPr>
            <p:ph type="subTitle" idx="1"/>
          </p:nvPr>
        </p:nvSpPr>
        <p:spPr>
          <a:xfrm>
            <a:off x="4930125" y="3727125"/>
            <a:ext cx="3240300" cy="691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1" name="Google Shape;21;p3"/>
          <p:cNvGrpSpPr/>
          <p:nvPr/>
        </p:nvGrpSpPr>
        <p:grpSpPr>
          <a:xfrm>
            <a:off x="-3605048" y="-292444"/>
            <a:ext cx="9099114" cy="7068299"/>
            <a:chOff x="236864" y="985940"/>
            <a:chExt cx="978631" cy="760212"/>
          </a:xfrm>
        </p:grpSpPr>
        <p:sp>
          <p:nvSpPr>
            <p:cNvPr id="22" name="Google Shape;22;p3"/>
            <p:cNvSpPr/>
            <p:nvPr/>
          </p:nvSpPr>
          <p:spPr>
            <a:xfrm>
              <a:off x="236864" y="1072652"/>
              <a:ext cx="978631" cy="673499"/>
            </a:xfrm>
            <a:custGeom>
              <a:avLst/>
              <a:gdLst/>
              <a:ahLst/>
              <a:cxnLst/>
              <a:rect l="l" t="t" r="r" b="b"/>
              <a:pathLst>
                <a:path w="13464" h="9266" extrusionOk="0">
                  <a:moveTo>
                    <a:pt x="4419" y="0"/>
                  </a:moveTo>
                  <a:cubicBezTo>
                    <a:pt x="4133" y="0"/>
                    <a:pt x="3743" y="154"/>
                    <a:pt x="3199" y="537"/>
                  </a:cubicBezTo>
                  <a:cubicBezTo>
                    <a:pt x="0" y="2791"/>
                    <a:pt x="3014" y="9266"/>
                    <a:pt x="6395" y="9266"/>
                  </a:cubicBezTo>
                  <a:cubicBezTo>
                    <a:pt x="6566" y="9266"/>
                    <a:pt x="6738" y="9249"/>
                    <a:pt x="6911" y="9215"/>
                  </a:cubicBezTo>
                  <a:cubicBezTo>
                    <a:pt x="8096" y="8978"/>
                    <a:pt x="7717" y="7444"/>
                    <a:pt x="9207" y="7444"/>
                  </a:cubicBezTo>
                  <a:cubicBezTo>
                    <a:pt x="9350" y="7444"/>
                    <a:pt x="9511" y="7458"/>
                    <a:pt x="9692" y="7489"/>
                  </a:cubicBezTo>
                  <a:cubicBezTo>
                    <a:pt x="9951" y="7532"/>
                    <a:pt x="10186" y="7553"/>
                    <a:pt x="10396" y="7553"/>
                  </a:cubicBezTo>
                  <a:cubicBezTo>
                    <a:pt x="11588" y="7553"/>
                    <a:pt x="12003" y="6898"/>
                    <a:pt x="11678" y="6067"/>
                  </a:cubicBezTo>
                  <a:cubicBezTo>
                    <a:pt x="11327" y="5151"/>
                    <a:pt x="9952" y="5197"/>
                    <a:pt x="11846" y="3578"/>
                  </a:cubicBezTo>
                  <a:cubicBezTo>
                    <a:pt x="13463" y="2189"/>
                    <a:pt x="12661" y="652"/>
                    <a:pt x="10823" y="652"/>
                  </a:cubicBezTo>
                  <a:cubicBezTo>
                    <a:pt x="9952" y="652"/>
                    <a:pt x="8849" y="997"/>
                    <a:pt x="7660" y="1867"/>
                  </a:cubicBezTo>
                  <a:cubicBezTo>
                    <a:pt x="7014" y="2335"/>
                    <a:pt x="6564" y="2519"/>
                    <a:pt x="6240" y="2519"/>
                  </a:cubicBezTo>
                  <a:cubicBezTo>
                    <a:pt x="5042" y="2519"/>
                    <a:pt x="5578" y="0"/>
                    <a:pt x="4419" y="0"/>
                  </a:cubicBezTo>
                  <a:close/>
                </a:path>
              </a:pathLst>
            </a:custGeom>
            <a:solidFill>
              <a:srgbClr val="509DBC">
                <a:alpha val="9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655886" y="985940"/>
              <a:ext cx="327591" cy="208606"/>
            </a:xfrm>
            <a:custGeom>
              <a:avLst/>
              <a:gdLst/>
              <a:ahLst/>
              <a:cxnLst/>
              <a:rect l="l" t="t" r="r" b="b"/>
              <a:pathLst>
                <a:path w="4507" h="2870" extrusionOk="0">
                  <a:moveTo>
                    <a:pt x="2796" y="0"/>
                  </a:moveTo>
                  <a:cubicBezTo>
                    <a:pt x="2516" y="0"/>
                    <a:pt x="2197" y="59"/>
                    <a:pt x="1849" y="202"/>
                  </a:cubicBezTo>
                  <a:cubicBezTo>
                    <a:pt x="321" y="844"/>
                    <a:pt x="1" y="2708"/>
                    <a:pt x="856" y="2860"/>
                  </a:cubicBezTo>
                  <a:cubicBezTo>
                    <a:pt x="897" y="2867"/>
                    <a:pt x="936" y="2870"/>
                    <a:pt x="974" y="2870"/>
                  </a:cubicBezTo>
                  <a:cubicBezTo>
                    <a:pt x="1754" y="2870"/>
                    <a:pt x="2201" y="1595"/>
                    <a:pt x="3438" y="1332"/>
                  </a:cubicBezTo>
                  <a:cubicBezTo>
                    <a:pt x="4506" y="1122"/>
                    <a:pt x="4018" y="0"/>
                    <a:pt x="2796" y="0"/>
                  </a:cubicBezTo>
                  <a:close/>
                </a:path>
              </a:pathLst>
            </a:custGeom>
            <a:solidFill>
              <a:srgbClr val="509DBC">
                <a:alpha val="9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 name="Google Shape;24;p3"/>
          <p:cNvPicPr preferRelativeResize="0"/>
          <p:nvPr/>
        </p:nvPicPr>
        <p:blipFill>
          <a:blip r:embed="rId2">
            <a:alphaModFix/>
          </a:blip>
          <a:stretch>
            <a:fillRect/>
          </a:stretch>
        </p:blipFill>
        <p:spPr>
          <a:xfrm rot="-5400000" flipH="1">
            <a:off x="8154163" y="-259563"/>
            <a:ext cx="2661949" cy="2407225"/>
          </a:xfrm>
          <a:prstGeom prst="rect">
            <a:avLst/>
          </a:prstGeom>
          <a:noFill/>
          <a:ln>
            <a:noFill/>
          </a:ln>
        </p:spPr>
      </p:pic>
      <p:pic>
        <p:nvPicPr>
          <p:cNvPr id="25" name="Google Shape;25;p3"/>
          <p:cNvPicPr preferRelativeResize="0"/>
          <p:nvPr/>
        </p:nvPicPr>
        <p:blipFill>
          <a:blip r:embed="rId2">
            <a:alphaModFix/>
          </a:blip>
          <a:stretch>
            <a:fillRect/>
          </a:stretch>
        </p:blipFill>
        <p:spPr>
          <a:xfrm rot="-5400000" flipH="1">
            <a:off x="8154163" y="1396862"/>
            <a:ext cx="2661949" cy="2407225"/>
          </a:xfrm>
          <a:prstGeom prst="rect">
            <a:avLst/>
          </a:prstGeom>
          <a:noFill/>
          <a:ln>
            <a:noFill/>
          </a:ln>
        </p:spPr>
      </p:pic>
      <p:pic>
        <p:nvPicPr>
          <p:cNvPr id="26" name="Google Shape;26;p3"/>
          <p:cNvPicPr preferRelativeResize="0"/>
          <p:nvPr/>
        </p:nvPicPr>
        <p:blipFill>
          <a:blip r:embed="rId2">
            <a:alphaModFix/>
          </a:blip>
          <a:stretch>
            <a:fillRect/>
          </a:stretch>
        </p:blipFill>
        <p:spPr>
          <a:xfrm rot="-5400000" flipH="1">
            <a:off x="8154163" y="3053287"/>
            <a:ext cx="2661949" cy="240722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0A6EA7-A4E2-4A1B-871C-3A1837F7B3BA}"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6E1EA1-28C3-45F7-A67A-F0099F2CB37F}" type="slidenum">
              <a:rPr lang="en-US" smtClean="0"/>
              <a:t>‹#›</a:t>
            </a:fld>
            <a:endParaRPr lang="en-US"/>
          </a:p>
        </p:txBody>
      </p:sp>
    </p:spTree>
    <p:extLst>
      <p:ext uri="{BB962C8B-B14F-4D97-AF65-F5344CB8AC3E}">
        <p14:creationId xmlns:p14="http://schemas.microsoft.com/office/powerpoint/2010/main" val="575228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3" name="Google Shape;93;p13"/>
          <p:cNvSpPr txBox="1">
            <a:spLocks noGrp="1"/>
          </p:cNvSpPr>
          <p:nvPr>
            <p:ph type="subTitle" idx="1"/>
          </p:nvPr>
        </p:nvSpPr>
        <p:spPr>
          <a:xfrm>
            <a:off x="720000" y="2285393"/>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4" name="Google Shape;94;p13"/>
          <p:cNvSpPr txBox="1">
            <a:spLocks noGrp="1"/>
          </p:cNvSpPr>
          <p:nvPr>
            <p:ph type="subTitle" idx="2"/>
          </p:nvPr>
        </p:nvSpPr>
        <p:spPr>
          <a:xfrm>
            <a:off x="3419271" y="2285393"/>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 name="Google Shape;95;p13"/>
          <p:cNvSpPr txBox="1">
            <a:spLocks noGrp="1"/>
          </p:cNvSpPr>
          <p:nvPr>
            <p:ph type="subTitle" idx="3"/>
          </p:nvPr>
        </p:nvSpPr>
        <p:spPr>
          <a:xfrm>
            <a:off x="720000" y="4018575"/>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6" name="Google Shape;96;p13"/>
          <p:cNvSpPr txBox="1">
            <a:spLocks noGrp="1"/>
          </p:cNvSpPr>
          <p:nvPr>
            <p:ph type="subTitle" idx="4"/>
          </p:nvPr>
        </p:nvSpPr>
        <p:spPr>
          <a:xfrm>
            <a:off x="3419271" y="4018575"/>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 name="Google Shape;97;p13"/>
          <p:cNvSpPr txBox="1">
            <a:spLocks noGrp="1"/>
          </p:cNvSpPr>
          <p:nvPr>
            <p:ph type="title" idx="5" hasCustomPrompt="1"/>
          </p:nvPr>
        </p:nvSpPr>
        <p:spPr>
          <a:xfrm>
            <a:off x="720000" y="1401757"/>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latin typeface="Baskervville"/>
                <a:ea typeface="Baskervville"/>
                <a:cs typeface="Baskervville"/>
                <a:sym typeface="Baskervvill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8" name="Google Shape;98;p13"/>
          <p:cNvSpPr txBox="1">
            <a:spLocks noGrp="1"/>
          </p:cNvSpPr>
          <p:nvPr>
            <p:ph type="title" idx="6" hasCustomPrompt="1"/>
          </p:nvPr>
        </p:nvSpPr>
        <p:spPr>
          <a:xfrm>
            <a:off x="720000" y="3134353"/>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latin typeface="Baskervville"/>
                <a:ea typeface="Baskervville"/>
                <a:cs typeface="Baskervville"/>
                <a:sym typeface="Baskervvill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9" name="Google Shape;99;p13"/>
          <p:cNvSpPr txBox="1">
            <a:spLocks noGrp="1"/>
          </p:cNvSpPr>
          <p:nvPr>
            <p:ph type="title" idx="7" hasCustomPrompt="1"/>
          </p:nvPr>
        </p:nvSpPr>
        <p:spPr>
          <a:xfrm>
            <a:off x="3419271" y="1401757"/>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latin typeface="Baskervville"/>
                <a:ea typeface="Baskervville"/>
                <a:cs typeface="Baskervville"/>
                <a:sym typeface="Baskervvill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0" name="Google Shape;100;p13"/>
          <p:cNvSpPr txBox="1">
            <a:spLocks noGrp="1"/>
          </p:cNvSpPr>
          <p:nvPr>
            <p:ph type="title" idx="8" hasCustomPrompt="1"/>
          </p:nvPr>
        </p:nvSpPr>
        <p:spPr>
          <a:xfrm>
            <a:off x="3419271" y="3134353"/>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latin typeface="Baskervville"/>
                <a:ea typeface="Baskervville"/>
                <a:cs typeface="Baskervville"/>
                <a:sym typeface="Baskervvill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1" name="Google Shape;101;p13"/>
          <p:cNvSpPr txBox="1">
            <a:spLocks noGrp="1"/>
          </p:cNvSpPr>
          <p:nvPr>
            <p:ph type="subTitle" idx="9"/>
          </p:nvPr>
        </p:nvSpPr>
        <p:spPr>
          <a:xfrm>
            <a:off x="720000" y="1953512"/>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2" name="Google Shape;102;p13"/>
          <p:cNvSpPr txBox="1">
            <a:spLocks noGrp="1"/>
          </p:cNvSpPr>
          <p:nvPr>
            <p:ph type="subTitle" idx="13"/>
          </p:nvPr>
        </p:nvSpPr>
        <p:spPr>
          <a:xfrm>
            <a:off x="3419271" y="1953512"/>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3" name="Google Shape;103;p13"/>
          <p:cNvSpPr txBox="1">
            <a:spLocks noGrp="1"/>
          </p:cNvSpPr>
          <p:nvPr>
            <p:ph type="subTitle" idx="14"/>
          </p:nvPr>
        </p:nvSpPr>
        <p:spPr>
          <a:xfrm>
            <a:off x="720000" y="3686175"/>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4" name="Google Shape;104;p13"/>
          <p:cNvSpPr txBox="1">
            <a:spLocks noGrp="1"/>
          </p:cNvSpPr>
          <p:nvPr>
            <p:ph type="subTitle" idx="15"/>
          </p:nvPr>
        </p:nvSpPr>
        <p:spPr>
          <a:xfrm>
            <a:off x="3419271" y="3686175"/>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05" name="Google Shape;105;p13"/>
          <p:cNvGrpSpPr/>
          <p:nvPr/>
        </p:nvGrpSpPr>
        <p:grpSpPr>
          <a:xfrm flipH="1">
            <a:off x="2368652" y="128431"/>
            <a:ext cx="9099114" cy="7068299"/>
            <a:chOff x="236864" y="985940"/>
            <a:chExt cx="978631" cy="760212"/>
          </a:xfrm>
        </p:grpSpPr>
        <p:sp>
          <p:nvSpPr>
            <p:cNvPr id="106" name="Google Shape;106;p13"/>
            <p:cNvSpPr/>
            <p:nvPr/>
          </p:nvSpPr>
          <p:spPr>
            <a:xfrm>
              <a:off x="236864" y="1072652"/>
              <a:ext cx="978631" cy="673499"/>
            </a:xfrm>
            <a:custGeom>
              <a:avLst/>
              <a:gdLst/>
              <a:ahLst/>
              <a:cxnLst/>
              <a:rect l="l" t="t" r="r" b="b"/>
              <a:pathLst>
                <a:path w="13464" h="9266" extrusionOk="0">
                  <a:moveTo>
                    <a:pt x="4419" y="0"/>
                  </a:moveTo>
                  <a:cubicBezTo>
                    <a:pt x="4133" y="0"/>
                    <a:pt x="3743" y="154"/>
                    <a:pt x="3199" y="537"/>
                  </a:cubicBezTo>
                  <a:cubicBezTo>
                    <a:pt x="0" y="2791"/>
                    <a:pt x="3014" y="9266"/>
                    <a:pt x="6395" y="9266"/>
                  </a:cubicBezTo>
                  <a:cubicBezTo>
                    <a:pt x="6566" y="9266"/>
                    <a:pt x="6738" y="9249"/>
                    <a:pt x="6911" y="9215"/>
                  </a:cubicBezTo>
                  <a:cubicBezTo>
                    <a:pt x="8096" y="8978"/>
                    <a:pt x="7717" y="7444"/>
                    <a:pt x="9207" y="7444"/>
                  </a:cubicBezTo>
                  <a:cubicBezTo>
                    <a:pt x="9350" y="7444"/>
                    <a:pt x="9511" y="7458"/>
                    <a:pt x="9692" y="7489"/>
                  </a:cubicBezTo>
                  <a:cubicBezTo>
                    <a:pt x="9951" y="7532"/>
                    <a:pt x="10186" y="7553"/>
                    <a:pt x="10396" y="7553"/>
                  </a:cubicBezTo>
                  <a:cubicBezTo>
                    <a:pt x="11588" y="7553"/>
                    <a:pt x="12003" y="6898"/>
                    <a:pt x="11678" y="6067"/>
                  </a:cubicBezTo>
                  <a:cubicBezTo>
                    <a:pt x="11327" y="5151"/>
                    <a:pt x="9952" y="5197"/>
                    <a:pt x="11846" y="3578"/>
                  </a:cubicBezTo>
                  <a:cubicBezTo>
                    <a:pt x="13463" y="2189"/>
                    <a:pt x="12661" y="652"/>
                    <a:pt x="10823" y="652"/>
                  </a:cubicBezTo>
                  <a:cubicBezTo>
                    <a:pt x="9952" y="652"/>
                    <a:pt x="8849" y="997"/>
                    <a:pt x="7660" y="1867"/>
                  </a:cubicBezTo>
                  <a:cubicBezTo>
                    <a:pt x="7014" y="2335"/>
                    <a:pt x="6564" y="2519"/>
                    <a:pt x="6240" y="2519"/>
                  </a:cubicBezTo>
                  <a:cubicBezTo>
                    <a:pt x="5042" y="2519"/>
                    <a:pt x="5578" y="0"/>
                    <a:pt x="4419" y="0"/>
                  </a:cubicBezTo>
                  <a:close/>
                </a:path>
              </a:pathLst>
            </a:custGeom>
            <a:solidFill>
              <a:srgbClr val="509DBC">
                <a:alpha val="9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655886" y="985940"/>
              <a:ext cx="327591" cy="208606"/>
            </a:xfrm>
            <a:custGeom>
              <a:avLst/>
              <a:gdLst/>
              <a:ahLst/>
              <a:cxnLst/>
              <a:rect l="l" t="t" r="r" b="b"/>
              <a:pathLst>
                <a:path w="4507" h="2870" extrusionOk="0">
                  <a:moveTo>
                    <a:pt x="2796" y="0"/>
                  </a:moveTo>
                  <a:cubicBezTo>
                    <a:pt x="2516" y="0"/>
                    <a:pt x="2197" y="59"/>
                    <a:pt x="1849" y="202"/>
                  </a:cubicBezTo>
                  <a:cubicBezTo>
                    <a:pt x="321" y="844"/>
                    <a:pt x="1" y="2708"/>
                    <a:pt x="856" y="2860"/>
                  </a:cubicBezTo>
                  <a:cubicBezTo>
                    <a:pt x="897" y="2867"/>
                    <a:pt x="936" y="2870"/>
                    <a:pt x="974" y="2870"/>
                  </a:cubicBezTo>
                  <a:cubicBezTo>
                    <a:pt x="1754" y="2870"/>
                    <a:pt x="2201" y="1595"/>
                    <a:pt x="3438" y="1332"/>
                  </a:cubicBezTo>
                  <a:cubicBezTo>
                    <a:pt x="4506" y="1122"/>
                    <a:pt x="4018" y="0"/>
                    <a:pt x="2796" y="0"/>
                  </a:cubicBezTo>
                  <a:close/>
                </a:path>
              </a:pathLst>
            </a:custGeom>
            <a:solidFill>
              <a:srgbClr val="509DBC">
                <a:alpha val="9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8" name="Google Shape;108;p13"/>
          <p:cNvPicPr preferRelativeResize="0"/>
          <p:nvPr/>
        </p:nvPicPr>
        <p:blipFill>
          <a:blip r:embed="rId2">
            <a:alphaModFix/>
          </a:blip>
          <a:stretch>
            <a:fillRect/>
          </a:stretch>
        </p:blipFill>
        <p:spPr>
          <a:xfrm rot="5400000" flipH="1">
            <a:off x="-2428538" y="-587087"/>
            <a:ext cx="3729976" cy="28612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118"/>
        <p:cNvGrpSpPr/>
        <p:nvPr/>
      </p:nvGrpSpPr>
      <p:grpSpPr>
        <a:xfrm>
          <a:off x="0" y="0"/>
          <a:ext cx="0" cy="0"/>
          <a:chOff x="0" y="0"/>
          <a:chExt cx="0" cy="0"/>
        </a:xfrm>
      </p:grpSpPr>
      <p:sp>
        <p:nvSpPr>
          <p:cNvPr id="119" name="Google Shape;119;p15"/>
          <p:cNvSpPr/>
          <p:nvPr/>
        </p:nvSpPr>
        <p:spPr>
          <a:xfrm rot="7102406">
            <a:off x="4281666" y="1197109"/>
            <a:ext cx="6527538" cy="4843746"/>
          </a:xfrm>
          <a:custGeom>
            <a:avLst/>
            <a:gdLst/>
            <a:ahLst/>
            <a:cxnLst/>
            <a:rect l="l" t="t" r="r" b="b"/>
            <a:pathLst>
              <a:path w="18213" h="13515" extrusionOk="0">
                <a:moveTo>
                  <a:pt x="9216" y="1"/>
                </a:moveTo>
                <a:cubicBezTo>
                  <a:pt x="6761" y="1"/>
                  <a:pt x="4342" y="1133"/>
                  <a:pt x="2797" y="3266"/>
                </a:cubicBezTo>
                <a:cubicBezTo>
                  <a:pt x="645" y="6232"/>
                  <a:pt x="0" y="9209"/>
                  <a:pt x="4627" y="9209"/>
                </a:cubicBezTo>
                <a:cubicBezTo>
                  <a:pt x="5553" y="9209"/>
                  <a:pt x="6690" y="9090"/>
                  <a:pt x="8067" y="8827"/>
                </a:cubicBezTo>
                <a:cubicBezTo>
                  <a:pt x="8274" y="8788"/>
                  <a:pt x="8472" y="8770"/>
                  <a:pt x="8662" y="8770"/>
                </a:cubicBezTo>
                <a:cubicBezTo>
                  <a:pt x="11728" y="8770"/>
                  <a:pt x="12787" y="13515"/>
                  <a:pt x="14387" y="13515"/>
                </a:cubicBezTo>
                <a:cubicBezTo>
                  <a:pt x="14761" y="13515"/>
                  <a:pt x="15165" y="13255"/>
                  <a:pt x="15631" y="12616"/>
                </a:cubicBezTo>
                <a:cubicBezTo>
                  <a:pt x="18212" y="9072"/>
                  <a:pt x="17434" y="4106"/>
                  <a:pt x="13889" y="1524"/>
                </a:cubicBezTo>
                <a:cubicBezTo>
                  <a:pt x="12478" y="496"/>
                  <a:pt x="10839" y="1"/>
                  <a:pt x="9216" y="1"/>
                </a:cubicBezTo>
                <a:close/>
              </a:path>
            </a:pathLst>
          </a:custGeom>
          <a:solidFill>
            <a:srgbClr val="509DBC">
              <a:alpha val="9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20;p15"/>
          <p:cNvGrpSpPr/>
          <p:nvPr/>
        </p:nvGrpSpPr>
        <p:grpSpPr>
          <a:xfrm>
            <a:off x="-1237517" y="-347574"/>
            <a:ext cx="2291859" cy="2761651"/>
            <a:chOff x="-1413051" y="2253577"/>
            <a:chExt cx="2504764" cy="3018198"/>
          </a:xfrm>
        </p:grpSpPr>
        <p:pic>
          <p:nvPicPr>
            <p:cNvPr id="121" name="Google Shape;121;p15"/>
            <p:cNvPicPr preferRelativeResize="0"/>
            <p:nvPr/>
          </p:nvPicPr>
          <p:blipFill>
            <a:blip r:embed="rId2">
              <a:alphaModFix/>
            </a:blip>
            <a:stretch>
              <a:fillRect/>
            </a:stretch>
          </p:blipFill>
          <p:spPr>
            <a:xfrm rot="5400000">
              <a:off x="-1041839" y="3456786"/>
              <a:ext cx="1819863" cy="1810114"/>
            </a:xfrm>
            <a:prstGeom prst="rect">
              <a:avLst/>
            </a:prstGeom>
            <a:noFill/>
            <a:ln>
              <a:noFill/>
            </a:ln>
          </p:spPr>
        </p:pic>
        <p:pic>
          <p:nvPicPr>
            <p:cNvPr id="122" name="Google Shape;122;p15"/>
            <p:cNvPicPr preferRelativeResize="0"/>
            <p:nvPr/>
          </p:nvPicPr>
          <p:blipFill>
            <a:blip r:embed="rId3">
              <a:alphaModFix/>
            </a:blip>
            <a:stretch>
              <a:fillRect/>
            </a:stretch>
          </p:blipFill>
          <p:spPr>
            <a:xfrm rot="3988366">
              <a:off x="-1219229" y="2680366"/>
              <a:ext cx="2117120" cy="1810114"/>
            </a:xfrm>
            <a:prstGeom prst="rect">
              <a:avLst/>
            </a:prstGeom>
            <a:noFill/>
            <a:ln>
              <a:noFill/>
            </a:ln>
          </p:spPr>
        </p:pic>
      </p:grpSp>
      <p:sp>
        <p:nvSpPr>
          <p:cNvPr id="123" name="Google Shape;123;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2">
  <p:cSld name="CUSTOM_10_1">
    <p:spTree>
      <p:nvGrpSpPr>
        <p:cNvPr id="1" name="Shape 124"/>
        <p:cNvGrpSpPr/>
        <p:nvPr/>
      </p:nvGrpSpPr>
      <p:grpSpPr>
        <a:xfrm>
          <a:off x="0" y="0"/>
          <a:ext cx="0" cy="0"/>
          <a:chOff x="0" y="0"/>
          <a:chExt cx="0" cy="0"/>
        </a:xfrm>
      </p:grpSpPr>
      <p:sp>
        <p:nvSpPr>
          <p:cNvPr id="125" name="Google Shape;125;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26" name="Google Shape;126;p16"/>
          <p:cNvGrpSpPr/>
          <p:nvPr/>
        </p:nvGrpSpPr>
        <p:grpSpPr>
          <a:xfrm rot="10800000">
            <a:off x="-676030" y="-3800919"/>
            <a:ext cx="13880571" cy="10076207"/>
            <a:chOff x="236864" y="662432"/>
            <a:chExt cx="1492888" cy="1083719"/>
          </a:xfrm>
        </p:grpSpPr>
        <p:sp>
          <p:nvSpPr>
            <p:cNvPr id="127" name="Google Shape;127;p16"/>
            <p:cNvSpPr/>
            <p:nvPr/>
          </p:nvSpPr>
          <p:spPr>
            <a:xfrm>
              <a:off x="236864" y="1072652"/>
              <a:ext cx="978631" cy="673499"/>
            </a:xfrm>
            <a:custGeom>
              <a:avLst/>
              <a:gdLst/>
              <a:ahLst/>
              <a:cxnLst/>
              <a:rect l="l" t="t" r="r" b="b"/>
              <a:pathLst>
                <a:path w="13464" h="9266" extrusionOk="0">
                  <a:moveTo>
                    <a:pt x="4419" y="0"/>
                  </a:moveTo>
                  <a:cubicBezTo>
                    <a:pt x="4133" y="0"/>
                    <a:pt x="3743" y="154"/>
                    <a:pt x="3199" y="537"/>
                  </a:cubicBezTo>
                  <a:cubicBezTo>
                    <a:pt x="0" y="2791"/>
                    <a:pt x="3014" y="9266"/>
                    <a:pt x="6395" y="9266"/>
                  </a:cubicBezTo>
                  <a:cubicBezTo>
                    <a:pt x="6566" y="9266"/>
                    <a:pt x="6738" y="9249"/>
                    <a:pt x="6911" y="9215"/>
                  </a:cubicBezTo>
                  <a:cubicBezTo>
                    <a:pt x="8096" y="8978"/>
                    <a:pt x="7717" y="7444"/>
                    <a:pt x="9207" y="7444"/>
                  </a:cubicBezTo>
                  <a:cubicBezTo>
                    <a:pt x="9350" y="7444"/>
                    <a:pt x="9511" y="7458"/>
                    <a:pt x="9692" y="7489"/>
                  </a:cubicBezTo>
                  <a:cubicBezTo>
                    <a:pt x="9951" y="7532"/>
                    <a:pt x="10186" y="7553"/>
                    <a:pt x="10396" y="7553"/>
                  </a:cubicBezTo>
                  <a:cubicBezTo>
                    <a:pt x="11588" y="7553"/>
                    <a:pt x="12003" y="6898"/>
                    <a:pt x="11678" y="6067"/>
                  </a:cubicBezTo>
                  <a:cubicBezTo>
                    <a:pt x="11327" y="5151"/>
                    <a:pt x="9952" y="5197"/>
                    <a:pt x="11846" y="3578"/>
                  </a:cubicBezTo>
                  <a:cubicBezTo>
                    <a:pt x="13463" y="2189"/>
                    <a:pt x="12661" y="652"/>
                    <a:pt x="10823" y="652"/>
                  </a:cubicBezTo>
                  <a:cubicBezTo>
                    <a:pt x="9952" y="652"/>
                    <a:pt x="8849" y="997"/>
                    <a:pt x="7660" y="1867"/>
                  </a:cubicBezTo>
                  <a:cubicBezTo>
                    <a:pt x="7014" y="2335"/>
                    <a:pt x="6564" y="2519"/>
                    <a:pt x="6240" y="2519"/>
                  </a:cubicBezTo>
                  <a:cubicBezTo>
                    <a:pt x="5042" y="2519"/>
                    <a:pt x="5578" y="0"/>
                    <a:pt x="4419" y="0"/>
                  </a:cubicBezTo>
                  <a:close/>
                </a:path>
              </a:pathLst>
            </a:custGeom>
            <a:solidFill>
              <a:srgbClr val="509DBC">
                <a:alpha val="9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6"/>
            <p:cNvSpPr/>
            <p:nvPr/>
          </p:nvSpPr>
          <p:spPr>
            <a:xfrm rot="4784459">
              <a:off x="1434150" y="737882"/>
              <a:ext cx="327589" cy="208605"/>
            </a:xfrm>
            <a:custGeom>
              <a:avLst/>
              <a:gdLst/>
              <a:ahLst/>
              <a:cxnLst/>
              <a:rect l="l" t="t" r="r" b="b"/>
              <a:pathLst>
                <a:path w="4507" h="2870" extrusionOk="0">
                  <a:moveTo>
                    <a:pt x="2796" y="0"/>
                  </a:moveTo>
                  <a:cubicBezTo>
                    <a:pt x="2516" y="0"/>
                    <a:pt x="2197" y="59"/>
                    <a:pt x="1849" y="202"/>
                  </a:cubicBezTo>
                  <a:cubicBezTo>
                    <a:pt x="321" y="844"/>
                    <a:pt x="1" y="2708"/>
                    <a:pt x="856" y="2860"/>
                  </a:cubicBezTo>
                  <a:cubicBezTo>
                    <a:pt x="897" y="2867"/>
                    <a:pt x="936" y="2870"/>
                    <a:pt x="974" y="2870"/>
                  </a:cubicBezTo>
                  <a:cubicBezTo>
                    <a:pt x="1754" y="2870"/>
                    <a:pt x="2201" y="1595"/>
                    <a:pt x="3438" y="1332"/>
                  </a:cubicBezTo>
                  <a:cubicBezTo>
                    <a:pt x="4506" y="1122"/>
                    <a:pt x="4018" y="0"/>
                    <a:pt x="2796" y="0"/>
                  </a:cubicBezTo>
                  <a:close/>
                </a:path>
              </a:pathLst>
            </a:custGeom>
            <a:solidFill>
              <a:srgbClr val="509DBC">
                <a:alpha val="9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9" name="Google Shape;129;p16"/>
          <p:cNvPicPr preferRelativeResize="0"/>
          <p:nvPr/>
        </p:nvPicPr>
        <p:blipFill>
          <a:blip r:embed="rId2">
            <a:alphaModFix/>
          </a:blip>
          <a:stretch>
            <a:fillRect/>
          </a:stretch>
        </p:blipFill>
        <p:spPr>
          <a:xfrm rot="5400000" flipH="1">
            <a:off x="-2428538" y="-587087"/>
            <a:ext cx="3729976" cy="28612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74"/>
        <p:cNvGrpSpPr/>
        <p:nvPr/>
      </p:nvGrpSpPr>
      <p:grpSpPr>
        <a:xfrm>
          <a:off x="0" y="0"/>
          <a:ext cx="0" cy="0"/>
          <a:chOff x="0" y="0"/>
          <a:chExt cx="0" cy="0"/>
        </a:xfrm>
      </p:grpSpPr>
      <p:sp>
        <p:nvSpPr>
          <p:cNvPr id="175" name="Google Shape;175;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6" name="Google Shape;176;p22"/>
          <p:cNvSpPr txBox="1">
            <a:spLocks noGrp="1"/>
          </p:cNvSpPr>
          <p:nvPr>
            <p:ph type="subTitle" idx="1"/>
          </p:nvPr>
        </p:nvSpPr>
        <p:spPr>
          <a:xfrm>
            <a:off x="4321204" y="1487050"/>
            <a:ext cx="3412500" cy="28533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7" name="Google Shape;177;p22"/>
          <p:cNvSpPr txBox="1">
            <a:spLocks noGrp="1"/>
          </p:cNvSpPr>
          <p:nvPr>
            <p:ph type="subTitle" idx="2"/>
          </p:nvPr>
        </p:nvSpPr>
        <p:spPr>
          <a:xfrm>
            <a:off x="720000" y="1487050"/>
            <a:ext cx="3412500" cy="28533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78" name="Google Shape;178;p22"/>
          <p:cNvGrpSpPr/>
          <p:nvPr/>
        </p:nvGrpSpPr>
        <p:grpSpPr>
          <a:xfrm>
            <a:off x="-1237517" y="-347574"/>
            <a:ext cx="2291859" cy="2761651"/>
            <a:chOff x="-1413051" y="2253577"/>
            <a:chExt cx="2504764" cy="3018198"/>
          </a:xfrm>
        </p:grpSpPr>
        <p:pic>
          <p:nvPicPr>
            <p:cNvPr id="179" name="Google Shape;179;p22"/>
            <p:cNvPicPr preferRelativeResize="0"/>
            <p:nvPr/>
          </p:nvPicPr>
          <p:blipFill>
            <a:blip r:embed="rId2">
              <a:alphaModFix/>
            </a:blip>
            <a:stretch>
              <a:fillRect/>
            </a:stretch>
          </p:blipFill>
          <p:spPr>
            <a:xfrm rot="5400000">
              <a:off x="-1041839" y="3456786"/>
              <a:ext cx="1819863" cy="1810114"/>
            </a:xfrm>
            <a:prstGeom prst="rect">
              <a:avLst/>
            </a:prstGeom>
            <a:noFill/>
            <a:ln>
              <a:noFill/>
            </a:ln>
          </p:spPr>
        </p:pic>
        <p:pic>
          <p:nvPicPr>
            <p:cNvPr id="180" name="Google Shape;180;p22"/>
            <p:cNvPicPr preferRelativeResize="0"/>
            <p:nvPr/>
          </p:nvPicPr>
          <p:blipFill>
            <a:blip r:embed="rId3">
              <a:alphaModFix/>
            </a:blip>
            <a:stretch>
              <a:fillRect/>
            </a:stretch>
          </p:blipFill>
          <p:spPr>
            <a:xfrm rot="3988366">
              <a:off x="-1219229" y="2680366"/>
              <a:ext cx="2117120" cy="1810114"/>
            </a:xfrm>
            <a:prstGeom prst="rect">
              <a:avLst/>
            </a:prstGeom>
            <a:noFill/>
            <a:ln>
              <a:noFill/>
            </a:ln>
          </p:spPr>
        </p:pic>
      </p:grpSp>
      <p:pic>
        <p:nvPicPr>
          <p:cNvPr id="181" name="Google Shape;181;p22"/>
          <p:cNvPicPr preferRelativeResize="0"/>
          <p:nvPr/>
        </p:nvPicPr>
        <p:blipFill>
          <a:blip r:embed="rId4">
            <a:alphaModFix/>
          </a:blip>
          <a:stretch>
            <a:fillRect/>
          </a:stretch>
        </p:blipFill>
        <p:spPr>
          <a:xfrm rot="-5400000">
            <a:off x="8154163" y="3053287"/>
            <a:ext cx="2661949" cy="2407225"/>
          </a:xfrm>
          <a:prstGeom prst="rect">
            <a:avLst/>
          </a:prstGeom>
          <a:noFill/>
          <a:ln>
            <a:noFill/>
          </a:ln>
        </p:spPr>
      </p:pic>
      <p:pic>
        <p:nvPicPr>
          <p:cNvPr id="182" name="Google Shape;182;p22"/>
          <p:cNvPicPr preferRelativeResize="0"/>
          <p:nvPr/>
        </p:nvPicPr>
        <p:blipFill>
          <a:blip r:embed="rId4">
            <a:alphaModFix/>
          </a:blip>
          <a:stretch>
            <a:fillRect/>
          </a:stretch>
        </p:blipFill>
        <p:spPr>
          <a:xfrm rot="-5400000">
            <a:off x="8154163" y="1396862"/>
            <a:ext cx="2661949" cy="2407225"/>
          </a:xfrm>
          <a:prstGeom prst="rect">
            <a:avLst/>
          </a:prstGeom>
          <a:noFill/>
          <a:ln>
            <a:noFill/>
          </a:ln>
        </p:spPr>
      </p:pic>
      <p:pic>
        <p:nvPicPr>
          <p:cNvPr id="183" name="Google Shape;183;p22"/>
          <p:cNvPicPr preferRelativeResize="0"/>
          <p:nvPr/>
        </p:nvPicPr>
        <p:blipFill>
          <a:blip r:embed="rId4">
            <a:alphaModFix/>
          </a:blip>
          <a:stretch>
            <a:fillRect/>
          </a:stretch>
        </p:blipFill>
        <p:spPr>
          <a:xfrm rot="-5400000">
            <a:off x="8154163" y="-259563"/>
            <a:ext cx="2661949" cy="24072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87"/>
        <p:cNvGrpSpPr/>
        <p:nvPr/>
      </p:nvGrpSpPr>
      <p:grpSpPr>
        <a:xfrm>
          <a:off x="0" y="0"/>
          <a:ext cx="0" cy="0"/>
          <a:chOff x="0" y="0"/>
          <a:chExt cx="0" cy="0"/>
        </a:xfrm>
      </p:grpSpPr>
      <p:pic>
        <p:nvPicPr>
          <p:cNvPr id="288" name="Google Shape;288;p30"/>
          <p:cNvPicPr preferRelativeResize="0"/>
          <p:nvPr/>
        </p:nvPicPr>
        <p:blipFill>
          <a:blip r:embed="rId2">
            <a:alphaModFix/>
          </a:blip>
          <a:stretch>
            <a:fillRect/>
          </a:stretch>
        </p:blipFill>
        <p:spPr>
          <a:xfrm>
            <a:off x="-676612" y="4309262"/>
            <a:ext cx="2661949" cy="2407225"/>
          </a:xfrm>
          <a:prstGeom prst="rect">
            <a:avLst/>
          </a:prstGeom>
          <a:noFill/>
          <a:ln>
            <a:noFill/>
          </a:ln>
        </p:spPr>
      </p:pic>
      <p:pic>
        <p:nvPicPr>
          <p:cNvPr id="289" name="Google Shape;289;p30"/>
          <p:cNvPicPr preferRelativeResize="0"/>
          <p:nvPr/>
        </p:nvPicPr>
        <p:blipFill>
          <a:blip r:embed="rId2">
            <a:alphaModFix/>
          </a:blip>
          <a:stretch>
            <a:fillRect/>
          </a:stretch>
        </p:blipFill>
        <p:spPr>
          <a:xfrm>
            <a:off x="950158" y="4309262"/>
            <a:ext cx="2661949" cy="2407225"/>
          </a:xfrm>
          <a:prstGeom prst="rect">
            <a:avLst/>
          </a:prstGeom>
          <a:noFill/>
          <a:ln>
            <a:noFill/>
          </a:ln>
        </p:spPr>
      </p:pic>
      <p:pic>
        <p:nvPicPr>
          <p:cNvPr id="290" name="Google Shape;290;p30"/>
          <p:cNvPicPr preferRelativeResize="0"/>
          <p:nvPr/>
        </p:nvPicPr>
        <p:blipFill>
          <a:blip r:embed="rId2">
            <a:alphaModFix/>
          </a:blip>
          <a:stretch>
            <a:fillRect/>
          </a:stretch>
        </p:blipFill>
        <p:spPr>
          <a:xfrm>
            <a:off x="2576928" y="4309262"/>
            <a:ext cx="2661949" cy="2407225"/>
          </a:xfrm>
          <a:prstGeom prst="rect">
            <a:avLst/>
          </a:prstGeom>
          <a:noFill/>
          <a:ln>
            <a:noFill/>
          </a:ln>
        </p:spPr>
      </p:pic>
      <p:pic>
        <p:nvPicPr>
          <p:cNvPr id="291" name="Google Shape;291;p30"/>
          <p:cNvPicPr preferRelativeResize="0"/>
          <p:nvPr/>
        </p:nvPicPr>
        <p:blipFill>
          <a:blip r:embed="rId2">
            <a:alphaModFix/>
          </a:blip>
          <a:stretch>
            <a:fillRect/>
          </a:stretch>
        </p:blipFill>
        <p:spPr>
          <a:xfrm>
            <a:off x="4203698" y="4309262"/>
            <a:ext cx="2661949" cy="2407225"/>
          </a:xfrm>
          <a:prstGeom prst="rect">
            <a:avLst/>
          </a:prstGeom>
          <a:noFill/>
          <a:ln>
            <a:noFill/>
          </a:ln>
        </p:spPr>
      </p:pic>
      <p:pic>
        <p:nvPicPr>
          <p:cNvPr id="292" name="Google Shape;292;p30"/>
          <p:cNvPicPr preferRelativeResize="0"/>
          <p:nvPr/>
        </p:nvPicPr>
        <p:blipFill>
          <a:blip r:embed="rId2">
            <a:alphaModFix/>
          </a:blip>
          <a:stretch>
            <a:fillRect/>
          </a:stretch>
        </p:blipFill>
        <p:spPr>
          <a:xfrm>
            <a:off x="5830468" y="4309262"/>
            <a:ext cx="2661949" cy="2407225"/>
          </a:xfrm>
          <a:prstGeom prst="rect">
            <a:avLst/>
          </a:prstGeom>
          <a:noFill/>
          <a:ln>
            <a:noFill/>
          </a:ln>
        </p:spPr>
      </p:pic>
      <p:pic>
        <p:nvPicPr>
          <p:cNvPr id="293" name="Google Shape;293;p30"/>
          <p:cNvPicPr preferRelativeResize="0"/>
          <p:nvPr/>
        </p:nvPicPr>
        <p:blipFill>
          <a:blip r:embed="rId2">
            <a:alphaModFix/>
          </a:blip>
          <a:stretch>
            <a:fillRect/>
          </a:stretch>
        </p:blipFill>
        <p:spPr>
          <a:xfrm>
            <a:off x="7457238" y="4309262"/>
            <a:ext cx="2661949" cy="2407225"/>
          </a:xfrm>
          <a:prstGeom prst="rect">
            <a:avLst/>
          </a:prstGeom>
          <a:noFill/>
          <a:ln>
            <a:noFill/>
          </a:ln>
        </p:spPr>
      </p:pic>
      <p:grpSp>
        <p:nvGrpSpPr>
          <p:cNvPr id="294" name="Google Shape;294;p30"/>
          <p:cNvGrpSpPr/>
          <p:nvPr/>
        </p:nvGrpSpPr>
        <p:grpSpPr>
          <a:xfrm rot="10800000">
            <a:off x="4105427" y="-3800919"/>
            <a:ext cx="9099114" cy="8944426"/>
            <a:chOff x="236864" y="784158"/>
            <a:chExt cx="978631" cy="961994"/>
          </a:xfrm>
        </p:grpSpPr>
        <p:sp>
          <p:nvSpPr>
            <p:cNvPr id="295" name="Google Shape;295;p30"/>
            <p:cNvSpPr/>
            <p:nvPr/>
          </p:nvSpPr>
          <p:spPr>
            <a:xfrm>
              <a:off x="236864" y="1072652"/>
              <a:ext cx="978631" cy="673499"/>
            </a:xfrm>
            <a:custGeom>
              <a:avLst/>
              <a:gdLst/>
              <a:ahLst/>
              <a:cxnLst/>
              <a:rect l="l" t="t" r="r" b="b"/>
              <a:pathLst>
                <a:path w="13464" h="9266" extrusionOk="0">
                  <a:moveTo>
                    <a:pt x="4419" y="0"/>
                  </a:moveTo>
                  <a:cubicBezTo>
                    <a:pt x="4133" y="0"/>
                    <a:pt x="3743" y="154"/>
                    <a:pt x="3199" y="537"/>
                  </a:cubicBezTo>
                  <a:cubicBezTo>
                    <a:pt x="0" y="2791"/>
                    <a:pt x="3014" y="9266"/>
                    <a:pt x="6395" y="9266"/>
                  </a:cubicBezTo>
                  <a:cubicBezTo>
                    <a:pt x="6566" y="9266"/>
                    <a:pt x="6738" y="9249"/>
                    <a:pt x="6911" y="9215"/>
                  </a:cubicBezTo>
                  <a:cubicBezTo>
                    <a:pt x="8096" y="8978"/>
                    <a:pt x="7717" y="7444"/>
                    <a:pt x="9207" y="7444"/>
                  </a:cubicBezTo>
                  <a:cubicBezTo>
                    <a:pt x="9350" y="7444"/>
                    <a:pt x="9511" y="7458"/>
                    <a:pt x="9692" y="7489"/>
                  </a:cubicBezTo>
                  <a:cubicBezTo>
                    <a:pt x="9951" y="7532"/>
                    <a:pt x="10186" y="7553"/>
                    <a:pt x="10396" y="7553"/>
                  </a:cubicBezTo>
                  <a:cubicBezTo>
                    <a:pt x="11588" y="7553"/>
                    <a:pt x="12003" y="6898"/>
                    <a:pt x="11678" y="6067"/>
                  </a:cubicBezTo>
                  <a:cubicBezTo>
                    <a:pt x="11327" y="5151"/>
                    <a:pt x="9952" y="5197"/>
                    <a:pt x="11846" y="3578"/>
                  </a:cubicBezTo>
                  <a:cubicBezTo>
                    <a:pt x="13463" y="2189"/>
                    <a:pt x="12661" y="652"/>
                    <a:pt x="10823" y="652"/>
                  </a:cubicBezTo>
                  <a:cubicBezTo>
                    <a:pt x="9952" y="652"/>
                    <a:pt x="8849" y="997"/>
                    <a:pt x="7660" y="1867"/>
                  </a:cubicBezTo>
                  <a:cubicBezTo>
                    <a:pt x="7014" y="2335"/>
                    <a:pt x="6564" y="2519"/>
                    <a:pt x="6240" y="2519"/>
                  </a:cubicBezTo>
                  <a:cubicBezTo>
                    <a:pt x="5042" y="2519"/>
                    <a:pt x="5578" y="0"/>
                    <a:pt x="4419" y="0"/>
                  </a:cubicBezTo>
                  <a:close/>
                </a:path>
              </a:pathLst>
            </a:custGeom>
            <a:solidFill>
              <a:srgbClr val="509DBC">
                <a:alpha val="9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0"/>
            <p:cNvSpPr/>
            <p:nvPr/>
          </p:nvSpPr>
          <p:spPr>
            <a:xfrm rot="851638">
              <a:off x="722898" y="821137"/>
              <a:ext cx="327587" cy="208603"/>
            </a:xfrm>
            <a:custGeom>
              <a:avLst/>
              <a:gdLst/>
              <a:ahLst/>
              <a:cxnLst/>
              <a:rect l="l" t="t" r="r" b="b"/>
              <a:pathLst>
                <a:path w="4507" h="2870" extrusionOk="0">
                  <a:moveTo>
                    <a:pt x="2796" y="0"/>
                  </a:moveTo>
                  <a:cubicBezTo>
                    <a:pt x="2516" y="0"/>
                    <a:pt x="2197" y="59"/>
                    <a:pt x="1849" y="202"/>
                  </a:cubicBezTo>
                  <a:cubicBezTo>
                    <a:pt x="321" y="844"/>
                    <a:pt x="1" y="2708"/>
                    <a:pt x="856" y="2860"/>
                  </a:cubicBezTo>
                  <a:cubicBezTo>
                    <a:pt x="897" y="2867"/>
                    <a:pt x="936" y="2870"/>
                    <a:pt x="974" y="2870"/>
                  </a:cubicBezTo>
                  <a:cubicBezTo>
                    <a:pt x="1754" y="2870"/>
                    <a:pt x="2201" y="1595"/>
                    <a:pt x="3438" y="1332"/>
                  </a:cubicBezTo>
                  <a:cubicBezTo>
                    <a:pt x="4506" y="1122"/>
                    <a:pt x="4018" y="0"/>
                    <a:pt x="2796" y="0"/>
                  </a:cubicBezTo>
                  <a:close/>
                </a:path>
              </a:pathLst>
            </a:custGeom>
            <a:solidFill>
              <a:srgbClr val="509DBC">
                <a:alpha val="9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97"/>
        <p:cNvGrpSpPr/>
        <p:nvPr/>
      </p:nvGrpSpPr>
      <p:grpSpPr>
        <a:xfrm>
          <a:off x="0" y="0"/>
          <a:ext cx="0" cy="0"/>
          <a:chOff x="0" y="0"/>
          <a:chExt cx="0" cy="0"/>
        </a:xfrm>
      </p:grpSpPr>
      <p:pic>
        <p:nvPicPr>
          <p:cNvPr id="298" name="Google Shape;298;p31"/>
          <p:cNvPicPr preferRelativeResize="0"/>
          <p:nvPr/>
        </p:nvPicPr>
        <p:blipFill>
          <a:blip r:embed="rId2">
            <a:alphaModFix/>
          </a:blip>
          <a:stretch>
            <a:fillRect/>
          </a:stretch>
        </p:blipFill>
        <p:spPr>
          <a:xfrm rot="10800000" flipH="1">
            <a:off x="-676612" y="-1525938"/>
            <a:ext cx="2661949" cy="2407225"/>
          </a:xfrm>
          <a:prstGeom prst="rect">
            <a:avLst/>
          </a:prstGeom>
          <a:noFill/>
          <a:ln>
            <a:noFill/>
          </a:ln>
        </p:spPr>
      </p:pic>
      <p:pic>
        <p:nvPicPr>
          <p:cNvPr id="299" name="Google Shape;299;p31"/>
          <p:cNvPicPr preferRelativeResize="0"/>
          <p:nvPr/>
        </p:nvPicPr>
        <p:blipFill>
          <a:blip r:embed="rId2">
            <a:alphaModFix/>
          </a:blip>
          <a:stretch>
            <a:fillRect/>
          </a:stretch>
        </p:blipFill>
        <p:spPr>
          <a:xfrm rot="10800000" flipH="1">
            <a:off x="950158" y="-1525938"/>
            <a:ext cx="2661949" cy="2407225"/>
          </a:xfrm>
          <a:prstGeom prst="rect">
            <a:avLst/>
          </a:prstGeom>
          <a:noFill/>
          <a:ln>
            <a:noFill/>
          </a:ln>
        </p:spPr>
      </p:pic>
      <p:pic>
        <p:nvPicPr>
          <p:cNvPr id="300" name="Google Shape;300;p31"/>
          <p:cNvPicPr preferRelativeResize="0"/>
          <p:nvPr/>
        </p:nvPicPr>
        <p:blipFill>
          <a:blip r:embed="rId2">
            <a:alphaModFix/>
          </a:blip>
          <a:stretch>
            <a:fillRect/>
          </a:stretch>
        </p:blipFill>
        <p:spPr>
          <a:xfrm rot="10800000" flipH="1">
            <a:off x="2576928" y="-1525938"/>
            <a:ext cx="2661949" cy="2407225"/>
          </a:xfrm>
          <a:prstGeom prst="rect">
            <a:avLst/>
          </a:prstGeom>
          <a:noFill/>
          <a:ln>
            <a:noFill/>
          </a:ln>
        </p:spPr>
      </p:pic>
      <p:pic>
        <p:nvPicPr>
          <p:cNvPr id="301" name="Google Shape;301;p31"/>
          <p:cNvPicPr preferRelativeResize="0"/>
          <p:nvPr/>
        </p:nvPicPr>
        <p:blipFill>
          <a:blip r:embed="rId2">
            <a:alphaModFix/>
          </a:blip>
          <a:stretch>
            <a:fillRect/>
          </a:stretch>
        </p:blipFill>
        <p:spPr>
          <a:xfrm rot="10800000" flipH="1">
            <a:off x="4203698" y="-1525938"/>
            <a:ext cx="2661949" cy="2407225"/>
          </a:xfrm>
          <a:prstGeom prst="rect">
            <a:avLst/>
          </a:prstGeom>
          <a:noFill/>
          <a:ln>
            <a:noFill/>
          </a:ln>
        </p:spPr>
      </p:pic>
      <p:pic>
        <p:nvPicPr>
          <p:cNvPr id="302" name="Google Shape;302;p31"/>
          <p:cNvPicPr preferRelativeResize="0"/>
          <p:nvPr/>
        </p:nvPicPr>
        <p:blipFill>
          <a:blip r:embed="rId2">
            <a:alphaModFix/>
          </a:blip>
          <a:stretch>
            <a:fillRect/>
          </a:stretch>
        </p:blipFill>
        <p:spPr>
          <a:xfrm rot="10800000" flipH="1">
            <a:off x="5830468" y="-1525938"/>
            <a:ext cx="2661949" cy="2407225"/>
          </a:xfrm>
          <a:prstGeom prst="rect">
            <a:avLst/>
          </a:prstGeom>
          <a:noFill/>
          <a:ln>
            <a:noFill/>
          </a:ln>
        </p:spPr>
      </p:pic>
      <p:pic>
        <p:nvPicPr>
          <p:cNvPr id="303" name="Google Shape;303;p31"/>
          <p:cNvPicPr preferRelativeResize="0"/>
          <p:nvPr/>
        </p:nvPicPr>
        <p:blipFill>
          <a:blip r:embed="rId2">
            <a:alphaModFix/>
          </a:blip>
          <a:stretch>
            <a:fillRect/>
          </a:stretch>
        </p:blipFill>
        <p:spPr>
          <a:xfrm rot="10800000" flipH="1">
            <a:off x="7457238" y="-1525938"/>
            <a:ext cx="2661949" cy="2407225"/>
          </a:xfrm>
          <a:prstGeom prst="rect">
            <a:avLst/>
          </a:prstGeom>
          <a:noFill/>
          <a:ln>
            <a:noFill/>
          </a:ln>
        </p:spPr>
      </p:pic>
      <p:grpSp>
        <p:nvGrpSpPr>
          <p:cNvPr id="304" name="Google Shape;304;p31"/>
          <p:cNvGrpSpPr/>
          <p:nvPr/>
        </p:nvGrpSpPr>
        <p:grpSpPr>
          <a:xfrm>
            <a:off x="-2133211" y="-77219"/>
            <a:ext cx="9099114" cy="8944426"/>
            <a:chOff x="236864" y="784158"/>
            <a:chExt cx="978631" cy="961994"/>
          </a:xfrm>
        </p:grpSpPr>
        <p:sp>
          <p:nvSpPr>
            <p:cNvPr id="305" name="Google Shape;305;p31"/>
            <p:cNvSpPr/>
            <p:nvPr/>
          </p:nvSpPr>
          <p:spPr>
            <a:xfrm>
              <a:off x="236864" y="1072652"/>
              <a:ext cx="978631" cy="673499"/>
            </a:xfrm>
            <a:custGeom>
              <a:avLst/>
              <a:gdLst/>
              <a:ahLst/>
              <a:cxnLst/>
              <a:rect l="l" t="t" r="r" b="b"/>
              <a:pathLst>
                <a:path w="13464" h="9266" extrusionOk="0">
                  <a:moveTo>
                    <a:pt x="4419" y="0"/>
                  </a:moveTo>
                  <a:cubicBezTo>
                    <a:pt x="4133" y="0"/>
                    <a:pt x="3743" y="154"/>
                    <a:pt x="3199" y="537"/>
                  </a:cubicBezTo>
                  <a:cubicBezTo>
                    <a:pt x="0" y="2791"/>
                    <a:pt x="3014" y="9266"/>
                    <a:pt x="6395" y="9266"/>
                  </a:cubicBezTo>
                  <a:cubicBezTo>
                    <a:pt x="6566" y="9266"/>
                    <a:pt x="6738" y="9249"/>
                    <a:pt x="6911" y="9215"/>
                  </a:cubicBezTo>
                  <a:cubicBezTo>
                    <a:pt x="8096" y="8978"/>
                    <a:pt x="7717" y="7444"/>
                    <a:pt x="9207" y="7444"/>
                  </a:cubicBezTo>
                  <a:cubicBezTo>
                    <a:pt x="9350" y="7444"/>
                    <a:pt x="9511" y="7458"/>
                    <a:pt x="9692" y="7489"/>
                  </a:cubicBezTo>
                  <a:cubicBezTo>
                    <a:pt x="9951" y="7532"/>
                    <a:pt x="10186" y="7553"/>
                    <a:pt x="10396" y="7553"/>
                  </a:cubicBezTo>
                  <a:cubicBezTo>
                    <a:pt x="11588" y="7553"/>
                    <a:pt x="12003" y="6898"/>
                    <a:pt x="11678" y="6067"/>
                  </a:cubicBezTo>
                  <a:cubicBezTo>
                    <a:pt x="11327" y="5151"/>
                    <a:pt x="9952" y="5197"/>
                    <a:pt x="11846" y="3578"/>
                  </a:cubicBezTo>
                  <a:cubicBezTo>
                    <a:pt x="13463" y="2189"/>
                    <a:pt x="12661" y="652"/>
                    <a:pt x="10823" y="652"/>
                  </a:cubicBezTo>
                  <a:cubicBezTo>
                    <a:pt x="9952" y="652"/>
                    <a:pt x="8849" y="997"/>
                    <a:pt x="7660" y="1867"/>
                  </a:cubicBezTo>
                  <a:cubicBezTo>
                    <a:pt x="7014" y="2335"/>
                    <a:pt x="6564" y="2519"/>
                    <a:pt x="6240" y="2519"/>
                  </a:cubicBezTo>
                  <a:cubicBezTo>
                    <a:pt x="5042" y="2519"/>
                    <a:pt x="5578" y="0"/>
                    <a:pt x="4419" y="0"/>
                  </a:cubicBezTo>
                  <a:close/>
                </a:path>
              </a:pathLst>
            </a:custGeom>
            <a:solidFill>
              <a:srgbClr val="509DBC">
                <a:alpha val="9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1"/>
            <p:cNvSpPr/>
            <p:nvPr/>
          </p:nvSpPr>
          <p:spPr>
            <a:xfrm rot="851638">
              <a:off x="722898" y="821137"/>
              <a:ext cx="327587" cy="208603"/>
            </a:xfrm>
            <a:custGeom>
              <a:avLst/>
              <a:gdLst/>
              <a:ahLst/>
              <a:cxnLst/>
              <a:rect l="l" t="t" r="r" b="b"/>
              <a:pathLst>
                <a:path w="4507" h="2870" extrusionOk="0">
                  <a:moveTo>
                    <a:pt x="2796" y="0"/>
                  </a:moveTo>
                  <a:cubicBezTo>
                    <a:pt x="2516" y="0"/>
                    <a:pt x="2197" y="59"/>
                    <a:pt x="1849" y="202"/>
                  </a:cubicBezTo>
                  <a:cubicBezTo>
                    <a:pt x="321" y="844"/>
                    <a:pt x="1" y="2708"/>
                    <a:pt x="856" y="2860"/>
                  </a:cubicBezTo>
                  <a:cubicBezTo>
                    <a:pt x="897" y="2867"/>
                    <a:pt x="936" y="2870"/>
                    <a:pt x="974" y="2870"/>
                  </a:cubicBezTo>
                  <a:cubicBezTo>
                    <a:pt x="1754" y="2870"/>
                    <a:pt x="2201" y="1595"/>
                    <a:pt x="3438" y="1332"/>
                  </a:cubicBezTo>
                  <a:cubicBezTo>
                    <a:pt x="4506" y="1122"/>
                    <a:pt x="4018" y="0"/>
                    <a:pt x="2796" y="0"/>
                  </a:cubicBezTo>
                  <a:close/>
                </a:path>
              </a:pathLst>
            </a:custGeom>
            <a:solidFill>
              <a:srgbClr val="509DBC">
                <a:alpha val="9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Baskervville"/>
              <a:buNone/>
              <a:defRPr sz="3500" b="1">
                <a:solidFill>
                  <a:schemeClr val="dk1"/>
                </a:solidFill>
                <a:latin typeface="Baskervville"/>
                <a:ea typeface="Baskervville"/>
                <a:cs typeface="Baskervville"/>
                <a:sym typeface="Baskervville"/>
              </a:defRPr>
            </a:lvl1pPr>
            <a:lvl2pPr lvl="1" rtl="0">
              <a:spcBef>
                <a:spcPts val="0"/>
              </a:spcBef>
              <a:spcAft>
                <a:spcPts val="0"/>
              </a:spcAft>
              <a:buClr>
                <a:schemeClr val="dk1"/>
              </a:buClr>
              <a:buSzPts val="3500"/>
              <a:buFont typeface="Baskervville"/>
              <a:buNone/>
              <a:defRPr sz="3500" b="1">
                <a:solidFill>
                  <a:schemeClr val="dk1"/>
                </a:solidFill>
                <a:latin typeface="Baskervville"/>
                <a:ea typeface="Baskervville"/>
                <a:cs typeface="Baskervville"/>
                <a:sym typeface="Baskervville"/>
              </a:defRPr>
            </a:lvl2pPr>
            <a:lvl3pPr lvl="2" rtl="0">
              <a:spcBef>
                <a:spcPts val="0"/>
              </a:spcBef>
              <a:spcAft>
                <a:spcPts val="0"/>
              </a:spcAft>
              <a:buClr>
                <a:schemeClr val="dk1"/>
              </a:buClr>
              <a:buSzPts val="3500"/>
              <a:buFont typeface="Baskervville"/>
              <a:buNone/>
              <a:defRPr sz="3500" b="1">
                <a:solidFill>
                  <a:schemeClr val="dk1"/>
                </a:solidFill>
                <a:latin typeface="Baskervville"/>
                <a:ea typeface="Baskervville"/>
                <a:cs typeface="Baskervville"/>
                <a:sym typeface="Baskervville"/>
              </a:defRPr>
            </a:lvl3pPr>
            <a:lvl4pPr lvl="3" rtl="0">
              <a:spcBef>
                <a:spcPts val="0"/>
              </a:spcBef>
              <a:spcAft>
                <a:spcPts val="0"/>
              </a:spcAft>
              <a:buClr>
                <a:schemeClr val="dk1"/>
              </a:buClr>
              <a:buSzPts val="3500"/>
              <a:buFont typeface="Baskervville"/>
              <a:buNone/>
              <a:defRPr sz="3500" b="1">
                <a:solidFill>
                  <a:schemeClr val="dk1"/>
                </a:solidFill>
                <a:latin typeface="Baskervville"/>
                <a:ea typeface="Baskervville"/>
                <a:cs typeface="Baskervville"/>
                <a:sym typeface="Baskervville"/>
              </a:defRPr>
            </a:lvl4pPr>
            <a:lvl5pPr lvl="4" rtl="0">
              <a:spcBef>
                <a:spcPts val="0"/>
              </a:spcBef>
              <a:spcAft>
                <a:spcPts val="0"/>
              </a:spcAft>
              <a:buClr>
                <a:schemeClr val="dk1"/>
              </a:buClr>
              <a:buSzPts val="3500"/>
              <a:buFont typeface="Baskervville"/>
              <a:buNone/>
              <a:defRPr sz="3500" b="1">
                <a:solidFill>
                  <a:schemeClr val="dk1"/>
                </a:solidFill>
                <a:latin typeface="Baskervville"/>
                <a:ea typeface="Baskervville"/>
                <a:cs typeface="Baskervville"/>
                <a:sym typeface="Baskervville"/>
              </a:defRPr>
            </a:lvl5pPr>
            <a:lvl6pPr lvl="5" rtl="0">
              <a:spcBef>
                <a:spcPts val="0"/>
              </a:spcBef>
              <a:spcAft>
                <a:spcPts val="0"/>
              </a:spcAft>
              <a:buClr>
                <a:schemeClr val="dk1"/>
              </a:buClr>
              <a:buSzPts val="3500"/>
              <a:buFont typeface="Baskervville"/>
              <a:buNone/>
              <a:defRPr sz="3500" b="1">
                <a:solidFill>
                  <a:schemeClr val="dk1"/>
                </a:solidFill>
                <a:latin typeface="Baskervville"/>
                <a:ea typeface="Baskervville"/>
                <a:cs typeface="Baskervville"/>
                <a:sym typeface="Baskervville"/>
              </a:defRPr>
            </a:lvl6pPr>
            <a:lvl7pPr lvl="6" rtl="0">
              <a:spcBef>
                <a:spcPts val="0"/>
              </a:spcBef>
              <a:spcAft>
                <a:spcPts val="0"/>
              </a:spcAft>
              <a:buClr>
                <a:schemeClr val="dk1"/>
              </a:buClr>
              <a:buSzPts val="3500"/>
              <a:buFont typeface="Baskervville"/>
              <a:buNone/>
              <a:defRPr sz="3500" b="1">
                <a:solidFill>
                  <a:schemeClr val="dk1"/>
                </a:solidFill>
                <a:latin typeface="Baskervville"/>
                <a:ea typeface="Baskervville"/>
                <a:cs typeface="Baskervville"/>
                <a:sym typeface="Baskervville"/>
              </a:defRPr>
            </a:lvl7pPr>
            <a:lvl8pPr lvl="7" rtl="0">
              <a:spcBef>
                <a:spcPts val="0"/>
              </a:spcBef>
              <a:spcAft>
                <a:spcPts val="0"/>
              </a:spcAft>
              <a:buClr>
                <a:schemeClr val="dk1"/>
              </a:buClr>
              <a:buSzPts val="3500"/>
              <a:buFont typeface="Baskervville"/>
              <a:buNone/>
              <a:defRPr sz="3500" b="1">
                <a:solidFill>
                  <a:schemeClr val="dk1"/>
                </a:solidFill>
                <a:latin typeface="Baskervville"/>
                <a:ea typeface="Baskervville"/>
                <a:cs typeface="Baskervville"/>
                <a:sym typeface="Baskervville"/>
              </a:defRPr>
            </a:lvl8pPr>
            <a:lvl9pPr lvl="8" rtl="0">
              <a:spcBef>
                <a:spcPts val="0"/>
              </a:spcBef>
              <a:spcAft>
                <a:spcPts val="0"/>
              </a:spcAft>
              <a:buClr>
                <a:schemeClr val="dk1"/>
              </a:buClr>
              <a:buSzPts val="3500"/>
              <a:buFont typeface="Baskervville"/>
              <a:buNone/>
              <a:defRPr sz="3500" b="1">
                <a:solidFill>
                  <a:schemeClr val="dk1"/>
                </a:solidFill>
                <a:latin typeface="Baskervville"/>
                <a:ea typeface="Baskervville"/>
                <a:cs typeface="Baskervville"/>
                <a:sym typeface="Baskervvill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tkinson Hyperlegible"/>
              <a:buChar char="●"/>
              <a:defRPr>
                <a:solidFill>
                  <a:schemeClr val="dk1"/>
                </a:solidFill>
                <a:latin typeface="Atkinson Hyperlegible"/>
                <a:ea typeface="Atkinson Hyperlegible"/>
                <a:cs typeface="Atkinson Hyperlegible"/>
                <a:sym typeface="Atkinson Hyperlegible"/>
              </a:defRPr>
            </a:lvl1pPr>
            <a:lvl2pPr marL="914400" lvl="1" indent="-317500">
              <a:lnSpc>
                <a:spcPct val="115000"/>
              </a:lnSpc>
              <a:spcBef>
                <a:spcPts val="0"/>
              </a:spcBef>
              <a:spcAft>
                <a:spcPts val="0"/>
              </a:spcAft>
              <a:buClr>
                <a:schemeClr val="dk1"/>
              </a:buClr>
              <a:buSzPts val="1400"/>
              <a:buFont typeface="Atkinson Hyperlegible"/>
              <a:buChar char="○"/>
              <a:defRPr>
                <a:solidFill>
                  <a:schemeClr val="dk1"/>
                </a:solidFill>
                <a:latin typeface="Atkinson Hyperlegible"/>
                <a:ea typeface="Atkinson Hyperlegible"/>
                <a:cs typeface="Atkinson Hyperlegible"/>
                <a:sym typeface="Atkinson Hyperlegible"/>
              </a:defRPr>
            </a:lvl2pPr>
            <a:lvl3pPr marL="1371600" lvl="2" indent="-317500">
              <a:lnSpc>
                <a:spcPct val="115000"/>
              </a:lnSpc>
              <a:spcBef>
                <a:spcPts val="0"/>
              </a:spcBef>
              <a:spcAft>
                <a:spcPts val="0"/>
              </a:spcAft>
              <a:buClr>
                <a:schemeClr val="dk1"/>
              </a:buClr>
              <a:buSzPts val="1400"/>
              <a:buFont typeface="Atkinson Hyperlegible"/>
              <a:buChar char="■"/>
              <a:defRPr>
                <a:solidFill>
                  <a:schemeClr val="dk1"/>
                </a:solidFill>
                <a:latin typeface="Atkinson Hyperlegible"/>
                <a:ea typeface="Atkinson Hyperlegible"/>
                <a:cs typeface="Atkinson Hyperlegible"/>
                <a:sym typeface="Atkinson Hyperlegible"/>
              </a:defRPr>
            </a:lvl3pPr>
            <a:lvl4pPr marL="1828800" lvl="3" indent="-317500">
              <a:lnSpc>
                <a:spcPct val="115000"/>
              </a:lnSpc>
              <a:spcBef>
                <a:spcPts val="0"/>
              </a:spcBef>
              <a:spcAft>
                <a:spcPts val="0"/>
              </a:spcAft>
              <a:buClr>
                <a:schemeClr val="dk1"/>
              </a:buClr>
              <a:buSzPts val="1400"/>
              <a:buFont typeface="Atkinson Hyperlegible"/>
              <a:buChar char="●"/>
              <a:defRPr>
                <a:solidFill>
                  <a:schemeClr val="dk1"/>
                </a:solidFill>
                <a:latin typeface="Atkinson Hyperlegible"/>
                <a:ea typeface="Atkinson Hyperlegible"/>
                <a:cs typeface="Atkinson Hyperlegible"/>
                <a:sym typeface="Atkinson Hyperlegible"/>
              </a:defRPr>
            </a:lvl4pPr>
            <a:lvl5pPr marL="2286000" lvl="4" indent="-317500">
              <a:lnSpc>
                <a:spcPct val="115000"/>
              </a:lnSpc>
              <a:spcBef>
                <a:spcPts val="0"/>
              </a:spcBef>
              <a:spcAft>
                <a:spcPts val="0"/>
              </a:spcAft>
              <a:buClr>
                <a:schemeClr val="dk1"/>
              </a:buClr>
              <a:buSzPts val="1400"/>
              <a:buFont typeface="Atkinson Hyperlegible"/>
              <a:buChar char="○"/>
              <a:defRPr>
                <a:solidFill>
                  <a:schemeClr val="dk1"/>
                </a:solidFill>
                <a:latin typeface="Atkinson Hyperlegible"/>
                <a:ea typeface="Atkinson Hyperlegible"/>
                <a:cs typeface="Atkinson Hyperlegible"/>
                <a:sym typeface="Atkinson Hyperlegible"/>
              </a:defRPr>
            </a:lvl5pPr>
            <a:lvl6pPr marL="2743200" lvl="5" indent="-317500">
              <a:lnSpc>
                <a:spcPct val="115000"/>
              </a:lnSpc>
              <a:spcBef>
                <a:spcPts val="0"/>
              </a:spcBef>
              <a:spcAft>
                <a:spcPts val="0"/>
              </a:spcAft>
              <a:buClr>
                <a:schemeClr val="dk1"/>
              </a:buClr>
              <a:buSzPts val="1400"/>
              <a:buFont typeface="Atkinson Hyperlegible"/>
              <a:buChar char="■"/>
              <a:defRPr>
                <a:solidFill>
                  <a:schemeClr val="dk1"/>
                </a:solidFill>
                <a:latin typeface="Atkinson Hyperlegible"/>
                <a:ea typeface="Atkinson Hyperlegible"/>
                <a:cs typeface="Atkinson Hyperlegible"/>
                <a:sym typeface="Atkinson Hyperlegible"/>
              </a:defRPr>
            </a:lvl6pPr>
            <a:lvl7pPr marL="3200400" lvl="6" indent="-317500">
              <a:lnSpc>
                <a:spcPct val="115000"/>
              </a:lnSpc>
              <a:spcBef>
                <a:spcPts val="0"/>
              </a:spcBef>
              <a:spcAft>
                <a:spcPts val="0"/>
              </a:spcAft>
              <a:buClr>
                <a:schemeClr val="dk1"/>
              </a:buClr>
              <a:buSzPts val="1400"/>
              <a:buFont typeface="Atkinson Hyperlegible"/>
              <a:buChar char="●"/>
              <a:defRPr>
                <a:solidFill>
                  <a:schemeClr val="dk1"/>
                </a:solidFill>
                <a:latin typeface="Atkinson Hyperlegible"/>
                <a:ea typeface="Atkinson Hyperlegible"/>
                <a:cs typeface="Atkinson Hyperlegible"/>
                <a:sym typeface="Atkinson Hyperlegible"/>
              </a:defRPr>
            </a:lvl7pPr>
            <a:lvl8pPr marL="3657600" lvl="7" indent="-317500">
              <a:lnSpc>
                <a:spcPct val="115000"/>
              </a:lnSpc>
              <a:spcBef>
                <a:spcPts val="0"/>
              </a:spcBef>
              <a:spcAft>
                <a:spcPts val="0"/>
              </a:spcAft>
              <a:buClr>
                <a:schemeClr val="dk1"/>
              </a:buClr>
              <a:buSzPts val="1400"/>
              <a:buFont typeface="Atkinson Hyperlegible"/>
              <a:buChar char="○"/>
              <a:defRPr>
                <a:solidFill>
                  <a:schemeClr val="dk1"/>
                </a:solidFill>
                <a:latin typeface="Atkinson Hyperlegible"/>
                <a:ea typeface="Atkinson Hyperlegible"/>
                <a:cs typeface="Atkinson Hyperlegible"/>
                <a:sym typeface="Atkinson Hyperlegible"/>
              </a:defRPr>
            </a:lvl8pPr>
            <a:lvl9pPr marL="4114800" lvl="8" indent="-317500">
              <a:lnSpc>
                <a:spcPct val="115000"/>
              </a:lnSpc>
              <a:spcBef>
                <a:spcPts val="0"/>
              </a:spcBef>
              <a:spcAft>
                <a:spcPts val="0"/>
              </a:spcAft>
              <a:buClr>
                <a:schemeClr val="dk1"/>
              </a:buClr>
              <a:buSzPts val="1400"/>
              <a:buFont typeface="Atkinson Hyperlegible"/>
              <a:buChar char="■"/>
              <a:defRPr>
                <a:solidFill>
                  <a:schemeClr val="dk1"/>
                </a:solidFill>
                <a:latin typeface="Atkinson Hyperlegible"/>
                <a:ea typeface="Atkinson Hyperlegible"/>
                <a:cs typeface="Atkinson Hyperlegible"/>
                <a:sym typeface="Atkinson Hyperlegibl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8" r:id="rId3"/>
    <p:sldLayoutId id="2147483659" r:id="rId4"/>
    <p:sldLayoutId id="2147483661" r:id="rId5"/>
    <p:sldLayoutId id="2147483662" r:id="rId6"/>
    <p:sldLayoutId id="2147483668" r:id="rId7"/>
    <p:sldLayoutId id="2147483676" r:id="rId8"/>
    <p:sldLayoutId id="214748367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50A6EA7-A4E2-4A1B-871C-3A1837F7B3BA}" type="datetimeFigureOut">
              <a:rPr lang="en-US" smtClean="0"/>
              <a:t>4/28/2023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26E1EA1-28C3-45F7-A67A-F0099F2CB37F}" type="slidenum">
              <a:rPr lang="en-US" smtClean="0"/>
              <a:t>‹#›</a:t>
            </a:fld>
            <a:endParaRPr lang="en-US"/>
          </a:p>
        </p:txBody>
      </p:sp>
    </p:spTree>
    <p:extLst>
      <p:ext uri="{BB962C8B-B14F-4D97-AF65-F5344CB8AC3E}">
        <p14:creationId xmlns:p14="http://schemas.microsoft.com/office/powerpoint/2010/main" val="343574305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033BE77-D7F7-83CB-66AC-809C0192F8D9}"/>
              </a:ext>
            </a:extLst>
          </p:cNvPr>
          <p:cNvSpPr>
            <a:spLocks noGrp="1"/>
          </p:cNvSpPr>
          <p:nvPr>
            <p:ph type="title"/>
          </p:nvPr>
        </p:nvSpPr>
        <p:spPr/>
        <p:txBody>
          <a:bodyPr/>
          <a:lstStyle/>
          <a:p>
            <a:r>
              <a:rPr lang="en-US" dirty="0"/>
              <a:t>`</a:t>
            </a:r>
            <a:endParaRPr lang="vi-VN" dirty="0"/>
          </a:p>
        </p:txBody>
      </p:sp>
      <p:sp>
        <p:nvSpPr>
          <p:cNvPr id="3" name="Tiêu đề 2">
            <a:extLst>
              <a:ext uri="{FF2B5EF4-FFF2-40B4-BE49-F238E27FC236}">
                <a16:creationId xmlns:a16="http://schemas.microsoft.com/office/drawing/2014/main" id="{184AB189-2D90-89CB-5E98-9C6C51D2CE3D}"/>
              </a:ext>
            </a:extLst>
          </p:cNvPr>
          <p:cNvSpPr>
            <a:spLocks noGrp="1"/>
          </p:cNvSpPr>
          <p:nvPr>
            <p:ph type="title" idx="2"/>
          </p:nvPr>
        </p:nvSpPr>
        <p:spPr>
          <a:xfrm>
            <a:off x="111897" y="48180"/>
            <a:ext cx="7624721" cy="915900"/>
          </a:xfrm>
        </p:spPr>
        <p:txBody>
          <a:bodyPr/>
          <a:lstStyle/>
          <a:p>
            <a:r>
              <a:rPr lang="en-US" sz="2800" dirty="0" err="1">
                <a:solidFill>
                  <a:schemeClr val="tx1"/>
                </a:solidFill>
                <a:latin typeface="Times New Roman" panose="02020603050405020304" pitchFamily="18" charset="0"/>
                <a:cs typeface="Times New Roman" panose="02020603050405020304" pitchFamily="18" charset="0"/>
              </a:rPr>
              <a:t>Biểu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đồ</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cấu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nguồn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năng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lượng</a:t>
            </a:r>
            <a:r>
              <a:rPr lang="en-US" sz="2800" dirty="0">
                <a:solidFill>
                  <a:schemeClr val="tx1"/>
                </a:solidFill>
                <a:latin typeface="Times New Roman" panose="02020603050405020304" pitchFamily="18" charset="0"/>
                <a:cs typeface="Times New Roman" panose="02020603050405020304" pitchFamily="18" charset="0"/>
              </a:rPr>
              <a:t> dung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xuất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điện</a:t>
            </a:r>
            <a:r>
              <a:rPr lang="en-US" sz="2800" dirty="0">
                <a:solidFill>
                  <a:schemeClr val="tx1"/>
                </a:solidFill>
                <a:latin typeface="Times New Roman" panose="02020603050405020304" pitchFamily="18" charset="0"/>
                <a:cs typeface="Times New Roman" panose="02020603050405020304" pitchFamily="18" charset="0"/>
              </a:rPr>
              <a:t> ở </a:t>
            </a:r>
            <a:r>
              <a:rPr lang="en-US" sz="2800" dirty="0" err="1">
                <a:solidFill>
                  <a:schemeClr val="tx1"/>
                </a:solidFill>
                <a:latin typeface="Times New Roman" panose="02020603050405020304" pitchFamily="18" charset="0"/>
                <a:cs typeface="Times New Roman" panose="02020603050405020304" pitchFamily="18" charset="0"/>
              </a:rPr>
              <a:t>nước</a:t>
            </a:r>
            <a:r>
              <a:rPr lang="en-US" sz="2800" dirty="0">
                <a:solidFill>
                  <a:schemeClr val="tx1"/>
                </a:solidFill>
                <a:latin typeface="Times New Roman" panose="02020603050405020304" pitchFamily="18" charset="0"/>
                <a:cs typeface="Times New Roman" panose="02020603050405020304" pitchFamily="18" charset="0"/>
              </a:rPr>
              <a:t> ta </a:t>
            </a:r>
            <a:r>
              <a:rPr lang="en-US" sz="2800" dirty="0" err="1">
                <a:solidFill>
                  <a:schemeClr val="tx1"/>
                </a:solidFill>
                <a:latin typeface="Times New Roman" panose="02020603050405020304" pitchFamily="18" charset="0"/>
                <a:cs typeface="Times New Roman" panose="02020603050405020304" pitchFamily="18" charset="0"/>
              </a:rPr>
              <a:t>năm</a:t>
            </a:r>
            <a:r>
              <a:rPr lang="en-US" sz="2800" dirty="0">
                <a:solidFill>
                  <a:schemeClr val="tx1"/>
                </a:solidFill>
                <a:latin typeface="Times New Roman" panose="02020603050405020304" pitchFamily="18" charset="0"/>
                <a:cs typeface="Times New Roman" panose="02020603050405020304" pitchFamily="18" charset="0"/>
              </a:rPr>
              <a:t> 2015</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4" name="Tiêu đề phụ 3">
            <a:extLst>
              <a:ext uri="{FF2B5EF4-FFF2-40B4-BE49-F238E27FC236}">
                <a16:creationId xmlns:a16="http://schemas.microsoft.com/office/drawing/2014/main" id="{94C79E2F-3E1D-A307-676A-BABB052C37AD}"/>
              </a:ext>
            </a:extLst>
          </p:cNvPr>
          <p:cNvSpPr>
            <a:spLocks noGrp="1"/>
          </p:cNvSpPr>
          <p:nvPr>
            <p:ph type="subTitle" idx="1"/>
          </p:nvPr>
        </p:nvSpPr>
        <p:spPr/>
        <p:txBody>
          <a:bodyPr/>
          <a:lstStyle/>
          <a:p>
            <a:endParaRPr lang="vi-VN"/>
          </a:p>
        </p:txBody>
      </p:sp>
      <p:pic>
        <p:nvPicPr>
          <p:cNvPr id="6" name="Hình ảnh 5">
            <a:extLst>
              <a:ext uri="{FF2B5EF4-FFF2-40B4-BE49-F238E27FC236}">
                <a16:creationId xmlns:a16="http://schemas.microsoft.com/office/drawing/2014/main" id="{D3B97B32-7B2B-3900-6304-FA760876C373}"/>
              </a:ext>
            </a:extLst>
          </p:cNvPr>
          <p:cNvPicPr>
            <a:picLocks noChangeAspect="1"/>
          </p:cNvPicPr>
          <p:nvPr/>
        </p:nvPicPr>
        <p:blipFill>
          <a:blip r:embed="rId2"/>
          <a:stretch>
            <a:fillRect/>
          </a:stretch>
        </p:blipFill>
        <p:spPr>
          <a:xfrm>
            <a:off x="1946618" y="1009034"/>
            <a:ext cx="4905375" cy="3228975"/>
          </a:xfrm>
          <a:prstGeom prst="rect">
            <a:avLst/>
          </a:prstGeom>
        </p:spPr>
      </p:pic>
      <p:pic>
        <p:nvPicPr>
          <p:cNvPr id="14" name="Hình ảnh 13">
            <a:extLst>
              <a:ext uri="{FF2B5EF4-FFF2-40B4-BE49-F238E27FC236}">
                <a16:creationId xmlns:a16="http://schemas.microsoft.com/office/drawing/2014/main" id="{7DC4B8B2-2701-F4AA-FCEB-4B2E129E77A3}"/>
              </a:ext>
            </a:extLst>
          </p:cNvPr>
          <p:cNvPicPr>
            <a:picLocks noChangeAspect="1"/>
          </p:cNvPicPr>
          <p:nvPr/>
        </p:nvPicPr>
        <p:blipFill>
          <a:blip r:embed="rId2"/>
          <a:stretch>
            <a:fillRect/>
          </a:stretch>
        </p:blipFill>
        <p:spPr>
          <a:xfrm>
            <a:off x="2119312" y="957262"/>
            <a:ext cx="4905375" cy="3228975"/>
          </a:xfrm>
          <a:prstGeom prst="rect">
            <a:avLst/>
          </a:prstGeom>
        </p:spPr>
      </p:pic>
      <p:sp>
        <p:nvSpPr>
          <p:cNvPr id="15" name="Tiêu đề 2">
            <a:extLst>
              <a:ext uri="{FF2B5EF4-FFF2-40B4-BE49-F238E27FC236}">
                <a16:creationId xmlns:a16="http://schemas.microsoft.com/office/drawing/2014/main" id="{BEC59888-5DA3-EADC-D4F4-D800130AC2CB}"/>
              </a:ext>
            </a:extLst>
          </p:cNvPr>
          <p:cNvSpPr txBox="1">
            <a:spLocks/>
          </p:cNvSpPr>
          <p:nvPr/>
        </p:nvSpPr>
        <p:spPr>
          <a:xfrm>
            <a:off x="545704" y="4238009"/>
            <a:ext cx="7624721" cy="915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Baskervville"/>
              <a:buNone/>
              <a:defRPr sz="6000" b="1" i="0" u="none" strike="noStrike" cap="none">
                <a:solidFill>
                  <a:schemeClr val="lt1"/>
                </a:solidFill>
                <a:latin typeface="Baskervville"/>
                <a:ea typeface="Baskervville"/>
                <a:cs typeface="Baskervville"/>
                <a:sym typeface="Baskervville"/>
              </a:defRPr>
            </a:lvl1pPr>
            <a:lvl2pPr marR="0" lvl="1" algn="ctr" rtl="0">
              <a:lnSpc>
                <a:spcPct val="100000"/>
              </a:lnSpc>
              <a:spcBef>
                <a:spcPts val="0"/>
              </a:spcBef>
              <a:spcAft>
                <a:spcPts val="0"/>
              </a:spcAft>
              <a:buClr>
                <a:schemeClr val="lt1"/>
              </a:buClr>
              <a:buSzPts val="6000"/>
              <a:buFont typeface="Baskervville"/>
              <a:buNone/>
              <a:defRPr sz="6000" b="1" i="0" u="none" strike="noStrike" cap="none">
                <a:solidFill>
                  <a:schemeClr val="lt1"/>
                </a:solidFill>
                <a:latin typeface="Baskervville"/>
                <a:ea typeface="Baskervville"/>
                <a:cs typeface="Baskervville"/>
                <a:sym typeface="Baskervville"/>
              </a:defRPr>
            </a:lvl2pPr>
            <a:lvl3pPr marR="0" lvl="2" algn="ctr" rtl="0">
              <a:lnSpc>
                <a:spcPct val="100000"/>
              </a:lnSpc>
              <a:spcBef>
                <a:spcPts val="0"/>
              </a:spcBef>
              <a:spcAft>
                <a:spcPts val="0"/>
              </a:spcAft>
              <a:buClr>
                <a:schemeClr val="lt1"/>
              </a:buClr>
              <a:buSzPts val="6000"/>
              <a:buFont typeface="Baskervville"/>
              <a:buNone/>
              <a:defRPr sz="6000" b="1" i="0" u="none" strike="noStrike" cap="none">
                <a:solidFill>
                  <a:schemeClr val="lt1"/>
                </a:solidFill>
                <a:latin typeface="Baskervville"/>
                <a:ea typeface="Baskervville"/>
                <a:cs typeface="Baskervville"/>
                <a:sym typeface="Baskervville"/>
              </a:defRPr>
            </a:lvl3pPr>
            <a:lvl4pPr marR="0" lvl="3" algn="ctr" rtl="0">
              <a:lnSpc>
                <a:spcPct val="100000"/>
              </a:lnSpc>
              <a:spcBef>
                <a:spcPts val="0"/>
              </a:spcBef>
              <a:spcAft>
                <a:spcPts val="0"/>
              </a:spcAft>
              <a:buClr>
                <a:schemeClr val="lt1"/>
              </a:buClr>
              <a:buSzPts val="6000"/>
              <a:buFont typeface="Baskervville"/>
              <a:buNone/>
              <a:defRPr sz="6000" b="1" i="0" u="none" strike="noStrike" cap="none">
                <a:solidFill>
                  <a:schemeClr val="lt1"/>
                </a:solidFill>
                <a:latin typeface="Baskervville"/>
                <a:ea typeface="Baskervville"/>
                <a:cs typeface="Baskervville"/>
                <a:sym typeface="Baskervville"/>
              </a:defRPr>
            </a:lvl4pPr>
            <a:lvl5pPr marR="0" lvl="4" algn="ctr" rtl="0">
              <a:lnSpc>
                <a:spcPct val="100000"/>
              </a:lnSpc>
              <a:spcBef>
                <a:spcPts val="0"/>
              </a:spcBef>
              <a:spcAft>
                <a:spcPts val="0"/>
              </a:spcAft>
              <a:buClr>
                <a:schemeClr val="lt1"/>
              </a:buClr>
              <a:buSzPts val="6000"/>
              <a:buFont typeface="Baskervville"/>
              <a:buNone/>
              <a:defRPr sz="6000" b="1" i="0" u="none" strike="noStrike" cap="none">
                <a:solidFill>
                  <a:schemeClr val="lt1"/>
                </a:solidFill>
                <a:latin typeface="Baskervville"/>
                <a:ea typeface="Baskervville"/>
                <a:cs typeface="Baskervville"/>
                <a:sym typeface="Baskervville"/>
              </a:defRPr>
            </a:lvl5pPr>
            <a:lvl6pPr marR="0" lvl="5" algn="ctr" rtl="0">
              <a:lnSpc>
                <a:spcPct val="100000"/>
              </a:lnSpc>
              <a:spcBef>
                <a:spcPts val="0"/>
              </a:spcBef>
              <a:spcAft>
                <a:spcPts val="0"/>
              </a:spcAft>
              <a:buClr>
                <a:schemeClr val="lt1"/>
              </a:buClr>
              <a:buSzPts val="6000"/>
              <a:buFont typeface="Baskervville"/>
              <a:buNone/>
              <a:defRPr sz="6000" b="1" i="0" u="none" strike="noStrike" cap="none">
                <a:solidFill>
                  <a:schemeClr val="lt1"/>
                </a:solidFill>
                <a:latin typeface="Baskervville"/>
                <a:ea typeface="Baskervville"/>
                <a:cs typeface="Baskervville"/>
                <a:sym typeface="Baskervville"/>
              </a:defRPr>
            </a:lvl6pPr>
            <a:lvl7pPr marR="0" lvl="6" algn="ctr" rtl="0">
              <a:lnSpc>
                <a:spcPct val="100000"/>
              </a:lnSpc>
              <a:spcBef>
                <a:spcPts val="0"/>
              </a:spcBef>
              <a:spcAft>
                <a:spcPts val="0"/>
              </a:spcAft>
              <a:buClr>
                <a:schemeClr val="lt1"/>
              </a:buClr>
              <a:buSzPts val="6000"/>
              <a:buFont typeface="Baskervville"/>
              <a:buNone/>
              <a:defRPr sz="6000" b="1" i="0" u="none" strike="noStrike" cap="none">
                <a:solidFill>
                  <a:schemeClr val="lt1"/>
                </a:solidFill>
                <a:latin typeface="Baskervville"/>
                <a:ea typeface="Baskervville"/>
                <a:cs typeface="Baskervville"/>
                <a:sym typeface="Baskervville"/>
              </a:defRPr>
            </a:lvl7pPr>
            <a:lvl8pPr marR="0" lvl="7" algn="ctr" rtl="0">
              <a:lnSpc>
                <a:spcPct val="100000"/>
              </a:lnSpc>
              <a:spcBef>
                <a:spcPts val="0"/>
              </a:spcBef>
              <a:spcAft>
                <a:spcPts val="0"/>
              </a:spcAft>
              <a:buClr>
                <a:schemeClr val="lt1"/>
              </a:buClr>
              <a:buSzPts val="6000"/>
              <a:buFont typeface="Baskervville"/>
              <a:buNone/>
              <a:defRPr sz="6000" b="1" i="0" u="none" strike="noStrike" cap="none">
                <a:solidFill>
                  <a:schemeClr val="lt1"/>
                </a:solidFill>
                <a:latin typeface="Baskervville"/>
                <a:ea typeface="Baskervville"/>
                <a:cs typeface="Baskervville"/>
                <a:sym typeface="Baskervville"/>
              </a:defRPr>
            </a:lvl8pPr>
            <a:lvl9pPr marR="0" lvl="8" algn="ctr" rtl="0">
              <a:lnSpc>
                <a:spcPct val="100000"/>
              </a:lnSpc>
              <a:spcBef>
                <a:spcPts val="0"/>
              </a:spcBef>
              <a:spcAft>
                <a:spcPts val="0"/>
              </a:spcAft>
              <a:buClr>
                <a:schemeClr val="lt1"/>
              </a:buClr>
              <a:buSzPts val="6000"/>
              <a:buFont typeface="Baskervville"/>
              <a:buNone/>
              <a:defRPr sz="6000" b="1" i="0" u="none" strike="noStrike" cap="none">
                <a:solidFill>
                  <a:schemeClr val="lt1"/>
                </a:solidFill>
                <a:latin typeface="Baskervville"/>
                <a:ea typeface="Baskervville"/>
                <a:cs typeface="Baskervville"/>
                <a:sym typeface="Baskervville"/>
              </a:defRPr>
            </a:lvl9pPr>
          </a:lstStyle>
          <a:p>
            <a:r>
              <a:rPr lang="en-US" sz="2800" i="1" dirty="0" err="1">
                <a:solidFill>
                  <a:schemeClr val="tx1"/>
                </a:solidFill>
                <a:latin typeface="Times New Roman" panose="02020603050405020304" pitchFamily="18" charset="0"/>
                <a:cs typeface="Times New Roman" panose="02020603050405020304" pitchFamily="18" charset="0"/>
              </a:rPr>
              <a:t>Năng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lượng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tái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tạo</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là</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gì</a:t>
            </a:r>
            <a:r>
              <a:rPr lang="en-US" sz="2800" i="1" dirty="0">
                <a:solidFill>
                  <a:schemeClr val="tx1"/>
                </a:solidFill>
                <a:latin typeface="Times New Roman" panose="02020603050405020304" pitchFamily="18" charset="0"/>
                <a:cs typeface="Times New Roman" panose="02020603050405020304" pitchFamily="18" charset="0"/>
              </a:rPr>
              <a:t>?</a:t>
            </a:r>
            <a:endParaRPr lang="vi-VN" sz="2800"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075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9"/>
          <p:cNvSpPr/>
          <p:nvPr/>
        </p:nvSpPr>
        <p:spPr>
          <a:xfrm>
            <a:off x="5688151" y="475300"/>
            <a:ext cx="1362000" cy="1362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61;p39"/>
          <p:cNvSpPr txBox="1">
            <a:spLocks noGrp="1"/>
          </p:cNvSpPr>
          <p:nvPr>
            <p:ph type="title"/>
          </p:nvPr>
        </p:nvSpPr>
        <p:spPr>
          <a:xfrm>
            <a:off x="3999821" y="2060350"/>
            <a:ext cx="4738661" cy="212272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Nguồn năng lượng </a:t>
            </a:r>
            <a:r>
              <a:rPr lang="vi-VN" dirty="0"/>
              <a:t>tái tạo</a:t>
            </a:r>
            <a:endParaRPr dirty="0"/>
          </a:p>
        </p:txBody>
      </p:sp>
      <p:sp>
        <p:nvSpPr>
          <p:cNvPr id="362" name="Google Shape;362;p39"/>
          <p:cNvSpPr txBox="1">
            <a:spLocks noGrp="1"/>
          </p:cNvSpPr>
          <p:nvPr>
            <p:ph type="title" idx="2"/>
          </p:nvPr>
        </p:nvSpPr>
        <p:spPr>
          <a:xfrm>
            <a:off x="5871001" y="642013"/>
            <a:ext cx="996300" cy="91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t>02</a:t>
            </a:r>
            <a:endParaRPr dirty="0"/>
          </a:p>
        </p:txBody>
      </p:sp>
      <p:pic>
        <p:nvPicPr>
          <p:cNvPr id="364" name="Google Shape;364;p39"/>
          <p:cNvPicPr preferRelativeResize="0"/>
          <p:nvPr/>
        </p:nvPicPr>
        <p:blipFill>
          <a:blip r:embed="rId3">
            <a:alphaModFix/>
          </a:blip>
          <a:stretch>
            <a:fillRect/>
          </a:stretch>
        </p:blipFill>
        <p:spPr>
          <a:xfrm>
            <a:off x="280400" y="1971375"/>
            <a:ext cx="4818790" cy="2856475"/>
          </a:xfrm>
          <a:prstGeom prst="rect">
            <a:avLst/>
          </a:prstGeom>
          <a:noFill/>
          <a:ln>
            <a:noFill/>
          </a:ln>
        </p:spPr>
      </p:pic>
    </p:spTree>
    <p:extLst>
      <p:ext uri="{BB962C8B-B14F-4D97-AF65-F5344CB8AC3E}">
        <p14:creationId xmlns:p14="http://schemas.microsoft.com/office/powerpoint/2010/main" val="1192129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E059C11-ABCE-23F2-8426-8C4FA8D869A0}"/>
              </a:ext>
            </a:extLst>
          </p:cNvPr>
          <p:cNvSpPr>
            <a:spLocks noGrp="1"/>
          </p:cNvSpPr>
          <p:nvPr>
            <p:ph type="title"/>
          </p:nvPr>
        </p:nvSpPr>
        <p:spPr/>
        <p:txBody>
          <a:bodyPr/>
          <a:lstStyle/>
          <a:p>
            <a:endParaRPr lang="vi-VN"/>
          </a:p>
        </p:txBody>
      </p:sp>
      <p:grpSp>
        <p:nvGrpSpPr>
          <p:cNvPr id="3" name="Nhóm 2">
            <a:extLst>
              <a:ext uri="{FF2B5EF4-FFF2-40B4-BE49-F238E27FC236}">
                <a16:creationId xmlns:a16="http://schemas.microsoft.com/office/drawing/2014/main" id="{E8FC5469-E787-1A03-0C3C-D38D5793A905}"/>
              </a:ext>
            </a:extLst>
          </p:cNvPr>
          <p:cNvGrpSpPr/>
          <p:nvPr/>
        </p:nvGrpSpPr>
        <p:grpSpPr>
          <a:xfrm>
            <a:off x="556618" y="445025"/>
            <a:ext cx="4205521" cy="3014455"/>
            <a:chOff x="-66054" y="313999"/>
            <a:chExt cx="4205521" cy="3014455"/>
          </a:xfrm>
        </p:grpSpPr>
        <p:sp>
          <p:nvSpPr>
            <p:cNvPr id="4" name="Hình chữ nhật: Góc Tròn 3">
              <a:extLst>
                <a:ext uri="{FF2B5EF4-FFF2-40B4-BE49-F238E27FC236}">
                  <a16:creationId xmlns:a16="http://schemas.microsoft.com/office/drawing/2014/main" id="{651003A8-6001-B54E-EE96-C218ADE5BA2D}"/>
                </a:ext>
              </a:extLst>
            </p:cNvPr>
            <p:cNvSpPr/>
            <p:nvPr/>
          </p:nvSpPr>
          <p:spPr>
            <a:xfrm>
              <a:off x="0" y="313999"/>
              <a:ext cx="4073415" cy="3014455"/>
            </a:xfrm>
            <a:prstGeom prst="round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5" name="Hình chữ nhật: Góc Tròn 4">
              <a:extLst>
                <a:ext uri="{FF2B5EF4-FFF2-40B4-BE49-F238E27FC236}">
                  <a16:creationId xmlns:a16="http://schemas.microsoft.com/office/drawing/2014/main" id="{202FB1BD-D991-381D-B093-D8FB833A325E}"/>
                </a:ext>
              </a:extLst>
            </p:cNvPr>
            <p:cNvSpPr txBox="1"/>
            <p:nvPr/>
          </p:nvSpPr>
          <p:spPr>
            <a:xfrm>
              <a:off x="-66054" y="600349"/>
              <a:ext cx="4205521" cy="2432448"/>
            </a:xfrm>
            <a:prstGeom prst="rect">
              <a:avLst/>
            </a:prstGeom>
            <a:noFill/>
            <a:ln>
              <a:noFill/>
            </a:ln>
            <a:effectLst/>
          </p:spPr>
          <p:txBody>
            <a:bodyPr spcFirstLastPara="0" vert="horz" wrap="square" lIns="106680" tIns="106680" rIns="106680" bIns="106680" numCol="1" spcCol="1270" anchor="ctr" anchorCtr="0">
              <a:noAutofit/>
            </a:bodyPr>
            <a:lstStyle/>
            <a:p>
              <a:pPr marL="0" marR="0" lvl="0" indent="0" algn="ctr" defTabSz="124460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Năng</a:t>
              </a:r>
              <a:r>
                <a:rPr kumimoji="0" lang="en-US" sz="2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lượng</a:t>
              </a:r>
              <a:r>
                <a:rPr kumimoji="0" lang="en-US" sz="2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tái</a:t>
              </a:r>
              <a:r>
                <a:rPr kumimoji="0" lang="en-US" sz="2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tạo</a:t>
              </a:r>
              <a:r>
                <a:rPr kumimoji="0" lang="en-US" sz="2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bao </a:t>
              </a:r>
              <a:r>
                <a:rPr kumimoji="0" lang="en-US" sz="2800" b="0"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gồm</a:t>
              </a:r>
              <a:r>
                <a:rPr kumimoji="0" lang="en-US" sz="2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năng</a:t>
              </a:r>
              <a:r>
                <a:rPr kumimoji="0" lang="en-US" sz="2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lượng</a:t>
              </a:r>
              <a:r>
                <a:rPr kumimoji="0" lang="en-US" sz="2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từ</a:t>
              </a:r>
              <a:r>
                <a:rPr kumimoji="0" lang="en-US" sz="2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mặt</a:t>
              </a:r>
              <a:r>
                <a:rPr kumimoji="0" lang="en-US" sz="2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trời</a:t>
              </a:r>
              <a:r>
                <a:rPr kumimoji="0" lang="en-US" sz="2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năng</a:t>
              </a:r>
              <a:r>
                <a:rPr kumimoji="0" lang="en-US" sz="2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lượng</a:t>
              </a:r>
              <a:r>
                <a:rPr kumimoji="0" lang="en-US" sz="2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gió</a:t>
              </a:r>
              <a:r>
                <a:rPr kumimoji="0" lang="en-US" sz="2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năng</a:t>
              </a:r>
              <a:r>
                <a:rPr kumimoji="0" lang="en-US" sz="2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lượng</a:t>
              </a:r>
              <a:r>
                <a:rPr kumimoji="0" lang="en-US" sz="2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nước</a:t>
              </a:r>
              <a:r>
                <a:rPr kumimoji="0" lang="en-US" sz="2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năng</a:t>
              </a:r>
              <a:r>
                <a:rPr kumimoji="0" lang="en-US" sz="2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lượng</a:t>
              </a:r>
              <a:r>
                <a:rPr kumimoji="0" lang="en-US" sz="2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sinh</a:t>
              </a:r>
              <a:r>
                <a:rPr kumimoji="0" lang="en-US" sz="2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khối</a:t>
              </a:r>
              <a:r>
                <a:rPr kumimoji="0" lang="en-US" sz="2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năng</a:t>
              </a:r>
              <a:r>
                <a:rPr kumimoji="0" lang="en-US" sz="2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lượng</a:t>
              </a:r>
              <a:r>
                <a:rPr kumimoji="0" lang="en-US" sz="2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địa</a:t>
              </a:r>
              <a:r>
                <a:rPr kumimoji="0" lang="en-US" sz="2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nhiệt</a:t>
              </a:r>
              <a:endParaRPr kumimoji="0" lang="en-US" sz="2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grpSp>
      <p:pic>
        <p:nvPicPr>
          <p:cNvPr id="7" name="Hình ảnh 6">
            <a:extLst>
              <a:ext uri="{FF2B5EF4-FFF2-40B4-BE49-F238E27FC236}">
                <a16:creationId xmlns:a16="http://schemas.microsoft.com/office/drawing/2014/main" id="{4A25DCC6-A5C2-49F9-5416-7DBA8EDD388D}"/>
              </a:ext>
            </a:extLst>
          </p:cNvPr>
          <p:cNvPicPr>
            <a:picLocks noChangeAspect="1"/>
          </p:cNvPicPr>
          <p:nvPr/>
        </p:nvPicPr>
        <p:blipFill>
          <a:blip r:embed="rId2"/>
          <a:stretch>
            <a:fillRect/>
          </a:stretch>
        </p:blipFill>
        <p:spPr>
          <a:xfrm>
            <a:off x="5409247" y="209550"/>
            <a:ext cx="2638425" cy="4724400"/>
          </a:xfrm>
          <a:prstGeom prst="rect">
            <a:avLst/>
          </a:prstGeom>
        </p:spPr>
      </p:pic>
    </p:spTree>
    <p:extLst>
      <p:ext uri="{BB962C8B-B14F-4D97-AF65-F5344CB8AC3E}">
        <p14:creationId xmlns:p14="http://schemas.microsoft.com/office/powerpoint/2010/main" val="2443963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76D9B9C-2463-E6B1-4D5F-DEC896FA45DD}"/>
              </a:ext>
            </a:extLst>
          </p:cNvPr>
          <p:cNvSpPr>
            <a:spLocks noGrp="1"/>
          </p:cNvSpPr>
          <p:nvPr>
            <p:ph type="title"/>
          </p:nvPr>
        </p:nvSpPr>
        <p:spPr/>
        <p:txBody>
          <a:bodyPr/>
          <a:lstStyle/>
          <a:p>
            <a:endParaRPr lang="vi-VN"/>
          </a:p>
        </p:txBody>
      </p:sp>
      <p:graphicFrame>
        <p:nvGraphicFramePr>
          <p:cNvPr id="6" name="Content Placeholder 5">
            <a:extLst>
              <a:ext uri="{FF2B5EF4-FFF2-40B4-BE49-F238E27FC236}">
                <a16:creationId xmlns:a16="http://schemas.microsoft.com/office/drawing/2014/main" id="{C52CC8F2-96DD-EF31-262F-C982DCC0F16A}"/>
              </a:ext>
            </a:extLst>
          </p:cNvPr>
          <p:cNvGraphicFramePr>
            <a:graphicFrameLocks/>
          </p:cNvGraphicFramePr>
          <p:nvPr>
            <p:extLst>
              <p:ext uri="{D42A27DB-BD31-4B8C-83A1-F6EECF244321}">
                <p14:modId xmlns:p14="http://schemas.microsoft.com/office/powerpoint/2010/main" val="242061719"/>
              </p:ext>
            </p:extLst>
          </p:nvPr>
        </p:nvGraphicFramePr>
        <p:xfrm>
          <a:off x="426720" y="0"/>
          <a:ext cx="8458200"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869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B0C585A-FE58-89EE-3882-0FB6421F4FAA}"/>
              </a:ext>
            </a:extLst>
          </p:cNvPr>
          <p:cNvSpPr>
            <a:spLocks noGrp="1"/>
          </p:cNvSpPr>
          <p:nvPr>
            <p:ph type="title"/>
          </p:nvPr>
        </p:nvSpPr>
        <p:spPr/>
        <p:txBody>
          <a:bodyPr/>
          <a:lstStyle/>
          <a:p>
            <a:r>
              <a:rPr lang="en-US" dirty="0"/>
              <a:t>BT 2: </a:t>
            </a:r>
            <a:r>
              <a:rPr lang="en-US" dirty="0" err="1"/>
              <a:t>Nguồn</a:t>
            </a:r>
            <a:r>
              <a:rPr lang="en-US" dirty="0"/>
              <a:t> </a:t>
            </a:r>
            <a:r>
              <a:rPr lang="en-US" dirty="0" err="1"/>
              <a:t>năng</a:t>
            </a:r>
            <a:r>
              <a:rPr lang="en-US" dirty="0"/>
              <a:t> </a:t>
            </a:r>
            <a:r>
              <a:rPr lang="en-US" dirty="0" err="1"/>
              <a:t>lượng</a:t>
            </a:r>
            <a:r>
              <a:rPr lang="en-US" dirty="0"/>
              <a:t> </a:t>
            </a:r>
            <a:r>
              <a:rPr lang="en-US" dirty="0" err="1"/>
              <a:t>nào</a:t>
            </a:r>
            <a:r>
              <a:rPr lang="en-US" dirty="0"/>
              <a:t> </a:t>
            </a:r>
            <a:r>
              <a:rPr lang="en-US" dirty="0" err="1"/>
              <a:t>sau</a:t>
            </a:r>
            <a:r>
              <a:rPr lang="en-US" dirty="0"/>
              <a:t> </a:t>
            </a:r>
            <a:r>
              <a:rPr lang="en-US" dirty="0" err="1"/>
              <a:t>đây</a:t>
            </a:r>
            <a:r>
              <a:rPr lang="en-US" dirty="0"/>
              <a:t> </a:t>
            </a:r>
            <a:r>
              <a:rPr lang="en-US" dirty="0" err="1"/>
              <a:t>là</a:t>
            </a:r>
            <a:r>
              <a:rPr lang="en-US" dirty="0"/>
              <a:t> </a:t>
            </a:r>
            <a:r>
              <a:rPr lang="en-US" dirty="0" err="1"/>
              <a:t>năng</a:t>
            </a:r>
            <a:r>
              <a:rPr lang="en-US" dirty="0"/>
              <a:t> </a:t>
            </a:r>
            <a:r>
              <a:rPr lang="en-US" dirty="0" err="1"/>
              <a:t>lượng</a:t>
            </a:r>
            <a:r>
              <a:rPr lang="en-US" dirty="0"/>
              <a:t> </a:t>
            </a:r>
            <a:r>
              <a:rPr lang="en-US" dirty="0" err="1"/>
              <a:t>tái</a:t>
            </a:r>
            <a:r>
              <a:rPr lang="en-US" dirty="0"/>
              <a:t> </a:t>
            </a:r>
            <a:r>
              <a:rPr lang="en-US" dirty="0" err="1"/>
              <a:t>tạo</a:t>
            </a:r>
            <a:br>
              <a:rPr lang="en-US" dirty="0"/>
            </a:br>
            <a:r>
              <a:rPr lang="en-US" dirty="0"/>
              <a:t>A. Than</a:t>
            </a:r>
            <a:br>
              <a:rPr lang="en-US" dirty="0"/>
            </a:br>
            <a:r>
              <a:rPr lang="en-US" dirty="0"/>
              <a:t>B. </a:t>
            </a:r>
            <a:r>
              <a:rPr lang="en-US" dirty="0" err="1"/>
              <a:t>Xăng</a:t>
            </a:r>
            <a:br>
              <a:rPr lang="en-US" dirty="0"/>
            </a:br>
            <a:r>
              <a:rPr lang="en-US" dirty="0"/>
              <a:t>C. </a:t>
            </a:r>
            <a:r>
              <a:rPr lang="en-US" dirty="0" err="1"/>
              <a:t>Khí</a:t>
            </a:r>
            <a:r>
              <a:rPr lang="en-US" dirty="0"/>
              <a:t> </a:t>
            </a:r>
            <a:r>
              <a:rPr lang="en-US" dirty="0" err="1"/>
              <a:t>tự</a:t>
            </a:r>
            <a:r>
              <a:rPr lang="en-US" dirty="0"/>
              <a:t> </a:t>
            </a:r>
            <a:r>
              <a:rPr lang="en-US" dirty="0" err="1"/>
              <a:t>nhiên</a:t>
            </a:r>
            <a:br>
              <a:rPr lang="en-US" dirty="0"/>
            </a:br>
            <a:r>
              <a:rPr lang="en-US" dirty="0"/>
              <a:t>D. </a:t>
            </a:r>
            <a:r>
              <a:rPr lang="en-US" dirty="0" err="1"/>
              <a:t>Gió</a:t>
            </a:r>
            <a:endParaRPr lang="vi-VN" dirty="0"/>
          </a:p>
        </p:txBody>
      </p:sp>
      <p:sp>
        <p:nvSpPr>
          <p:cNvPr id="3" name="Hình Bầu dục 2">
            <a:extLst>
              <a:ext uri="{FF2B5EF4-FFF2-40B4-BE49-F238E27FC236}">
                <a16:creationId xmlns:a16="http://schemas.microsoft.com/office/drawing/2014/main" id="{64635628-59C8-F5B5-109E-A5B6E874F4F6}"/>
              </a:ext>
            </a:extLst>
          </p:cNvPr>
          <p:cNvSpPr/>
          <p:nvPr/>
        </p:nvSpPr>
        <p:spPr>
          <a:xfrm>
            <a:off x="533400" y="3063240"/>
            <a:ext cx="914400" cy="914400"/>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vi-VN"/>
          </a:p>
        </p:txBody>
      </p:sp>
    </p:spTree>
    <p:extLst>
      <p:ext uri="{BB962C8B-B14F-4D97-AF65-F5344CB8AC3E}">
        <p14:creationId xmlns:p14="http://schemas.microsoft.com/office/powerpoint/2010/main" val="228645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7E7B9E9-309B-B958-AA16-A728B586A330}"/>
              </a:ext>
            </a:extLst>
          </p:cNvPr>
          <p:cNvSpPr>
            <a:spLocks noGrp="1"/>
          </p:cNvSpPr>
          <p:nvPr>
            <p:ph type="title"/>
          </p:nvPr>
        </p:nvSpPr>
        <p:spPr/>
        <p:txBody>
          <a:bodyPr/>
          <a:lstStyle/>
          <a:p>
            <a:r>
              <a:rPr lang="vi-VN" sz="2400" b="0" dirty="0">
                <a:latin typeface="+mj-lt"/>
              </a:rPr>
              <a:t>BT 3: Các nhà khoa học dự đoán rằng đến năm 2100 sẽ không còn dầu và than trên Trái Đất. Cuộc sống của chúng ta sẽ thay đổi ra sao khi nguồn nhiên liệu này cạn kiệt?</a:t>
            </a:r>
            <a:endParaRPr lang="vi-VN" sz="2400" dirty="0">
              <a:latin typeface="+mj-lt"/>
            </a:endParaRPr>
          </a:p>
        </p:txBody>
      </p:sp>
      <p:sp>
        <p:nvSpPr>
          <p:cNvPr id="4" name="Hộp Văn bản 3">
            <a:extLst>
              <a:ext uri="{FF2B5EF4-FFF2-40B4-BE49-F238E27FC236}">
                <a16:creationId xmlns:a16="http://schemas.microsoft.com/office/drawing/2014/main" id="{EF412EEC-53CE-D502-4300-27240B7999E4}"/>
              </a:ext>
            </a:extLst>
          </p:cNvPr>
          <p:cNvSpPr txBox="1"/>
          <p:nvPr/>
        </p:nvSpPr>
        <p:spPr>
          <a:xfrm>
            <a:off x="495300" y="1959948"/>
            <a:ext cx="7704000" cy="2554545"/>
          </a:xfrm>
          <a:prstGeom prst="rect">
            <a:avLst/>
          </a:prstGeom>
          <a:noFill/>
        </p:spPr>
        <p:txBody>
          <a:bodyPr wrap="square">
            <a:spAutoFit/>
          </a:bodyPr>
          <a:lstStyle/>
          <a:p>
            <a:pPr algn="just"/>
            <a:r>
              <a:rPr lang="vi-VN" sz="2000" b="0" i="0" dirty="0">
                <a:solidFill>
                  <a:srgbClr val="FF0000"/>
                </a:solidFill>
                <a:effectLst/>
                <a:latin typeface="+mj-lt"/>
              </a:rPr>
              <a:t> Nếu đến năm 2100 không còn dầu và than trên Trái Đất thì cuộc sống của chúng ta sẽ khó khăn hơn, vì:</a:t>
            </a:r>
          </a:p>
          <a:p>
            <a:pPr algn="just"/>
            <a:r>
              <a:rPr lang="vi-VN" sz="2000" b="0" i="0" dirty="0">
                <a:solidFill>
                  <a:srgbClr val="FF0000"/>
                </a:solidFill>
                <a:effectLst/>
                <a:latin typeface="+mj-lt"/>
              </a:rPr>
              <a:t>+ </a:t>
            </a:r>
            <a:r>
              <a:rPr lang="vi-VN" sz="2000" b="0" i="0" dirty="0">
                <a:solidFill>
                  <a:schemeClr val="tx1"/>
                </a:solidFill>
                <a:effectLst/>
                <a:latin typeface="+mj-lt"/>
              </a:rPr>
              <a:t>Dầu và than là nguồn nhiên liệu rẻ</a:t>
            </a:r>
            <a:r>
              <a:rPr lang="vi-VN" sz="2000" b="0" i="0" dirty="0">
                <a:solidFill>
                  <a:srgbClr val="FF0000"/>
                </a:solidFill>
                <a:effectLst/>
                <a:latin typeface="+mj-lt"/>
              </a:rPr>
              <a:t>, </a:t>
            </a:r>
            <a:r>
              <a:rPr lang="vi-VN" sz="2000" b="0" i="0" dirty="0">
                <a:solidFill>
                  <a:schemeClr val="tx1"/>
                </a:solidFill>
                <a:effectLst/>
                <a:latin typeface="+mj-lt"/>
              </a:rPr>
              <a:t>sử dụng phổ biến </a:t>
            </a:r>
            <a:r>
              <a:rPr lang="vi-VN" sz="2000" b="0" i="0" dirty="0">
                <a:solidFill>
                  <a:srgbClr val="FF0000"/>
                </a:solidFill>
                <a:effectLst/>
                <a:latin typeface="+mj-lt"/>
              </a:rPr>
              <a:t>cho các loại máy móc, nhà máy đang vận hành rất nhiều.</a:t>
            </a:r>
          </a:p>
          <a:p>
            <a:pPr algn="just"/>
            <a:r>
              <a:rPr lang="vi-VN" sz="2000" b="0" i="0" dirty="0">
                <a:solidFill>
                  <a:srgbClr val="FF0000"/>
                </a:solidFill>
                <a:effectLst/>
                <a:latin typeface="+mj-lt"/>
              </a:rPr>
              <a:t>+ </a:t>
            </a:r>
            <a:r>
              <a:rPr lang="vi-VN" sz="2000" b="0" i="0" dirty="0">
                <a:solidFill>
                  <a:schemeClr val="tx1"/>
                </a:solidFill>
                <a:effectLst/>
                <a:latin typeface="+mj-lt"/>
              </a:rPr>
              <a:t>Các loại máy móc, nhà máy hoạt động sử dụng liên quan tới than, dầu có thể sẽ không dùng tới nữa, dẫn tới tổn thất về kinh tế.</a:t>
            </a:r>
          </a:p>
          <a:p>
            <a:pPr algn="just"/>
            <a:r>
              <a:rPr lang="vi-VN" sz="2000" b="0" i="0" dirty="0">
                <a:solidFill>
                  <a:srgbClr val="FF0000"/>
                </a:solidFill>
                <a:effectLst/>
                <a:latin typeface="+mj-lt"/>
              </a:rPr>
              <a:t>+ Khi hết nhiên liệu, </a:t>
            </a:r>
            <a:r>
              <a:rPr lang="vi-VN" sz="2000" b="0" i="0" dirty="0">
                <a:solidFill>
                  <a:schemeClr val="tx1"/>
                </a:solidFill>
                <a:effectLst/>
                <a:latin typeface="+mj-lt"/>
              </a:rPr>
              <a:t>cần phải tìm nhiên liệu mới thay thế mà phù hợp với kinh tế đất nước</a:t>
            </a:r>
            <a:r>
              <a:rPr lang="vi-VN" sz="2000" b="0" i="0" dirty="0">
                <a:solidFill>
                  <a:srgbClr val="FF0000"/>
                </a:solidFill>
                <a:effectLst/>
                <a:latin typeface="+mj-lt"/>
              </a:rPr>
              <a:t>, người dân.</a:t>
            </a:r>
          </a:p>
        </p:txBody>
      </p:sp>
    </p:spTree>
    <p:extLst>
      <p:ext uri="{BB962C8B-B14F-4D97-AF65-F5344CB8AC3E}">
        <p14:creationId xmlns:p14="http://schemas.microsoft.com/office/powerpoint/2010/main" val="413758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61EBB47-4344-0FC0-E06D-AC31E0ABF40C}"/>
              </a:ext>
            </a:extLst>
          </p:cNvPr>
          <p:cNvSpPr>
            <a:spLocks noGrp="1"/>
          </p:cNvSpPr>
          <p:nvPr>
            <p:ph type="title"/>
          </p:nvPr>
        </p:nvSpPr>
        <p:spPr/>
        <p:txBody>
          <a:bodyPr/>
          <a:lstStyle/>
          <a:p>
            <a:r>
              <a:rPr lang="vi-VN" dirty="0"/>
              <a:t>Ưu điểm </a:t>
            </a:r>
          </a:p>
        </p:txBody>
      </p:sp>
      <p:sp>
        <p:nvSpPr>
          <p:cNvPr id="3" name="Rounded Rectangle 5">
            <a:extLst>
              <a:ext uri="{FF2B5EF4-FFF2-40B4-BE49-F238E27FC236}">
                <a16:creationId xmlns:a16="http://schemas.microsoft.com/office/drawing/2014/main" id="{181C2255-C8AE-0383-6130-399DCEE0071E}"/>
              </a:ext>
            </a:extLst>
          </p:cNvPr>
          <p:cNvSpPr/>
          <p:nvPr/>
        </p:nvSpPr>
        <p:spPr>
          <a:xfrm>
            <a:off x="841663" y="1089660"/>
            <a:ext cx="7460673" cy="1981200"/>
          </a:xfrm>
          <a:prstGeom prst="roundRect">
            <a:avLst/>
          </a:prstGeom>
          <a:solidFill>
            <a:srgbClr val="0070C0"/>
          </a:solidFill>
          <a:ln w="25400" cap="flat" cmpd="sng" algn="ctr">
            <a:solidFill>
              <a:srgbClr val="4F81BD">
                <a:shade val="50000"/>
              </a:srgbClr>
            </a:solidFill>
            <a:prstDash val="solid"/>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Wingdings" pitchFamily="2" charset="2"/>
              <a:buChar char="ü"/>
              <a:tabLst/>
              <a:defRPr/>
            </a:pPr>
            <a:r>
              <a:rPr kumimoji="0" lang="en-US" sz="26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Liên</a:t>
            </a:r>
            <a:r>
              <a:rPr kumimoji="0" lang="en-US" sz="2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tục</a:t>
            </a:r>
            <a:r>
              <a:rPr kumimoji="0" lang="en-US" sz="2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được</a:t>
            </a:r>
            <a:r>
              <a:rPr kumimoji="0" lang="en-US" sz="2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bổ</a:t>
            </a:r>
            <a:r>
              <a:rPr kumimoji="0" lang="en-US" sz="2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sung </a:t>
            </a:r>
            <a:r>
              <a:rPr kumimoji="0" lang="en-US" sz="26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nhanh</a:t>
            </a:r>
            <a:r>
              <a:rPr kumimoji="0" lang="en-US" sz="2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chóng</a:t>
            </a:r>
            <a:r>
              <a:rPr kumimoji="0" lang="en-US" sz="2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và</a:t>
            </a:r>
            <a:r>
              <a:rPr kumimoji="0" lang="en-US" sz="2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có</a:t>
            </a:r>
            <a:r>
              <a:rPr kumimoji="0" lang="en-US" sz="2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sẵn</a:t>
            </a:r>
            <a:r>
              <a:rPr kumimoji="0" lang="en-US" sz="2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để</a:t>
            </a:r>
            <a:r>
              <a:rPr kumimoji="0" lang="en-US" sz="2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sử</a:t>
            </a:r>
            <a:r>
              <a:rPr kumimoji="0" lang="en-US" sz="2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dụng</a:t>
            </a:r>
            <a:r>
              <a:rPr kumimoji="0" lang="en-US" sz="2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ü"/>
              <a:tabLst/>
              <a:defRPr/>
            </a:pPr>
            <a:r>
              <a:rPr kumimoji="0" lang="en-US" sz="26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Có</a:t>
            </a:r>
            <a:r>
              <a:rPr kumimoji="0" lang="en-US" sz="2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thể</a:t>
            </a:r>
            <a:r>
              <a:rPr kumimoji="0" lang="en-US" sz="2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sử</a:t>
            </a:r>
            <a:r>
              <a:rPr kumimoji="0" lang="en-US" sz="2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dụng</a:t>
            </a:r>
            <a:r>
              <a:rPr kumimoji="0" lang="en-US" sz="2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để</a:t>
            </a:r>
            <a:r>
              <a:rPr kumimoji="0" lang="en-US" sz="2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tạo</a:t>
            </a:r>
            <a:r>
              <a:rPr kumimoji="0" lang="en-US" sz="2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ra</a:t>
            </a:r>
            <a:r>
              <a:rPr kumimoji="0" lang="en-US" sz="2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điện</a:t>
            </a:r>
            <a:r>
              <a:rPr kumimoji="0" lang="en-US" sz="2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và</a:t>
            </a:r>
            <a:r>
              <a:rPr kumimoji="0" lang="en-US" sz="2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nhiệt</a:t>
            </a:r>
            <a:r>
              <a:rPr kumimoji="0" lang="en-US" sz="2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ü"/>
              <a:tabLst/>
              <a:defRPr/>
            </a:pPr>
            <a:r>
              <a:rPr kumimoji="0" lang="en-US" sz="26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Ít</a:t>
            </a:r>
            <a:r>
              <a:rPr kumimoji="0" lang="en-US" sz="2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tác</a:t>
            </a:r>
            <a:r>
              <a:rPr kumimoji="0" lang="en-US" sz="2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động</a:t>
            </a:r>
            <a:r>
              <a:rPr kumimoji="0" lang="en-US" sz="2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tiêu</a:t>
            </a:r>
            <a:r>
              <a:rPr kumimoji="0" lang="en-US" sz="2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cực</a:t>
            </a:r>
            <a:r>
              <a:rPr kumimoji="0" lang="en-US" sz="2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đến</a:t>
            </a:r>
            <a:r>
              <a:rPr kumimoji="0" lang="en-US" sz="2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môi</a:t>
            </a:r>
            <a:r>
              <a:rPr kumimoji="0" lang="en-US" sz="2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trường</a:t>
            </a:r>
            <a:endParaRPr kumimoji="0" lang="en-US" sz="2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93532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DE583D4-0814-A61A-B878-589A0905948F}"/>
              </a:ext>
            </a:extLst>
          </p:cNvPr>
          <p:cNvSpPr>
            <a:spLocks noGrp="1"/>
          </p:cNvSpPr>
          <p:nvPr>
            <p:ph type="title"/>
          </p:nvPr>
        </p:nvSpPr>
        <p:spPr>
          <a:xfrm>
            <a:off x="823367" y="0"/>
            <a:ext cx="7704000" cy="572700"/>
          </a:xfrm>
        </p:spPr>
        <p:txBody>
          <a:bodyPr/>
          <a:lstStyle/>
          <a:p>
            <a:r>
              <a:rPr lang="vi-VN" dirty="0"/>
              <a:t>Ưu điểm và nhược điểm của việc sử dụng năng lượng mặt trời</a:t>
            </a:r>
          </a:p>
        </p:txBody>
      </p:sp>
      <p:pic>
        <p:nvPicPr>
          <p:cNvPr id="4" name="Hình ảnh 3">
            <a:extLst>
              <a:ext uri="{FF2B5EF4-FFF2-40B4-BE49-F238E27FC236}">
                <a16:creationId xmlns:a16="http://schemas.microsoft.com/office/drawing/2014/main" id="{214439A3-E92B-F639-46CC-D16292BD7978}"/>
              </a:ext>
            </a:extLst>
          </p:cNvPr>
          <p:cNvPicPr>
            <a:picLocks noChangeAspect="1"/>
          </p:cNvPicPr>
          <p:nvPr/>
        </p:nvPicPr>
        <p:blipFill>
          <a:blip r:embed="rId2"/>
          <a:stretch>
            <a:fillRect/>
          </a:stretch>
        </p:blipFill>
        <p:spPr>
          <a:xfrm>
            <a:off x="1447800" y="2228641"/>
            <a:ext cx="6248400" cy="1743075"/>
          </a:xfrm>
          <a:prstGeom prst="rect">
            <a:avLst/>
          </a:prstGeom>
        </p:spPr>
      </p:pic>
      <p:sp>
        <p:nvSpPr>
          <p:cNvPr id="8" name="Hộp Văn bản 7">
            <a:extLst>
              <a:ext uri="{FF2B5EF4-FFF2-40B4-BE49-F238E27FC236}">
                <a16:creationId xmlns:a16="http://schemas.microsoft.com/office/drawing/2014/main" id="{AD413874-2D07-4DC9-BE8E-4813F997ECD5}"/>
              </a:ext>
            </a:extLst>
          </p:cNvPr>
          <p:cNvSpPr txBox="1"/>
          <p:nvPr/>
        </p:nvSpPr>
        <p:spPr>
          <a:xfrm>
            <a:off x="642271" y="1212978"/>
            <a:ext cx="8066191" cy="1015663"/>
          </a:xfrm>
          <a:prstGeom prst="rect">
            <a:avLst/>
          </a:prstGeom>
          <a:noFill/>
        </p:spPr>
        <p:txBody>
          <a:bodyPr wrap="square">
            <a:spAutoFit/>
          </a:bodyPr>
          <a:lstStyle/>
          <a:p>
            <a:pPr algn="just"/>
            <a:r>
              <a:rPr lang="vi-VN" sz="2000" b="0" i="0">
                <a:solidFill>
                  <a:srgbClr val="000000"/>
                </a:solidFill>
                <a:effectLst/>
                <a:latin typeface="Open Sans" panose="020B0606030504020204" pitchFamily="34" charset="0"/>
              </a:rPr>
              <a:t>Quan sát hình 50.2 dưới đây và trả lời các câu hỏi:</a:t>
            </a:r>
          </a:p>
          <a:p>
            <a:pPr algn="just"/>
            <a:r>
              <a:rPr lang="vi-VN" sz="2000" b="0" i="0">
                <a:solidFill>
                  <a:srgbClr val="000000"/>
                </a:solidFill>
                <a:effectLst/>
                <a:latin typeface="Open Sans" panose="020B0606030504020204" pitchFamily="34" charset="0"/>
              </a:rPr>
              <a:t>a/ Năng lượng ánh sáng từ Mặt Trời có thể được chuyển hóa thành điện như thế nào? (Hình 50.2 a)</a:t>
            </a:r>
            <a:endParaRPr lang="vi-VN" sz="2000" b="0" i="0" dirty="0">
              <a:solidFill>
                <a:srgbClr val="000000"/>
              </a:solidFill>
              <a:effectLst/>
              <a:latin typeface="Open Sans" panose="020B0606030504020204" pitchFamily="34" charset="0"/>
            </a:endParaRPr>
          </a:p>
        </p:txBody>
      </p:sp>
      <p:sp>
        <p:nvSpPr>
          <p:cNvPr id="10" name="Hộp Văn bản 9">
            <a:extLst>
              <a:ext uri="{FF2B5EF4-FFF2-40B4-BE49-F238E27FC236}">
                <a16:creationId xmlns:a16="http://schemas.microsoft.com/office/drawing/2014/main" id="{EA10E93F-D46A-4588-9C37-5F94E67C990E}"/>
              </a:ext>
            </a:extLst>
          </p:cNvPr>
          <p:cNvSpPr txBox="1"/>
          <p:nvPr/>
        </p:nvSpPr>
        <p:spPr>
          <a:xfrm>
            <a:off x="1727218" y="4181638"/>
            <a:ext cx="6981244" cy="707886"/>
          </a:xfrm>
          <a:prstGeom prst="rect">
            <a:avLst/>
          </a:prstGeom>
          <a:noFill/>
        </p:spPr>
        <p:txBody>
          <a:bodyPr wrap="square">
            <a:spAutoFit/>
          </a:bodyPr>
          <a:lstStyle/>
          <a:p>
            <a:pPr algn="just"/>
            <a:r>
              <a:rPr lang="vi-VN" sz="2000" b="0" i="1" dirty="0">
                <a:solidFill>
                  <a:srgbClr val="FF0000"/>
                </a:solidFill>
                <a:effectLst/>
                <a:latin typeface="Open Sans" panose="020B0606030504020204" pitchFamily="34" charset="0"/>
              </a:rPr>
              <a:t> Sử dụng các tấm pin năng lượng Mặt Trời</a:t>
            </a:r>
          </a:p>
          <a:p>
            <a:pPr algn="just"/>
            <a:r>
              <a:rPr lang="vi-VN" sz="2000" b="0" i="1" dirty="0">
                <a:solidFill>
                  <a:srgbClr val="FF0000"/>
                </a:solidFill>
                <a:effectLst/>
                <a:latin typeface="Open Sans" panose="020B0606030504020204" pitchFamily="34" charset="0"/>
              </a:rPr>
              <a:t>- Kết nối với hệ thống lưới điện để sử dụng.</a:t>
            </a:r>
          </a:p>
        </p:txBody>
      </p:sp>
    </p:spTree>
    <p:extLst>
      <p:ext uri="{BB962C8B-B14F-4D97-AF65-F5344CB8AC3E}">
        <p14:creationId xmlns:p14="http://schemas.microsoft.com/office/powerpoint/2010/main" val="379541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D1B48AE-6D98-C502-CF3E-079888EEA606}"/>
              </a:ext>
            </a:extLst>
          </p:cNvPr>
          <p:cNvSpPr>
            <a:spLocks noGrp="1"/>
          </p:cNvSpPr>
          <p:nvPr>
            <p:ph type="title"/>
          </p:nvPr>
        </p:nvSpPr>
        <p:spPr/>
        <p:txBody>
          <a:bodyPr/>
          <a:lstStyle/>
          <a:p>
            <a:r>
              <a:rPr lang="vi-VN" sz="2000" b="0" i="0" dirty="0">
                <a:solidFill>
                  <a:srgbClr val="000000"/>
                </a:solidFill>
                <a:effectLst/>
                <a:latin typeface="Open Sans" panose="020B0606030504020204" pitchFamily="34" charset="0"/>
              </a:rPr>
              <a:t>Năng lượng ánh sáng từ Mặt Trời có thể được sử dụng để sản xuất nhiên liệu từ thực vật bằng cách nào? (Hình 50.2b)</a:t>
            </a:r>
            <a:endParaRPr lang="vi-VN" sz="2000" dirty="0"/>
          </a:p>
        </p:txBody>
      </p:sp>
      <p:pic>
        <p:nvPicPr>
          <p:cNvPr id="3" name="Hình ảnh 2">
            <a:extLst>
              <a:ext uri="{FF2B5EF4-FFF2-40B4-BE49-F238E27FC236}">
                <a16:creationId xmlns:a16="http://schemas.microsoft.com/office/drawing/2014/main" id="{7E33BA6D-11A2-E248-3EDE-73801F749016}"/>
              </a:ext>
            </a:extLst>
          </p:cNvPr>
          <p:cNvPicPr>
            <a:picLocks noChangeAspect="1"/>
          </p:cNvPicPr>
          <p:nvPr/>
        </p:nvPicPr>
        <p:blipFill>
          <a:blip r:embed="rId2"/>
          <a:stretch>
            <a:fillRect/>
          </a:stretch>
        </p:blipFill>
        <p:spPr>
          <a:xfrm>
            <a:off x="514350" y="1394958"/>
            <a:ext cx="8115300" cy="1590260"/>
          </a:xfrm>
          <a:prstGeom prst="rect">
            <a:avLst/>
          </a:prstGeom>
        </p:spPr>
      </p:pic>
      <p:sp>
        <p:nvSpPr>
          <p:cNvPr id="5" name="Hộp Văn bản 4">
            <a:extLst>
              <a:ext uri="{FF2B5EF4-FFF2-40B4-BE49-F238E27FC236}">
                <a16:creationId xmlns:a16="http://schemas.microsoft.com/office/drawing/2014/main" id="{70EEB855-0AF7-C3C4-C299-57284A07A96D}"/>
              </a:ext>
            </a:extLst>
          </p:cNvPr>
          <p:cNvSpPr txBox="1"/>
          <p:nvPr/>
        </p:nvSpPr>
        <p:spPr>
          <a:xfrm>
            <a:off x="720000" y="3362451"/>
            <a:ext cx="6981244" cy="1631216"/>
          </a:xfrm>
          <a:prstGeom prst="rect">
            <a:avLst/>
          </a:prstGeom>
          <a:noFill/>
        </p:spPr>
        <p:txBody>
          <a:bodyPr wrap="square">
            <a:spAutoFit/>
          </a:bodyPr>
          <a:lstStyle/>
          <a:p>
            <a:pPr algn="just"/>
            <a:r>
              <a:rPr lang="vi-VN" sz="2000" b="0" i="1" dirty="0">
                <a:solidFill>
                  <a:srgbClr val="FF0000"/>
                </a:solidFill>
                <a:effectLst/>
                <a:latin typeface="Open Sans" panose="020B0606030504020204" pitchFamily="34" charset="0"/>
              </a:rPr>
              <a:t>  - Thực vật hấp thụ năng lượng ánh sáng mặt trời chuyển hóa năng lượng và phát triển.</a:t>
            </a:r>
          </a:p>
          <a:p>
            <a:pPr algn="just"/>
            <a:r>
              <a:rPr lang="vi-VN" sz="2000" b="0" i="1" dirty="0">
                <a:solidFill>
                  <a:srgbClr val="FF0000"/>
                </a:solidFill>
                <a:effectLst/>
                <a:latin typeface="Open Sans" panose="020B0606030504020204" pitchFamily="34" charset="0"/>
              </a:rPr>
              <a:t>- Sau khi chúng được sử dụng vào mục đích cuộc sống của con người thì những phần thừa sẽ được chuyển hóa thành phân bón và chế tạo thành nhiên liệu sinh học.</a:t>
            </a:r>
          </a:p>
        </p:txBody>
      </p:sp>
    </p:spTree>
    <p:extLst>
      <p:ext uri="{BB962C8B-B14F-4D97-AF65-F5344CB8AC3E}">
        <p14:creationId xmlns:p14="http://schemas.microsoft.com/office/powerpoint/2010/main" val="412583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CB84E51-A789-31F6-87FC-CFF65D351BF4}"/>
              </a:ext>
            </a:extLst>
          </p:cNvPr>
          <p:cNvSpPr>
            <a:spLocks noGrp="1"/>
          </p:cNvSpPr>
          <p:nvPr>
            <p:ph type="title"/>
          </p:nvPr>
        </p:nvSpPr>
        <p:spPr/>
        <p:txBody>
          <a:bodyPr/>
          <a:lstStyle/>
          <a:p>
            <a:r>
              <a:rPr lang="vi-VN" sz="1800" b="0" i="0" dirty="0">
                <a:solidFill>
                  <a:srgbClr val="000000"/>
                </a:solidFill>
                <a:effectLst/>
                <a:latin typeface="Open Sans" panose="020B0606030504020204" pitchFamily="34" charset="0"/>
              </a:rPr>
              <a:t>Thảo luận về những ưu điểm và nhược điểm trong việc sử dụng năng lượng Mặt Trời thay thế nhiên liệu hóa thạch trong hình 50.3.</a:t>
            </a:r>
            <a:br>
              <a:rPr lang="vi-VN" sz="1800" b="0" i="0" dirty="0">
                <a:solidFill>
                  <a:srgbClr val="000000"/>
                </a:solidFill>
                <a:effectLst/>
                <a:latin typeface="Open Sans" panose="020B0606030504020204" pitchFamily="34" charset="0"/>
              </a:rPr>
            </a:br>
            <a:r>
              <a:rPr lang="vi-VN" sz="1800" b="0" i="0" dirty="0">
                <a:solidFill>
                  <a:srgbClr val="000000"/>
                </a:solidFill>
                <a:effectLst/>
                <a:latin typeface="Open Sans" panose="020B0606030504020204" pitchFamily="34" charset="0"/>
              </a:rPr>
              <a:t>a/ Pin Mặt Trời có thể cung cấp năng lượng cho ô tô và các thiết bị điện hoạt động.</a:t>
            </a:r>
            <a:br>
              <a:rPr lang="vi-VN" sz="1800" b="0" i="0" dirty="0">
                <a:solidFill>
                  <a:srgbClr val="000000"/>
                </a:solidFill>
                <a:effectLst/>
                <a:latin typeface="Open Sans" panose="020B0606030504020204" pitchFamily="34" charset="0"/>
              </a:rPr>
            </a:br>
            <a:r>
              <a:rPr lang="vi-VN" sz="1800" b="0" i="0" dirty="0">
                <a:solidFill>
                  <a:srgbClr val="000000"/>
                </a:solidFill>
                <a:effectLst/>
                <a:latin typeface="Open Sans" panose="020B0606030504020204" pitchFamily="34" charset="0"/>
              </a:rPr>
              <a:t>b/ Nhiệt độ của nước được đun nóng trực tiếp bằng bình đun sử dụng năng lượng Mặt Trời có thể đạt trên 60</a:t>
            </a:r>
            <a:r>
              <a:rPr lang="vi-VN" sz="1800" b="0" i="0" baseline="30000" dirty="0">
                <a:solidFill>
                  <a:srgbClr val="000000"/>
                </a:solidFill>
                <a:effectLst/>
                <a:latin typeface="Open Sans" panose="020B0606030504020204" pitchFamily="34" charset="0"/>
              </a:rPr>
              <a:t>0</a:t>
            </a:r>
            <a:r>
              <a:rPr lang="vi-VN" sz="1800" b="0" i="0" dirty="0">
                <a:solidFill>
                  <a:srgbClr val="000000"/>
                </a:solidFill>
                <a:effectLst/>
                <a:latin typeface="Open Sans" panose="020B0606030504020204" pitchFamily="34" charset="0"/>
              </a:rPr>
              <a:t>C.</a:t>
            </a:r>
            <a:br>
              <a:rPr lang="vi-VN" sz="1800" b="0" i="0" dirty="0">
                <a:solidFill>
                  <a:srgbClr val="000000"/>
                </a:solidFill>
                <a:effectLst/>
                <a:latin typeface="Open Sans" panose="020B0606030504020204" pitchFamily="34" charset="0"/>
              </a:rPr>
            </a:br>
            <a:endParaRPr lang="vi-VN" sz="1800" dirty="0"/>
          </a:p>
        </p:txBody>
      </p:sp>
      <p:pic>
        <p:nvPicPr>
          <p:cNvPr id="4" name="Hình ảnh 3">
            <a:extLst>
              <a:ext uri="{FF2B5EF4-FFF2-40B4-BE49-F238E27FC236}">
                <a16:creationId xmlns:a16="http://schemas.microsoft.com/office/drawing/2014/main" id="{8AC1F3D8-AB35-715A-50DE-CFA3AF0F311E}"/>
              </a:ext>
            </a:extLst>
          </p:cNvPr>
          <p:cNvPicPr>
            <a:picLocks noChangeAspect="1"/>
          </p:cNvPicPr>
          <p:nvPr/>
        </p:nvPicPr>
        <p:blipFill>
          <a:blip r:embed="rId2"/>
          <a:stretch>
            <a:fillRect/>
          </a:stretch>
        </p:blipFill>
        <p:spPr>
          <a:xfrm>
            <a:off x="1899782" y="2164825"/>
            <a:ext cx="4819650" cy="2533650"/>
          </a:xfrm>
          <a:prstGeom prst="rect">
            <a:avLst/>
          </a:prstGeom>
        </p:spPr>
      </p:pic>
    </p:spTree>
    <p:extLst>
      <p:ext uri="{BB962C8B-B14F-4D97-AF65-F5344CB8AC3E}">
        <p14:creationId xmlns:p14="http://schemas.microsoft.com/office/powerpoint/2010/main" val="2959582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graphicFrame>
        <p:nvGraphicFramePr>
          <p:cNvPr id="631" name="Google Shape;631;p48"/>
          <p:cNvGraphicFramePr/>
          <p:nvPr>
            <p:extLst>
              <p:ext uri="{D42A27DB-BD31-4B8C-83A1-F6EECF244321}">
                <p14:modId xmlns:p14="http://schemas.microsoft.com/office/powerpoint/2010/main" val="3441225475"/>
              </p:ext>
            </p:extLst>
          </p:nvPr>
        </p:nvGraphicFramePr>
        <p:xfrm>
          <a:off x="720000" y="2595165"/>
          <a:ext cx="7704000" cy="2285940"/>
        </p:xfrm>
        <a:graphic>
          <a:graphicData uri="http://schemas.openxmlformats.org/drawingml/2006/table">
            <a:tbl>
              <a:tblPr>
                <a:noFill/>
                <a:tableStyleId>{2722F996-756B-4E80-8A12-DBEDBE4B32B0}</a:tableStyleId>
              </a:tblPr>
              <a:tblGrid>
                <a:gridCol w="3852000">
                  <a:extLst>
                    <a:ext uri="{9D8B030D-6E8A-4147-A177-3AD203B41FA5}">
                      <a16:colId xmlns:a16="http://schemas.microsoft.com/office/drawing/2014/main" val="20000"/>
                    </a:ext>
                  </a:extLst>
                </a:gridCol>
                <a:gridCol w="3852000">
                  <a:extLst>
                    <a:ext uri="{9D8B030D-6E8A-4147-A177-3AD203B41FA5}">
                      <a16:colId xmlns:a16="http://schemas.microsoft.com/office/drawing/2014/main" val="20001"/>
                    </a:ext>
                  </a:extLst>
                </a:gridCol>
              </a:tblGrid>
              <a:tr h="340500">
                <a:tc>
                  <a:txBody>
                    <a:bodyPr/>
                    <a:lstStyle/>
                    <a:p>
                      <a:pPr marL="0" lvl="0" indent="0" algn="ctr" rtl="0">
                        <a:spcBef>
                          <a:spcPts val="0"/>
                        </a:spcBef>
                        <a:spcAft>
                          <a:spcPts val="0"/>
                        </a:spcAft>
                        <a:buNone/>
                      </a:pPr>
                      <a:r>
                        <a:rPr lang="vi-VN" sz="1400" b="1" i="0" u="none" strike="noStrike" cap="none" dirty="0">
                          <a:solidFill>
                            <a:srgbClr val="000000"/>
                          </a:solidFill>
                          <a:effectLst/>
                          <a:latin typeface="Arial"/>
                          <a:ea typeface="Arial"/>
                          <a:cs typeface="Arial"/>
                          <a:sym typeface="Arial"/>
                        </a:rPr>
                        <a:t>Ưu điểm</a:t>
                      </a:r>
                      <a:endParaRPr sz="1600" b="1" dirty="0">
                        <a:solidFill>
                          <a:schemeClr val="lt1"/>
                        </a:solidFill>
                        <a:latin typeface="Baskervville"/>
                        <a:ea typeface="Baskervville"/>
                        <a:cs typeface="Baskervville"/>
                        <a:sym typeface="Baskervville"/>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vi-VN" sz="1400" b="1" i="0" u="none" strike="noStrike" cap="none" dirty="0">
                          <a:solidFill>
                            <a:srgbClr val="000000"/>
                          </a:solidFill>
                          <a:effectLst/>
                          <a:latin typeface="Arial"/>
                          <a:ea typeface="Arial"/>
                          <a:cs typeface="Arial"/>
                          <a:sym typeface="Arial"/>
                        </a:rPr>
                        <a:t>Nhược điểm</a:t>
                      </a:r>
                      <a:endParaRPr sz="1600" b="1" dirty="0">
                        <a:solidFill>
                          <a:schemeClr val="lt1"/>
                        </a:solidFill>
                        <a:latin typeface="Baskervville"/>
                        <a:ea typeface="Baskervville"/>
                        <a:cs typeface="Baskervville"/>
                        <a:sym typeface="Baskervville"/>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1582150">
                <a:tc>
                  <a:txBody>
                    <a:bodyPr/>
                    <a:lstStyle/>
                    <a:p>
                      <a:pPr algn="just"/>
                      <a:r>
                        <a:rPr lang="vi-VN" sz="1600" b="0" i="0" dirty="0">
                          <a:solidFill>
                            <a:srgbClr val="000000"/>
                          </a:solidFill>
                          <a:effectLst/>
                          <a:latin typeface="Open Sans" panose="020B0606030504020204" pitchFamily="34" charset="0"/>
                        </a:rPr>
                        <a:t>- Nguồn năng lượng tái tạo</a:t>
                      </a:r>
                    </a:p>
                    <a:p>
                      <a:pPr algn="just"/>
                      <a:r>
                        <a:rPr lang="vi-VN" sz="1600" b="0" i="0" dirty="0">
                          <a:solidFill>
                            <a:srgbClr val="000000"/>
                          </a:solidFill>
                          <a:effectLst/>
                          <a:latin typeface="Open Sans" panose="020B0606030504020204" pitchFamily="34" charset="0"/>
                        </a:rPr>
                        <a:t>- Giảm tiền điện</a:t>
                      </a:r>
                    </a:p>
                    <a:p>
                      <a:pPr algn="just"/>
                      <a:r>
                        <a:rPr lang="vi-VN" sz="1600" b="0" i="0" dirty="0">
                          <a:solidFill>
                            <a:srgbClr val="000000"/>
                          </a:solidFill>
                          <a:effectLst/>
                          <a:latin typeface="Open Sans" panose="020B0606030504020204" pitchFamily="34" charset="0"/>
                        </a:rPr>
                        <a:t>- Chi phí bảo trì thấp</a:t>
                      </a:r>
                    </a:p>
                    <a:p>
                      <a:pPr algn="just"/>
                      <a:r>
                        <a:rPr lang="vi-VN" sz="1600" b="0" i="0" dirty="0">
                          <a:solidFill>
                            <a:srgbClr val="000000"/>
                          </a:solidFill>
                          <a:effectLst/>
                          <a:latin typeface="Open Sans" panose="020B0606030504020204" pitchFamily="34" charset="0"/>
                        </a:rPr>
                        <a:t>- Ứng dụng đa dạng: cung cấp năng lượng cho ô tô và các thiết bị điện hoạt động.</a:t>
                      </a:r>
                    </a:p>
                    <a:p>
                      <a:pPr marL="0" lvl="0" indent="0" algn="ctr" rtl="0">
                        <a:spcBef>
                          <a:spcPts val="0"/>
                        </a:spcBef>
                        <a:spcAft>
                          <a:spcPts val="0"/>
                        </a:spcAft>
                        <a:buNone/>
                      </a:pPr>
                      <a:endParaRPr sz="1600" b="1" dirty="0">
                        <a:solidFill>
                          <a:schemeClr val="dk1"/>
                        </a:solidFill>
                        <a:latin typeface="Baskervville"/>
                        <a:ea typeface="Baskervville"/>
                        <a:cs typeface="Baskervville"/>
                        <a:sym typeface="Baskervville"/>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algn="just"/>
                      <a:r>
                        <a:rPr lang="vi-VN" sz="1600" b="0" i="0" dirty="0">
                          <a:solidFill>
                            <a:srgbClr val="000000"/>
                          </a:solidFill>
                          <a:effectLst/>
                          <a:latin typeface="Open Sans" panose="020B0606030504020204" pitchFamily="34" charset="0"/>
                        </a:rPr>
                        <a:t>- Phụ thuộc vào thời tiết</a:t>
                      </a:r>
                    </a:p>
                    <a:p>
                      <a:pPr algn="just"/>
                      <a:r>
                        <a:rPr lang="vi-VN" sz="1600" b="0" i="0" dirty="0">
                          <a:solidFill>
                            <a:srgbClr val="000000"/>
                          </a:solidFill>
                          <a:effectLst/>
                          <a:latin typeface="Open Sans" panose="020B0606030504020204" pitchFamily="34" charset="0"/>
                        </a:rPr>
                        <a:t>- Giá thành sản phẩm cao</a:t>
                      </a:r>
                    </a:p>
                    <a:p>
                      <a:pPr algn="just"/>
                      <a:r>
                        <a:rPr lang="vi-VN" sz="1600" b="0" i="0" dirty="0">
                          <a:solidFill>
                            <a:srgbClr val="000000"/>
                          </a:solidFill>
                          <a:effectLst/>
                          <a:latin typeface="Open Sans" panose="020B0606030504020204" pitchFamily="34" charset="0"/>
                        </a:rPr>
                        <a:t>- Sử dụng nhiều không gian</a:t>
                      </a:r>
                    </a:p>
                    <a:p>
                      <a:pPr algn="just"/>
                      <a:r>
                        <a:rPr lang="vi-VN" sz="1600" b="0" i="0" dirty="0">
                          <a:solidFill>
                            <a:srgbClr val="000000"/>
                          </a:solidFill>
                          <a:effectLst/>
                          <a:latin typeface="Open Sans" panose="020B0606030504020204" pitchFamily="34" charset="0"/>
                        </a:rPr>
                        <a:t>- Chưa có cách xử lý chất thải của pin Mặt Trời</a:t>
                      </a:r>
                    </a:p>
                    <a:p>
                      <a:pPr marL="0" lvl="0" indent="0" algn="ctr" rtl="0">
                        <a:spcBef>
                          <a:spcPts val="0"/>
                        </a:spcBef>
                        <a:spcAft>
                          <a:spcPts val="0"/>
                        </a:spcAft>
                        <a:buNone/>
                      </a:pPr>
                      <a:endParaRPr sz="1600" b="1" dirty="0">
                        <a:solidFill>
                          <a:schemeClr val="dk1"/>
                        </a:solidFill>
                        <a:latin typeface="Baskervville"/>
                        <a:ea typeface="Baskervville"/>
                        <a:cs typeface="Baskervville"/>
                        <a:sym typeface="Baskervville"/>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nvGrpSpPr>
          <p:cNvPr id="632" name="Google Shape;632;p48"/>
          <p:cNvGrpSpPr/>
          <p:nvPr/>
        </p:nvGrpSpPr>
        <p:grpSpPr>
          <a:xfrm>
            <a:off x="3911103" y="1791658"/>
            <a:ext cx="508923" cy="509727"/>
            <a:chOff x="1111154" y="4094271"/>
            <a:chExt cx="508923" cy="509727"/>
          </a:xfrm>
        </p:grpSpPr>
        <p:sp>
          <p:nvSpPr>
            <p:cNvPr id="633" name="Google Shape;633;p48"/>
            <p:cNvSpPr/>
            <p:nvPr/>
          </p:nvSpPr>
          <p:spPr>
            <a:xfrm>
              <a:off x="1185005" y="4169605"/>
              <a:ext cx="53828" cy="54569"/>
            </a:xfrm>
            <a:custGeom>
              <a:avLst/>
              <a:gdLst/>
              <a:ahLst/>
              <a:cxnLst/>
              <a:rect l="l" t="t" r="r" b="b"/>
              <a:pathLst>
                <a:path w="871" h="883" extrusionOk="0">
                  <a:moveTo>
                    <a:pt x="272" y="1"/>
                  </a:moveTo>
                  <a:cubicBezTo>
                    <a:pt x="209" y="1"/>
                    <a:pt x="146" y="25"/>
                    <a:pt x="97" y="73"/>
                  </a:cubicBezTo>
                  <a:cubicBezTo>
                    <a:pt x="1" y="170"/>
                    <a:pt x="1" y="327"/>
                    <a:pt x="97" y="424"/>
                  </a:cubicBezTo>
                  <a:lnTo>
                    <a:pt x="363" y="690"/>
                  </a:lnTo>
                  <a:lnTo>
                    <a:pt x="556" y="883"/>
                  </a:lnTo>
                  <a:lnTo>
                    <a:pt x="870" y="556"/>
                  </a:lnTo>
                  <a:lnTo>
                    <a:pt x="713" y="339"/>
                  </a:lnTo>
                  <a:lnTo>
                    <a:pt x="447" y="73"/>
                  </a:lnTo>
                  <a:cubicBezTo>
                    <a:pt x="399" y="25"/>
                    <a:pt x="336" y="1"/>
                    <a:pt x="272" y="1"/>
                  </a:cubicBezTo>
                  <a:close/>
                </a:path>
              </a:pathLst>
            </a:custGeom>
            <a:solidFill>
              <a:srgbClr val="E29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8"/>
            <p:cNvSpPr/>
            <p:nvPr/>
          </p:nvSpPr>
          <p:spPr>
            <a:xfrm>
              <a:off x="1202186" y="4186848"/>
              <a:ext cx="79907" cy="82132"/>
            </a:xfrm>
            <a:custGeom>
              <a:avLst/>
              <a:gdLst/>
              <a:ahLst/>
              <a:cxnLst/>
              <a:rect l="l" t="t" r="r" b="b"/>
              <a:pathLst>
                <a:path w="1293" h="1329" extrusionOk="0">
                  <a:moveTo>
                    <a:pt x="580" y="0"/>
                  </a:moveTo>
                  <a:cubicBezTo>
                    <a:pt x="522" y="0"/>
                    <a:pt x="465" y="24"/>
                    <a:pt x="423" y="73"/>
                  </a:cubicBezTo>
                  <a:lnTo>
                    <a:pt x="85" y="411"/>
                  </a:lnTo>
                  <a:cubicBezTo>
                    <a:pt x="0" y="495"/>
                    <a:pt x="0" y="628"/>
                    <a:pt x="85" y="725"/>
                  </a:cubicBezTo>
                  <a:lnTo>
                    <a:pt x="254" y="894"/>
                  </a:lnTo>
                  <a:lnTo>
                    <a:pt x="665" y="1328"/>
                  </a:lnTo>
                  <a:lnTo>
                    <a:pt x="1293" y="700"/>
                  </a:lnTo>
                  <a:lnTo>
                    <a:pt x="906" y="242"/>
                  </a:lnTo>
                  <a:lnTo>
                    <a:pt x="737" y="73"/>
                  </a:lnTo>
                  <a:cubicBezTo>
                    <a:pt x="695" y="24"/>
                    <a:pt x="637" y="0"/>
                    <a:pt x="580" y="0"/>
                  </a:cubicBezTo>
                  <a:close/>
                </a:path>
              </a:pathLst>
            </a:custGeom>
            <a:solidFill>
              <a:srgbClr val="E29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8"/>
            <p:cNvSpPr/>
            <p:nvPr/>
          </p:nvSpPr>
          <p:spPr>
            <a:xfrm>
              <a:off x="1487209" y="4169605"/>
              <a:ext cx="59019" cy="56053"/>
            </a:xfrm>
            <a:custGeom>
              <a:avLst/>
              <a:gdLst/>
              <a:ahLst/>
              <a:cxnLst/>
              <a:rect l="l" t="t" r="r" b="b"/>
              <a:pathLst>
                <a:path w="955" h="907" extrusionOk="0">
                  <a:moveTo>
                    <a:pt x="683" y="1"/>
                  </a:moveTo>
                  <a:cubicBezTo>
                    <a:pt x="619" y="1"/>
                    <a:pt x="556" y="25"/>
                    <a:pt x="508" y="73"/>
                  </a:cubicBezTo>
                  <a:lnTo>
                    <a:pt x="242" y="339"/>
                  </a:lnTo>
                  <a:lnTo>
                    <a:pt x="0" y="569"/>
                  </a:lnTo>
                  <a:lnTo>
                    <a:pt x="314" y="907"/>
                  </a:lnTo>
                  <a:lnTo>
                    <a:pt x="593" y="690"/>
                  </a:lnTo>
                  <a:lnTo>
                    <a:pt x="858" y="424"/>
                  </a:lnTo>
                  <a:cubicBezTo>
                    <a:pt x="955" y="327"/>
                    <a:pt x="955" y="170"/>
                    <a:pt x="858" y="73"/>
                  </a:cubicBezTo>
                  <a:cubicBezTo>
                    <a:pt x="810" y="25"/>
                    <a:pt x="746" y="1"/>
                    <a:pt x="683" y="1"/>
                  </a:cubicBezTo>
                  <a:close/>
                </a:path>
              </a:pathLst>
            </a:custGeom>
            <a:solidFill>
              <a:srgbClr val="E29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8"/>
            <p:cNvSpPr/>
            <p:nvPr/>
          </p:nvSpPr>
          <p:spPr>
            <a:xfrm>
              <a:off x="1448398" y="4186848"/>
              <a:ext cx="80649" cy="85840"/>
            </a:xfrm>
            <a:custGeom>
              <a:avLst/>
              <a:gdLst/>
              <a:ahLst/>
              <a:cxnLst/>
              <a:rect l="l" t="t" r="r" b="b"/>
              <a:pathLst>
                <a:path w="1305" h="1389" extrusionOk="0">
                  <a:moveTo>
                    <a:pt x="725" y="0"/>
                  </a:moveTo>
                  <a:cubicBezTo>
                    <a:pt x="668" y="0"/>
                    <a:pt x="611" y="24"/>
                    <a:pt x="569" y="73"/>
                  </a:cubicBezTo>
                  <a:lnTo>
                    <a:pt x="399" y="242"/>
                  </a:lnTo>
                  <a:lnTo>
                    <a:pt x="1" y="640"/>
                  </a:lnTo>
                  <a:lnTo>
                    <a:pt x="641" y="1388"/>
                  </a:lnTo>
                  <a:lnTo>
                    <a:pt x="1039" y="894"/>
                  </a:lnTo>
                  <a:lnTo>
                    <a:pt x="1221" y="725"/>
                  </a:lnTo>
                  <a:cubicBezTo>
                    <a:pt x="1305" y="628"/>
                    <a:pt x="1305" y="495"/>
                    <a:pt x="1221" y="411"/>
                  </a:cubicBezTo>
                  <a:lnTo>
                    <a:pt x="882" y="73"/>
                  </a:lnTo>
                  <a:cubicBezTo>
                    <a:pt x="840" y="24"/>
                    <a:pt x="782" y="0"/>
                    <a:pt x="725" y="0"/>
                  </a:cubicBezTo>
                  <a:close/>
                </a:path>
              </a:pathLst>
            </a:custGeom>
            <a:solidFill>
              <a:srgbClr val="E29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8"/>
            <p:cNvSpPr/>
            <p:nvPr/>
          </p:nvSpPr>
          <p:spPr>
            <a:xfrm>
              <a:off x="1185005" y="4476320"/>
              <a:ext cx="53828" cy="52345"/>
            </a:xfrm>
            <a:custGeom>
              <a:avLst/>
              <a:gdLst/>
              <a:ahLst/>
              <a:cxnLst/>
              <a:rect l="l" t="t" r="r" b="b"/>
              <a:pathLst>
                <a:path w="871" h="847" extrusionOk="0">
                  <a:moveTo>
                    <a:pt x="520" y="1"/>
                  </a:moveTo>
                  <a:lnTo>
                    <a:pt x="363" y="157"/>
                  </a:lnTo>
                  <a:lnTo>
                    <a:pt x="97" y="423"/>
                  </a:lnTo>
                  <a:cubicBezTo>
                    <a:pt x="1" y="520"/>
                    <a:pt x="1" y="677"/>
                    <a:pt x="97" y="774"/>
                  </a:cubicBezTo>
                  <a:cubicBezTo>
                    <a:pt x="146" y="822"/>
                    <a:pt x="209" y="846"/>
                    <a:pt x="272" y="846"/>
                  </a:cubicBezTo>
                  <a:cubicBezTo>
                    <a:pt x="336" y="846"/>
                    <a:pt x="399" y="822"/>
                    <a:pt x="447" y="774"/>
                  </a:cubicBezTo>
                  <a:lnTo>
                    <a:pt x="713" y="508"/>
                  </a:lnTo>
                  <a:lnTo>
                    <a:pt x="870" y="315"/>
                  </a:lnTo>
                  <a:lnTo>
                    <a:pt x="520" y="1"/>
                  </a:lnTo>
                  <a:close/>
                </a:path>
              </a:pathLst>
            </a:custGeom>
            <a:solidFill>
              <a:srgbClr val="E29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8"/>
            <p:cNvSpPr/>
            <p:nvPr/>
          </p:nvSpPr>
          <p:spPr>
            <a:xfrm>
              <a:off x="1202186" y="4431577"/>
              <a:ext cx="80649" cy="80093"/>
            </a:xfrm>
            <a:custGeom>
              <a:avLst/>
              <a:gdLst/>
              <a:ahLst/>
              <a:cxnLst/>
              <a:rect l="l" t="t" r="r" b="b"/>
              <a:pathLst>
                <a:path w="1305" h="1296" extrusionOk="0">
                  <a:moveTo>
                    <a:pt x="665" y="0"/>
                  </a:moveTo>
                  <a:lnTo>
                    <a:pt x="254" y="411"/>
                  </a:lnTo>
                  <a:lnTo>
                    <a:pt x="85" y="580"/>
                  </a:lnTo>
                  <a:cubicBezTo>
                    <a:pt x="0" y="664"/>
                    <a:pt x="0" y="809"/>
                    <a:pt x="85" y="894"/>
                  </a:cubicBezTo>
                  <a:lnTo>
                    <a:pt x="423" y="1232"/>
                  </a:lnTo>
                  <a:cubicBezTo>
                    <a:pt x="465" y="1274"/>
                    <a:pt x="522" y="1295"/>
                    <a:pt x="580" y="1295"/>
                  </a:cubicBezTo>
                  <a:cubicBezTo>
                    <a:pt x="637" y="1295"/>
                    <a:pt x="695" y="1274"/>
                    <a:pt x="737" y="1232"/>
                  </a:cubicBezTo>
                  <a:lnTo>
                    <a:pt x="906" y="1063"/>
                  </a:lnTo>
                  <a:lnTo>
                    <a:pt x="1304" y="592"/>
                  </a:lnTo>
                  <a:lnTo>
                    <a:pt x="665" y="0"/>
                  </a:lnTo>
                  <a:close/>
                </a:path>
              </a:pathLst>
            </a:custGeom>
            <a:solidFill>
              <a:srgbClr val="E29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8"/>
            <p:cNvSpPr/>
            <p:nvPr/>
          </p:nvSpPr>
          <p:spPr>
            <a:xfrm>
              <a:off x="1493945" y="4476320"/>
              <a:ext cx="52283" cy="52345"/>
            </a:xfrm>
            <a:custGeom>
              <a:avLst/>
              <a:gdLst/>
              <a:ahLst/>
              <a:cxnLst/>
              <a:rect l="l" t="t" r="r" b="b"/>
              <a:pathLst>
                <a:path w="846" h="847" extrusionOk="0">
                  <a:moveTo>
                    <a:pt x="350" y="1"/>
                  </a:moveTo>
                  <a:lnTo>
                    <a:pt x="1" y="339"/>
                  </a:lnTo>
                  <a:lnTo>
                    <a:pt x="133" y="508"/>
                  </a:lnTo>
                  <a:lnTo>
                    <a:pt x="399" y="774"/>
                  </a:lnTo>
                  <a:cubicBezTo>
                    <a:pt x="447" y="822"/>
                    <a:pt x="510" y="846"/>
                    <a:pt x="574" y="846"/>
                  </a:cubicBezTo>
                  <a:cubicBezTo>
                    <a:pt x="637" y="846"/>
                    <a:pt x="701" y="822"/>
                    <a:pt x="749" y="774"/>
                  </a:cubicBezTo>
                  <a:cubicBezTo>
                    <a:pt x="846" y="677"/>
                    <a:pt x="846" y="520"/>
                    <a:pt x="749" y="423"/>
                  </a:cubicBezTo>
                  <a:lnTo>
                    <a:pt x="484" y="157"/>
                  </a:lnTo>
                  <a:lnTo>
                    <a:pt x="350" y="1"/>
                  </a:lnTo>
                  <a:close/>
                </a:path>
              </a:pathLst>
            </a:custGeom>
            <a:solidFill>
              <a:srgbClr val="E29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8"/>
            <p:cNvSpPr/>
            <p:nvPr/>
          </p:nvSpPr>
          <p:spPr>
            <a:xfrm>
              <a:off x="1453651" y="4435285"/>
              <a:ext cx="75396" cy="76385"/>
            </a:xfrm>
            <a:custGeom>
              <a:avLst/>
              <a:gdLst/>
              <a:ahLst/>
              <a:cxnLst/>
              <a:rect l="l" t="t" r="r" b="b"/>
              <a:pathLst>
                <a:path w="1220" h="1236" extrusionOk="0">
                  <a:moveTo>
                    <a:pt x="677" y="0"/>
                  </a:moveTo>
                  <a:lnTo>
                    <a:pt x="1" y="641"/>
                  </a:lnTo>
                  <a:lnTo>
                    <a:pt x="314" y="1003"/>
                  </a:lnTo>
                  <a:lnTo>
                    <a:pt x="484" y="1172"/>
                  </a:lnTo>
                  <a:cubicBezTo>
                    <a:pt x="526" y="1214"/>
                    <a:pt x="583" y="1235"/>
                    <a:pt x="640" y="1235"/>
                  </a:cubicBezTo>
                  <a:cubicBezTo>
                    <a:pt x="697" y="1235"/>
                    <a:pt x="755" y="1214"/>
                    <a:pt x="797" y="1172"/>
                  </a:cubicBezTo>
                  <a:lnTo>
                    <a:pt x="1136" y="834"/>
                  </a:lnTo>
                  <a:cubicBezTo>
                    <a:pt x="1220" y="749"/>
                    <a:pt x="1220" y="604"/>
                    <a:pt x="1136" y="520"/>
                  </a:cubicBezTo>
                  <a:lnTo>
                    <a:pt x="954" y="351"/>
                  </a:lnTo>
                  <a:lnTo>
                    <a:pt x="677" y="0"/>
                  </a:lnTo>
                  <a:close/>
                </a:path>
              </a:pathLst>
            </a:custGeom>
            <a:solidFill>
              <a:srgbClr val="E29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8"/>
            <p:cNvSpPr/>
            <p:nvPr/>
          </p:nvSpPr>
          <p:spPr>
            <a:xfrm>
              <a:off x="1349888" y="4550172"/>
              <a:ext cx="30715" cy="46350"/>
            </a:xfrm>
            <a:custGeom>
              <a:avLst/>
              <a:gdLst/>
              <a:ahLst/>
              <a:cxnLst/>
              <a:rect l="l" t="t" r="r" b="b"/>
              <a:pathLst>
                <a:path w="497" h="750" extrusionOk="0">
                  <a:moveTo>
                    <a:pt x="1" y="1"/>
                  </a:moveTo>
                  <a:lnTo>
                    <a:pt x="1" y="508"/>
                  </a:lnTo>
                  <a:cubicBezTo>
                    <a:pt x="1" y="641"/>
                    <a:pt x="122" y="749"/>
                    <a:pt x="255" y="749"/>
                  </a:cubicBezTo>
                  <a:cubicBezTo>
                    <a:pt x="387" y="749"/>
                    <a:pt x="496" y="641"/>
                    <a:pt x="496" y="508"/>
                  </a:cubicBezTo>
                  <a:lnTo>
                    <a:pt x="496" y="1"/>
                  </a:lnTo>
                  <a:close/>
                </a:path>
              </a:pathLst>
            </a:custGeom>
            <a:solidFill>
              <a:srgbClr val="E29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8"/>
            <p:cNvSpPr/>
            <p:nvPr/>
          </p:nvSpPr>
          <p:spPr>
            <a:xfrm>
              <a:off x="1337281" y="4495726"/>
              <a:ext cx="56732" cy="62789"/>
            </a:xfrm>
            <a:custGeom>
              <a:avLst/>
              <a:gdLst/>
              <a:ahLst/>
              <a:cxnLst/>
              <a:rect l="l" t="t" r="r" b="b"/>
              <a:pathLst>
                <a:path w="918" h="1016" extrusionOk="0">
                  <a:moveTo>
                    <a:pt x="0" y="1"/>
                  </a:moveTo>
                  <a:lnTo>
                    <a:pt x="0" y="785"/>
                  </a:lnTo>
                  <a:cubicBezTo>
                    <a:pt x="0" y="918"/>
                    <a:pt x="97" y="1015"/>
                    <a:pt x="217" y="1015"/>
                  </a:cubicBezTo>
                  <a:lnTo>
                    <a:pt x="700" y="1015"/>
                  </a:lnTo>
                  <a:cubicBezTo>
                    <a:pt x="821" y="1015"/>
                    <a:pt x="918" y="918"/>
                    <a:pt x="918" y="785"/>
                  </a:cubicBezTo>
                  <a:lnTo>
                    <a:pt x="905" y="1"/>
                  </a:lnTo>
                  <a:close/>
                </a:path>
              </a:pathLst>
            </a:custGeom>
            <a:solidFill>
              <a:srgbClr val="E29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8"/>
            <p:cNvSpPr/>
            <p:nvPr/>
          </p:nvSpPr>
          <p:spPr>
            <a:xfrm>
              <a:off x="1349888" y="4101749"/>
              <a:ext cx="30715" cy="47030"/>
            </a:xfrm>
            <a:custGeom>
              <a:avLst/>
              <a:gdLst/>
              <a:ahLst/>
              <a:cxnLst/>
              <a:rect l="l" t="t" r="r" b="b"/>
              <a:pathLst>
                <a:path w="497" h="761" extrusionOk="0">
                  <a:moveTo>
                    <a:pt x="255" y="1"/>
                  </a:moveTo>
                  <a:cubicBezTo>
                    <a:pt x="122" y="1"/>
                    <a:pt x="1" y="109"/>
                    <a:pt x="1" y="254"/>
                  </a:cubicBezTo>
                  <a:lnTo>
                    <a:pt x="1" y="761"/>
                  </a:lnTo>
                  <a:lnTo>
                    <a:pt x="496" y="761"/>
                  </a:lnTo>
                  <a:lnTo>
                    <a:pt x="496" y="254"/>
                  </a:lnTo>
                  <a:cubicBezTo>
                    <a:pt x="496" y="109"/>
                    <a:pt x="387" y="1"/>
                    <a:pt x="255" y="1"/>
                  </a:cubicBezTo>
                  <a:close/>
                </a:path>
              </a:pathLst>
            </a:custGeom>
            <a:solidFill>
              <a:srgbClr val="E29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8"/>
            <p:cNvSpPr/>
            <p:nvPr/>
          </p:nvSpPr>
          <p:spPr>
            <a:xfrm>
              <a:off x="1337281" y="4139756"/>
              <a:ext cx="56732" cy="65014"/>
            </a:xfrm>
            <a:custGeom>
              <a:avLst/>
              <a:gdLst/>
              <a:ahLst/>
              <a:cxnLst/>
              <a:rect l="l" t="t" r="r" b="b"/>
              <a:pathLst>
                <a:path w="918" h="1052" extrusionOk="0">
                  <a:moveTo>
                    <a:pt x="217" y="1"/>
                  </a:moveTo>
                  <a:cubicBezTo>
                    <a:pt x="97" y="1"/>
                    <a:pt x="0" y="110"/>
                    <a:pt x="0" y="231"/>
                  </a:cubicBezTo>
                  <a:lnTo>
                    <a:pt x="0" y="472"/>
                  </a:lnTo>
                  <a:lnTo>
                    <a:pt x="0" y="1052"/>
                  </a:lnTo>
                  <a:lnTo>
                    <a:pt x="918" y="1052"/>
                  </a:lnTo>
                  <a:lnTo>
                    <a:pt x="918" y="472"/>
                  </a:lnTo>
                  <a:lnTo>
                    <a:pt x="918" y="231"/>
                  </a:lnTo>
                  <a:cubicBezTo>
                    <a:pt x="918" y="110"/>
                    <a:pt x="821" y="1"/>
                    <a:pt x="700" y="1"/>
                  </a:cubicBezTo>
                  <a:close/>
                </a:path>
              </a:pathLst>
            </a:custGeom>
            <a:solidFill>
              <a:srgbClr val="E29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8"/>
            <p:cNvSpPr/>
            <p:nvPr/>
          </p:nvSpPr>
          <p:spPr>
            <a:xfrm>
              <a:off x="1563285" y="4333809"/>
              <a:ext cx="49316" cy="30653"/>
            </a:xfrm>
            <a:custGeom>
              <a:avLst/>
              <a:gdLst/>
              <a:ahLst/>
              <a:cxnLst/>
              <a:rect l="l" t="t" r="r" b="b"/>
              <a:pathLst>
                <a:path w="798" h="496" extrusionOk="0">
                  <a:moveTo>
                    <a:pt x="1" y="0"/>
                  </a:moveTo>
                  <a:lnTo>
                    <a:pt x="1" y="496"/>
                  </a:lnTo>
                  <a:lnTo>
                    <a:pt x="545" y="496"/>
                  </a:lnTo>
                  <a:cubicBezTo>
                    <a:pt x="677" y="496"/>
                    <a:pt x="798" y="387"/>
                    <a:pt x="798" y="254"/>
                  </a:cubicBezTo>
                  <a:cubicBezTo>
                    <a:pt x="798" y="109"/>
                    <a:pt x="677" y="0"/>
                    <a:pt x="545" y="0"/>
                  </a:cubicBezTo>
                  <a:close/>
                </a:path>
              </a:pathLst>
            </a:custGeom>
            <a:solidFill>
              <a:srgbClr val="E29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8"/>
            <p:cNvSpPr/>
            <p:nvPr/>
          </p:nvSpPr>
          <p:spPr>
            <a:xfrm>
              <a:off x="1508097" y="4320336"/>
              <a:ext cx="66497" cy="57598"/>
            </a:xfrm>
            <a:custGeom>
              <a:avLst/>
              <a:gdLst/>
              <a:ahLst/>
              <a:cxnLst/>
              <a:rect l="l" t="t" r="r" b="b"/>
              <a:pathLst>
                <a:path w="1076" h="932" extrusionOk="0">
                  <a:moveTo>
                    <a:pt x="0" y="1"/>
                  </a:moveTo>
                  <a:lnTo>
                    <a:pt x="0" y="931"/>
                  </a:lnTo>
                  <a:lnTo>
                    <a:pt x="846" y="931"/>
                  </a:lnTo>
                  <a:cubicBezTo>
                    <a:pt x="966" y="931"/>
                    <a:pt x="1076" y="835"/>
                    <a:pt x="1076" y="701"/>
                  </a:cubicBezTo>
                  <a:lnTo>
                    <a:pt x="1076" y="231"/>
                  </a:lnTo>
                  <a:cubicBezTo>
                    <a:pt x="1076" y="110"/>
                    <a:pt x="966" y="1"/>
                    <a:pt x="846" y="1"/>
                  </a:cubicBezTo>
                  <a:close/>
                </a:path>
              </a:pathLst>
            </a:custGeom>
            <a:solidFill>
              <a:srgbClr val="E29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8"/>
            <p:cNvSpPr/>
            <p:nvPr/>
          </p:nvSpPr>
          <p:spPr>
            <a:xfrm>
              <a:off x="1118570" y="4333809"/>
              <a:ext cx="49316" cy="30653"/>
            </a:xfrm>
            <a:custGeom>
              <a:avLst/>
              <a:gdLst/>
              <a:ahLst/>
              <a:cxnLst/>
              <a:rect l="l" t="t" r="r" b="b"/>
              <a:pathLst>
                <a:path w="798" h="496" extrusionOk="0">
                  <a:moveTo>
                    <a:pt x="255" y="0"/>
                  </a:moveTo>
                  <a:cubicBezTo>
                    <a:pt x="110" y="0"/>
                    <a:pt x="1" y="109"/>
                    <a:pt x="1" y="254"/>
                  </a:cubicBezTo>
                  <a:cubicBezTo>
                    <a:pt x="1" y="387"/>
                    <a:pt x="110" y="496"/>
                    <a:pt x="255" y="496"/>
                  </a:cubicBezTo>
                  <a:lnTo>
                    <a:pt x="798" y="496"/>
                  </a:lnTo>
                  <a:lnTo>
                    <a:pt x="798" y="0"/>
                  </a:lnTo>
                  <a:close/>
                </a:path>
              </a:pathLst>
            </a:custGeom>
            <a:solidFill>
              <a:srgbClr val="E29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8"/>
            <p:cNvSpPr/>
            <p:nvPr/>
          </p:nvSpPr>
          <p:spPr>
            <a:xfrm>
              <a:off x="1156701" y="4320336"/>
              <a:ext cx="58216" cy="57598"/>
            </a:xfrm>
            <a:custGeom>
              <a:avLst/>
              <a:gdLst/>
              <a:ahLst/>
              <a:cxnLst/>
              <a:rect l="l" t="t" r="r" b="b"/>
              <a:pathLst>
                <a:path w="942" h="932" extrusionOk="0">
                  <a:moveTo>
                    <a:pt x="229" y="1"/>
                  </a:moveTo>
                  <a:cubicBezTo>
                    <a:pt x="108" y="1"/>
                    <a:pt x="0" y="110"/>
                    <a:pt x="0" y="231"/>
                  </a:cubicBezTo>
                  <a:lnTo>
                    <a:pt x="0" y="701"/>
                  </a:lnTo>
                  <a:cubicBezTo>
                    <a:pt x="0" y="835"/>
                    <a:pt x="108" y="931"/>
                    <a:pt x="229" y="931"/>
                  </a:cubicBezTo>
                  <a:lnTo>
                    <a:pt x="942" y="931"/>
                  </a:lnTo>
                  <a:lnTo>
                    <a:pt x="942" y="1"/>
                  </a:lnTo>
                  <a:close/>
                </a:path>
              </a:pathLst>
            </a:custGeom>
            <a:solidFill>
              <a:srgbClr val="E29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8"/>
            <p:cNvSpPr/>
            <p:nvPr/>
          </p:nvSpPr>
          <p:spPr>
            <a:xfrm>
              <a:off x="1244704" y="4228625"/>
              <a:ext cx="244852" cy="244790"/>
            </a:xfrm>
            <a:custGeom>
              <a:avLst/>
              <a:gdLst/>
              <a:ahLst/>
              <a:cxnLst/>
              <a:rect l="l" t="t" r="r" b="b"/>
              <a:pathLst>
                <a:path w="3962" h="3961" extrusionOk="0">
                  <a:moveTo>
                    <a:pt x="387" y="0"/>
                  </a:moveTo>
                  <a:lnTo>
                    <a:pt x="1" y="411"/>
                  </a:lnTo>
                  <a:lnTo>
                    <a:pt x="387" y="785"/>
                  </a:lnTo>
                  <a:lnTo>
                    <a:pt x="3116" y="3513"/>
                  </a:lnTo>
                  <a:lnTo>
                    <a:pt x="3514" y="3961"/>
                  </a:lnTo>
                  <a:lnTo>
                    <a:pt x="3961" y="3453"/>
                  </a:lnTo>
                  <a:lnTo>
                    <a:pt x="3514" y="3115"/>
                  </a:lnTo>
                  <a:lnTo>
                    <a:pt x="785" y="387"/>
                  </a:lnTo>
                  <a:lnTo>
                    <a:pt x="387" y="0"/>
                  </a:lnTo>
                  <a:close/>
                </a:path>
              </a:pathLst>
            </a:custGeom>
            <a:solidFill>
              <a:srgbClr val="E29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8"/>
            <p:cNvSpPr/>
            <p:nvPr/>
          </p:nvSpPr>
          <p:spPr>
            <a:xfrm>
              <a:off x="1348405" y="4194264"/>
              <a:ext cx="34423" cy="313450"/>
            </a:xfrm>
            <a:custGeom>
              <a:avLst/>
              <a:gdLst/>
              <a:ahLst/>
              <a:cxnLst/>
              <a:rect l="l" t="t" r="r" b="b"/>
              <a:pathLst>
                <a:path w="557" h="5072" extrusionOk="0">
                  <a:moveTo>
                    <a:pt x="1" y="1"/>
                  </a:moveTo>
                  <a:lnTo>
                    <a:pt x="1" y="5072"/>
                  </a:lnTo>
                  <a:lnTo>
                    <a:pt x="556" y="5072"/>
                  </a:lnTo>
                  <a:lnTo>
                    <a:pt x="556" y="1"/>
                  </a:lnTo>
                  <a:close/>
                </a:path>
              </a:pathLst>
            </a:custGeom>
            <a:solidFill>
              <a:srgbClr val="E29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8"/>
            <p:cNvSpPr/>
            <p:nvPr/>
          </p:nvSpPr>
          <p:spPr>
            <a:xfrm>
              <a:off x="1207439" y="4331584"/>
              <a:ext cx="308197" cy="36586"/>
            </a:xfrm>
            <a:custGeom>
              <a:avLst/>
              <a:gdLst/>
              <a:ahLst/>
              <a:cxnLst/>
              <a:rect l="l" t="t" r="r" b="b"/>
              <a:pathLst>
                <a:path w="4987" h="592" extrusionOk="0">
                  <a:moveTo>
                    <a:pt x="0" y="1"/>
                  </a:moveTo>
                  <a:lnTo>
                    <a:pt x="0" y="568"/>
                  </a:lnTo>
                  <a:lnTo>
                    <a:pt x="4986" y="592"/>
                  </a:lnTo>
                  <a:lnTo>
                    <a:pt x="4986" y="1"/>
                  </a:lnTo>
                  <a:close/>
                </a:path>
              </a:pathLst>
            </a:custGeom>
            <a:solidFill>
              <a:srgbClr val="E29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8"/>
            <p:cNvSpPr/>
            <p:nvPr/>
          </p:nvSpPr>
          <p:spPr>
            <a:xfrm>
              <a:off x="1246929" y="4223372"/>
              <a:ext cx="242627" cy="243307"/>
            </a:xfrm>
            <a:custGeom>
              <a:avLst/>
              <a:gdLst/>
              <a:ahLst/>
              <a:cxnLst/>
              <a:rect l="l" t="t" r="r" b="b"/>
              <a:pathLst>
                <a:path w="3926" h="3937" extrusionOk="0">
                  <a:moveTo>
                    <a:pt x="3526" y="0"/>
                  </a:moveTo>
                  <a:lnTo>
                    <a:pt x="1" y="3538"/>
                  </a:lnTo>
                  <a:lnTo>
                    <a:pt x="411" y="3936"/>
                  </a:lnTo>
                  <a:lnTo>
                    <a:pt x="1377" y="2971"/>
                  </a:lnTo>
                  <a:lnTo>
                    <a:pt x="3925" y="399"/>
                  </a:lnTo>
                  <a:lnTo>
                    <a:pt x="3526" y="0"/>
                  </a:lnTo>
                  <a:close/>
                </a:path>
              </a:pathLst>
            </a:custGeom>
            <a:solidFill>
              <a:srgbClr val="E29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8"/>
            <p:cNvSpPr/>
            <p:nvPr/>
          </p:nvSpPr>
          <p:spPr>
            <a:xfrm>
              <a:off x="1298471" y="4282329"/>
              <a:ext cx="133550" cy="133612"/>
            </a:xfrm>
            <a:custGeom>
              <a:avLst/>
              <a:gdLst/>
              <a:ahLst/>
              <a:cxnLst/>
              <a:rect l="l" t="t" r="r" b="b"/>
              <a:pathLst>
                <a:path w="2161" h="2162" extrusionOk="0">
                  <a:moveTo>
                    <a:pt x="1087" y="1"/>
                  </a:moveTo>
                  <a:cubicBezTo>
                    <a:pt x="483" y="1"/>
                    <a:pt x="0" y="484"/>
                    <a:pt x="0" y="1087"/>
                  </a:cubicBezTo>
                  <a:cubicBezTo>
                    <a:pt x="0" y="1678"/>
                    <a:pt x="483" y="2161"/>
                    <a:pt x="1087" y="2161"/>
                  </a:cubicBezTo>
                  <a:cubicBezTo>
                    <a:pt x="1678" y="2161"/>
                    <a:pt x="2161" y="1678"/>
                    <a:pt x="2161" y="1087"/>
                  </a:cubicBezTo>
                  <a:cubicBezTo>
                    <a:pt x="2161" y="484"/>
                    <a:pt x="1678" y="1"/>
                    <a:pt x="1087" y="1"/>
                  </a:cubicBezTo>
                  <a:close/>
                </a:path>
              </a:pathLst>
            </a:custGeom>
            <a:solidFill>
              <a:srgbClr val="509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8"/>
            <p:cNvSpPr/>
            <p:nvPr/>
          </p:nvSpPr>
          <p:spPr>
            <a:xfrm>
              <a:off x="1328320" y="4311437"/>
              <a:ext cx="73851" cy="73913"/>
            </a:xfrm>
            <a:custGeom>
              <a:avLst/>
              <a:gdLst/>
              <a:ahLst/>
              <a:cxnLst/>
              <a:rect l="l" t="t" r="r" b="b"/>
              <a:pathLst>
                <a:path w="1195" h="1196" extrusionOk="0">
                  <a:moveTo>
                    <a:pt x="604" y="0"/>
                  </a:moveTo>
                  <a:cubicBezTo>
                    <a:pt x="277" y="0"/>
                    <a:pt x="0" y="266"/>
                    <a:pt x="0" y="592"/>
                  </a:cubicBezTo>
                  <a:cubicBezTo>
                    <a:pt x="0" y="930"/>
                    <a:pt x="277" y="1196"/>
                    <a:pt x="604" y="1196"/>
                  </a:cubicBezTo>
                  <a:cubicBezTo>
                    <a:pt x="929" y="1196"/>
                    <a:pt x="1195" y="930"/>
                    <a:pt x="1195" y="592"/>
                  </a:cubicBezTo>
                  <a:cubicBezTo>
                    <a:pt x="1195" y="266"/>
                    <a:pt x="929" y="0"/>
                    <a:pt x="604" y="0"/>
                  </a:cubicBezTo>
                  <a:close/>
                </a:path>
              </a:pathLst>
            </a:custGeom>
            <a:solidFill>
              <a:srgbClr val="D86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8"/>
            <p:cNvSpPr/>
            <p:nvPr/>
          </p:nvSpPr>
          <p:spPr>
            <a:xfrm>
              <a:off x="1328320" y="4311437"/>
              <a:ext cx="53766" cy="73913"/>
            </a:xfrm>
            <a:custGeom>
              <a:avLst/>
              <a:gdLst/>
              <a:ahLst/>
              <a:cxnLst/>
              <a:rect l="l" t="t" r="r" b="b"/>
              <a:pathLst>
                <a:path w="870" h="1196" extrusionOk="0">
                  <a:moveTo>
                    <a:pt x="604" y="0"/>
                  </a:moveTo>
                  <a:cubicBezTo>
                    <a:pt x="277" y="0"/>
                    <a:pt x="0" y="266"/>
                    <a:pt x="0" y="592"/>
                  </a:cubicBezTo>
                  <a:cubicBezTo>
                    <a:pt x="0" y="930"/>
                    <a:pt x="277" y="1196"/>
                    <a:pt x="604" y="1196"/>
                  </a:cubicBezTo>
                  <a:cubicBezTo>
                    <a:pt x="700" y="1196"/>
                    <a:pt x="784" y="1172"/>
                    <a:pt x="869" y="1135"/>
                  </a:cubicBezTo>
                  <a:cubicBezTo>
                    <a:pt x="676" y="1027"/>
                    <a:pt x="543" y="834"/>
                    <a:pt x="543" y="592"/>
                  </a:cubicBezTo>
                  <a:cubicBezTo>
                    <a:pt x="543" y="362"/>
                    <a:pt x="676" y="157"/>
                    <a:pt x="869" y="61"/>
                  </a:cubicBezTo>
                  <a:cubicBezTo>
                    <a:pt x="784" y="13"/>
                    <a:pt x="700" y="0"/>
                    <a:pt x="604" y="0"/>
                  </a:cubicBezTo>
                  <a:close/>
                </a:path>
              </a:pathLst>
            </a:custGeom>
            <a:solidFill>
              <a:srgbClr val="CC5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8"/>
            <p:cNvSpPr/>
            <p:nvPr/>
          </p:nvSpPr>
          <p:spPr>
            <a:xfrm>
              <a:off x="1184264" y="4167442"/>
              <a:ext cx="362704" cy="363384"/>
            </a:xfrm>
            <a:custGeom>
              <a:avLst/>
              <a:gdLst/>
              <a:ahLst/>
              <a:cxnLst/>
              <a:rect l="l" t="t" r="r" b="b"/>
              <a:pathLst>
                <a:path w="5869" h="5880" extrusionOk="0">
                  <a:moveTo>
                    <a:pt x="2935" y="990"/>
                  </a:moveTo>
                  <a:cubicBezTo>
                    <a:pt x="4009" y="990"/>
                    <a:pt x="4878" y="1860"/>
                    <a:pt x="4878" y="2946"/>
                  </a:cubicBezTo>
                  <a:cubicBezTo>
                    <a:pt x="4878" y="4020"/>
                    <a:pt x="4009" y="4902"/>
                    <a:pt x="2935" y="4902"/>
                  </a:cubicBezTo>
                  <a:cubicBezTo>
                    <a:pt x="1860" y="4902"/>
                    <a:pt x="979" y="4020"/>
                    <a:pt x="979" y="2946"/>
                  </a:cubicBezTo>
                  <a:cubicBezTo>
                    <a:pt x="979" y="1860"/>
                    <a:pt x="1860" y="990"/>
                    <a:pt x="2935" y="990"/>
                  </a:cubicBezTo>
                  <a:close/>
                  <a:moveTo>
                    <a:pt x="2935" y="0"/>
                  </a:moveTo>
                  <a:cubicBezTo>
                    <a:pt x="1317" y="0"/>
                    <a:pt x="0" y="1316"/>
                    <a:pt x="0" y="2946"/>
                  </a:cubicBezTo>
                  <a:cubicBezTo>
                    <a:pt x="0" y="4564"/>
                    <a:pt x="1317" y="5880"/>
                    <a:pt x="2935" y="5880"/>
                  </a:cubicBezTo>
                  <a:cubicBezTo>
                    <a:pt x="4553" y="5880"/>
                    <a:pt x="5868" y="4564"/>
                    <a:pt x="5868" y="2946"/>
                  </a:cubicBezTo>
                  <a:cubicBezTo>
                    <a:pt x="5868" y="1316"/>
                    <a:pt x="4553" y="0"/>
                    <a:pt x="2935" y="0"/>
                  </a:cubicBezTo>
                  <a:close/>
                </a:path>
              </a:pathLst>
            </a:custGeom>
            <a:solidFill>
              <a:srgbClr val="D8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8"/>
            <p:cNvSpPr/>
            <p:nvPr/>
          </p:nvSpPr>
          <p:spPr>
            <a:xfrm>
              <a:off x="1184264" y="4167442"/>
              <a:ext cx="197822" cy="363384"/>
            </a:xfrm>
            <a:custGeom>
              <a:avLst/>
              <a:gdLst/>
              <a:ahLst/>
              <a:cxnLst/>
              <a:rect l="l" t="t" r="r" b="b"/>
              <a:pathLst>
                <a:path w="3201" h="5880" extrusionOk="0">
                  <a:moveTo>
                    <a:pt x="2935" y="0"/>
                  </a:moveTo>
                  <a:cubicBezTo>
                    <a:pt x="1317" y="0"/>
                    <a:pt x="0" y="1316"/>
                    <a:pt x="0" y="2946"/>
                  </a:cubicBezTo>
                  <a:cubicBezTo>
                    <a:pt x="0" y="4564"/>
                    <a:pt x="1317" y="5880"/>
                    <a:pt x="2935" y="5880"/>
                  </a:cubicBezTo>
                  <a:cubicBezTo>
                    <a:pt x="3031" y="5880"/>
                    <a:pt x="3115" y="5880"/>
                    <a:pt x="3200" y="5868"/>
                  </a:cubicBezTo>
                  <a:cubicBezTo>
                    <a:pt x="1715" y="5735"/>
                    <a:pt x="544" y="4468"/>
                    <a:pt x="544" y="2946"/>
                  </a:cubicBezTo>
                  <a:cubicBezTo>
                    <a:pt x="544" y="1412"/>
                    <a:pt x="1715" y="157"/>
                    <a:pt x="3200" y="12"/>
                  </a:cubicBezTo>
                  <a:cubicBezTo>
                    <a:pt x="3115" y="12"/>
                    <a:pt x="3031" y="0"/>
                    <a:pt x="2935" y="0"/>
                  </a:cubicBezTo>
                  <a:close/>
                </a:path>
              </a:pathLst>
            </a:custGeom>
            <a:solidFill>
              <a:srgbClr val="E29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8"/>
            <p:cNvSpPr/>
            <p:nvPr/>
          </p:nvSpPr>
          <p:spPr>
            <a:xfrm>
              <a:off x="1111154" y="4094271"/>
              <a:ext cx="321669" cy="316478"/>
            </a:xfrm>
            <a:custGeom>
              <a:avLst/>
              <a:gdLst/>
              <a:ahLst/>
              <a:cxnLst/>
              <a:rect l="l" t="t" r="r" b="b"/>
              <a:pathLst>
                <a:path w="5205" h="5121" extrusionOk="0">
                  <a:moveTo>
                    <a:pt x="4118" y="242"/>
                  </a:moveTo>
                  <a:cubicBezTo>
                    <a:pt x="4190" y="242"/>
                    <a:pt x="4239" y="302"/>
                    <a:pt x="4239" y="375"/>
                  </a:cubicBezTo>
                  <a:lnTo>
                    <a:pt x="4239" y="616"/>
                  </a:lnTo>
                  <a:lnTo>
                    <a:pt x="3985" y="616"/>
                  </a:lnTo>
                  <a:lnTo>
                    <a:pt x="3985" y="375"/>
                  </a:lnTo>
                  <a:cubicBezTo>
                    <a:pt x="3985" y="302"/>
                    <a:pt x="4045" y="242"/>
                    <a:pt x="4118" y="242"/>
                  </a:cubicBezTo>
                  <a:close/>
                  <a:moveTo>
                    <a:pt x="4359" y="858"/>
                  </a:moveTo>
                  <a:cubicBezTo>
                    <a:pt x="4408" y="858"/>
                    <a:pt x="4456" y="906"/>
                    <a:pt x="4456" y="967"/>
                  </a:cubicBezTo>
                  <a:lnTo>
                    <a:pt x="4456" y="1088"/>
                  </a:lnTo>
                  <a:cubicBezTo>
                    <a:pt x="4347" y="1075"/>
                    <a:pt x="4226" y="1063"/>
                    <a:pt x="4118" y="1063"/>
                  </a:cubicBezTo>
                  <a:cubicBezTo>
                    <a:pt x="3997" y="1063"/>
                    <a:pt x="3888" y="1075"/>
                    <a:pt x="3780" y="1088"/>
                  </a:cubicBezTo>
                  <a:lnTo>
                    <a:pt x="3780" y="967"/>
                  </a:lnTo>
                  <a:cubicBezTo>
                    <a:pt x="3780" y="906"/>
                    <a:pt x="3828" y="858"/>
                    <a:pt x="3876" y="858"/>
                  </a:cubicBezTo>
                  <a:close/>
                  <a:moveTo>
                    <a:pt x="1473" y="1341"/>
                  </a:moveTo>
                  <a:cubicBezTo>
                    <a:pt x="1497" y="1341"/>
                    <a:pt x="1534" y="1353"/>
                    <a:pt x="1558" y="1377"/>
                  </a:cubicBezTo>
                  <a:lnTo>
                    <a:pt x="1739" y="1558"/>
                  </a:lnTo>
                  <a:lnTo>
                    <a:pt x="1631" y="1667"/>
                  </a:lnTo>
                  <a:lnTo>
                    <a:pt x="1558" y="1740"/>
                  </a:lnTo>
                  <a:lnTo>
                    <a:pt x="1377" y="1558"/>
                  </a:lnTo>
                  <a:cubicBezTo>
                    <a:pt x="1328" y="1510"/>
                    <a:pt x="1328" y="1437"/>
                    <a:pt x="1377" y="1377"/>
                  </a:cubicBezTo>
                  <a:cubicBezTo>
                    <a:pt x="1401" y="1353"/>
                    <a:pt x="1437" y="1341"/>
                    <a:pt x="1473" y="1341"/>
                  </a:cubicBezTo>
                  <a:close/>
                  <a:moveTo>
                    <a:pt x="2053" y="1619"/>
                  </a:moveTo>
                  <a:cubicBezTo>
                    <a:pt x="2077" y="1619"/>
                    <a:pt x="2101" y="1630"/>
                    <a:pt x="2125" y="1655"/>
                  </a:cubicBezTo>
                  <a:lnTo>
                    <a:pt x="2210" y="1740"/>
                  </a:lnTo>
                  <a:cubicBezTo>
                    <a:pt x="2029" y="1872"/>
                    <a:pt x="1872" y="2041"/>
                    <a:pt x="1727" y="2223"/>
                  </a:cubicBezTo>
                  <a:lnTo>
                    <a:pt x="1642" y="2138"/>
                  </a:lnTo>
                  <a:cubicBezTo>
                    <a:pt x="1606" y="2089"/>
                    <a:pt x="1606" y="2029"/>
                    <a:pt x="1642" y="1993"/>
                  </a:cubicBezTo>
                  <a:lnTo>
                    <a:pt x="1811" y="1824"/>
                  </a:lnTo>
                  <a:lnTo>
                    <a:pt x="1980" y="1655"/>
                  </a:lnTo>
                  <a:cubicBezTo>
                    <a:pt x="2004" y="1630"/>
                    <a:pt x="2029" y="1619"/>
                    <a:pt x="2053" y="1619"/>
                  </a:cubicBezTo>
                  <a:close/>
                  <a:moveTo>
                    <a:pt x="616" y="3997"/>
                  </a:moveTo>
                  <a:lnTo>
                    <a:pt x="616" y="4251"/>
                  </a:lnTo>
                  <a:lnTo>
                    <a:pt x="375" y="4251"/>
                  </a:lnTo>
                  <a:cubicBezTo>
                    <a:pt x="302" y="4251"/>
                    <a:pt x="242" y="4190"/>
                    <a:pt x="242" y="4130"/>
                  </a:cubicBezTo>
                  <a:cubicBezTo>
                    <a:pt x="242" y="4058"/>
                    <a:pt x="302" y="3997"/>
                    <a:pt x="375" y="3997"/>
                  </a:cubicBezTo>
                  <a:close/>
                  <a:moveTo>
                    <a:pt x="1087" y="3780"/>
                  </a:moveTo>
                  <a:cubicBezTo>
                    <a:pt x="1063" y="3900"/>
                    <a:pt x="1063" y="4010"/>
                    <a:pt x="1063" y="4130"/>
                  </a:cubicBezTo>
                  <a:cubicBezTo>
                    <a:pt x="1063" y="4238"/>
                    <a:pt x="1063" y="4359"/>
                    <a:pt x="1087" y="4468"/>
                  </a:cubicBezTo>
                  <a:lnTo>
                    <a:pt x="966" y="4468"/>
                  </a:lnTo>
                  <a:cubicBezTo>
                    <a:pt x="906" y="4468"/>
                    <a:pt x="858" y="4420"/>
                    <a:pt x="858" y="4359"/>
                  </a:cubicBezTo>
                  <a:lnTo>
                    <a:pt x="858" y="3889"/>
                  </a:lnTo>
                  <a:cubicBezTo>
                    <a:pt x="858" y="3828"/>
                    <a:pt x="906" y="3780"/>
                    <a:pt x="966" y="3780"/>
                  </a:cubicBezTo>
                  <a:close/>
                  <a:moveTo>
                    <a:pt x="4118" y="1"/>
                  </a:moveTo>
                  <a:cubicBezTo>
                    <a:pt x="3912" y="1"/>
                    <a:pt x="3743" y="170"/>
                    <a:pt x="3743" y="375"/>
                  </a:cubicBezTo>
                  <a:lnTo>
                    <a:pt x="3743" y="653"/>
                  </a:lnTo>
                  <a:cubicBezTo>
                    <a:pt x="3622" y="701"/>
                    <a:pt x="3538" y="822"/>
                    <a:pt x="3538" y="967"/>
                  </a:cubicBezTo>
                  <a:lnTo>
                    <a:pt x="3538" y="1123"/>
                  </a:lnTo>
                  <a:cubicBezTo>
                    <a:pt x="3128" y="1196"/>
                    <a:pt x="2741" y="1365"/>
                    <a:pt x="2403" y="1595"/>
                  </a:cubicBezTo>
                  <a:lnTo>
                    <a:pt x="2294" y="1486"/>
                  </a:lnTo>
                  <a:cubicBezTo>
                    <a:pt x="2234" y="1413"/>
                    <a:pt x="2149" y="1377"/>
                    <a:pt x="2053" y="1377"/>
                  </a:cubicBezTo>
                  <a:cubicBezTo>
                    <a:pt x="2004" y="1377"/>
                    <a:pt x="1969" y="1389"/>
                    <a:pt x="1920" y="1402"/>
                  </a:cubicBezTo>
                  <a:lnTo>
                    <a:pt x="1727" y="1208"/>
                  </a:lnTo>
                  <a:cubicBezTo>
                    <a:pt x="1655" y="1148"/>
                    <a:pt x="1570" y="1099"/>
                    <a:pt x="1473" y="1099"/>
                  </a:cubicBezTo>
                  <a:cubicBezTo>
                    <a:pt x="1365" y="1099"/>
                    <a:pt x="1280" y="1148"/>
                    <a:pt x="1207" y="1208"/>
                  </a:cubicBezTo>
                  <a:cubicBezTo>
                    <a:pt x="1063" y="1353"/>
                    <a:pt x="1063" y="1595"/>
                    <a:pt x="1207" y="1727"/>
                  </a:cubicBezTo>
                  <a:lnTo>
                    <a:pt x="1401" y="1933"/>
                  </a:lnTo>
                  <a:cubicBezTo>
                    <a:pt x="1352" y="2054"/>
                    <a:pt x="1377" y="2198"/>
                    <a:pt x="1473" y="2307"/>
                  </a:cubicBezTo>
                  <a:lnTo>
                    <a:pt x="1582" y="2416"/>
                  </a:lnTo>
                  <a:cubicBezTo>
                    <a:pt x="1365" y="2754"/>
                    <a:pt x="1196" y="3128"/>
                    <a:pt x="1123" y="3538"/>
                  </a:cubicBezTo>
                  <a:lnTo>
                    <a:pt x="966" y="3538"/>
                  </a:lnTo>
                  <a:cubicBezTo>
                    <a:pt x="821" y="3538"/>
                    <a:pt x="700" y="3635"/>
                    <a:pt x="640" y="3756"/>
                  </a:cubicBezTo>
                  <a:lnTo>
                    <a:pt x="375" y="3756"/>
                  </a:lnTo>
                  <a:cubicBezTo>
                    <a:pt x="169" y="3756"/>
                    <a:pt x="0" y="3925"/>
                    <a:pt x="0" y="4130"/>
                  </a:cubicBezTo>
                  <a:cubicBezTo>
                    <a:pt x="0" y="4323"/>
                    <a:pt x="169" y="4493"/>
                    <a:pt x="375" y="4493"/>
                  </a:cubicBezTo>
                  <a:lnTo>
                    <a:pt x="640" y="4493"/>
                  </a:lnTo>
                  <a:cubicBezTo>
                    <a:pt x="700" y="4625"/>
                    <a:pt x="821" y="4710"/>
                    <a:pt x="966" y="4710"/>
                  </a:cubicBezTo>
                  <a:lnTo>
                    <a:pt x="1123" y="4710"/>
                  </a:lnTo>
                  <a:cubicBezTo>
                    <a:pt x="1135" y="4818"/>
                    <a:pt x="1172" y="4927"/>
                    <a:pt x="1196" y="5035"/>
                  </a:cubicBezTo>
                  <a:cubicBezTo>
                    <a:pt x="1220" y="5096"/>
                    <a:pt x="1268" y="5120"/>
                    <a:pt x="1317" y="5120"/>
                  </a:cubicBezTo>
                  <a:lnTo>
                    <a:pt x="1352" y="5120"/>
                  </a:lnTo>
                  <a:cubicBezTo>
                    <a:pt x="1413" y="5096"/>
                    <a:pt x="1449" y="5035"/>
                    <a:pt x="1425" y="4963"/>
                  </a:cubicBezTo>
                  <a:cubicBezTo>
                    <a:pt x="1341" y="4697"/>
                    <a:pt x="1304" y="4408"/>
                    <a:pt x="1304" y="4130"/>
                  </a:cubicBezTo>
                  <a:cubicBezTo>
                    <a:pt x="1304" y="2572"/>
                    <a:pt x="2560" y="1305"/>
                    <a:pt x="4118" y="1305"/>
                  </a:cubicBezTo>
                  <a:cubicBezTo>
                    <a:pt x="4432" y="1305"/>
                    <a:pt x="4733" y="1365"/>
                    <a:pt x="5035" y="1461"/>
                  </a:cubicBezTo>
                  <a:cubicBezTo>
                    <a:pt x="5048" y="1467"/>
                    <a:pt x="5062" y="1469"/>
                    <a:pt x="5075" y="1469"/>
                  </a:cubicBezTo>
                  <a:cubicBezTo>
                    <a:pt x="5124" y="1469"/>
                    <a:pt x="5173" y="1437"/>
                    <a:pt x="5192" y="1389"/>
                  </a:cubicBezTo>
                  <a:cubicBezTo>
                    <a:pt x="5204" y="1329"/>
                    <a:pt x="5180" y="1257"/>
                    <a:pt x="5108" y="1233"/>
                  </a:cubicBezTo>
                  <a:cubicBezTo>
                    <a:pt x="4975" y="1184"/>
                    <a:pt x="4842" y="1148"/>
                    <a:pt x="4697" y="1123"/>
                  </a:cubicBezTo>
                  <a:lnTo>
                    <a:pt x="4697" y="967"/>
                  </a:lnTo>
                  <a:cubicBezTo>
                    <a:pt x="4697" y="822"/>
                    <a:pt x="4612" y="701"/>
                    <a:pt x="4480" y="653"/>
                  </a:cubicBezTo>
                  <a:lnTo>
                    <a:pt x="4480" y="375"/>
                  </a:lnTo>
                  <a:cubicBezTo>
                    <a:pt x="4480" y="170"/>
                    <a:pt x="4323" y="1"/>
                    <a:pt x="4118" y="1"/>
                  </a:cubicBezTo>
                  <a:close/>
                </a:path>
              </a:pathLst>
            </a:custGeom>
            <a:solidFill>
              <a:srgbClr val="3C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8"/>
            <p:cNvSpPr/>
            <p:nvPr/>
          </p:nvSpPr>
          <p:spPr>
            <a:xfrm>
              <a:off x="1320842" y="4304701"/>
              <a:ext cx="88807" cy="88868"/>
            </a:xfrm>
            <a:custGeom>
              <a:avLst/>
              <a:gdLst/>
              <a:ahLst/>
              <a:cxnLst/>
              <a:rect l="l" t="t" r="r" b="b"/>
              <a:pathLst>
                <a:path w="1437" h="1438" extrusionOk="0">
                  <a:moveTo>
                    <a:pt x="725" y="1"/>
                  </a:moveTo>
                  <a:cubicBezTo>
                    <a:pt x="326" y="1"/>
                    <a:pt x="0" y="326"/>
                    <a:pt x="0" y="725"/>
                  </a:cubicBezTo>
                  <a:cubicBezTo>
                    <a:pt x="0" y="846"/>
                    <a:pt x="36" y="954"/>
                    <a:pt x="97" y="1063"/>
                  </a:cubicBezTo>
                  <a:cubicBezTo>
                    <a:pt x="113" y="1104"/>
                    <a:pt x="152" y="1128"/>
                    <a:pt x="194" y="1128"/>
                  </a:cubicBezTo>
                  <a:cubicBezTo>
                    <a:pt x="214" y="1128"/>
                    <a:pt x="234" y="1123"/>
                    <a:pt x="253" y="1112"/>
                  </a:cubicBezTo>
                  <a:cubicBezTo>
                    <a:pt x="314" y="1088"/>
                    <a:pt x="338" y="1003"/>
                    <a:pt x="302" y="954"/>
                  </a:cubicBezTo>
                  <a:cubicBezTo>
                    <a:pt x="266" y="882"/>
                    <a:pt x="242" y="798"/>
                    <a:pt x="242" y="725"/>
                  </a:cubicBezTo>
                  <a:cubicBezTo>
                    <a:pt x="242" y="460"/>
                    <a:pt x="459" y="242"/>
                    <a:pt x="725" y="242"/>
                  </a:cubicBezTo>
                  <a:cubicBezTo>
                    <a:pt x="990" y="242"/>
                    <a:pt x="1195" y="460"/>
                    <a:pt x="1195" y="725"/>
                  </a:cubicBezTo>
                  <a:cubicBezTo>
                    <a:pt x="1195" y="991"/>
                    <a:pt x="990" y="1196"/>
                    <a:pt x="725" y="1196"/>
                  </a:cubicBezTo>
                  <a:lnTo>
                    <a:pt x="640" y="1196"/>
                  </a:lnTo>
                  <a:cubicBezTo>
                    <a:pt x="631" y="1194"/>
                    <a:pt x="622" y="1194"/>
                    <a:pt x="613" y="1194"/>
                  </a:cubicBezTo>
                  <a:cubicBezTo>
                    <a:pt x="553" y="1194"/>
                    <a:pt x="506" y="1229"/>
                    <a:pt x="495" y="1292"/>
                  </a:cubicBezTo>
                  <a:cubicBezTo>
                    <a:pt x="483" y="1353"/>
                    <a:pt x="532" y="1413"/>
                    <a:pt x="592" y="1426"/>
                  </a:cubicBezTo>
                  <a:cubicBezTo>
                    <a:pt x="640" y="1437"/>
                    <a:pt x="677" y="1437"/>
                    <a:pt x="725" y="1437"/>
                  </a:cubicBezTo>
                  <a:cubicBezTo>
                    <a:pt x="1123" y="1437"/>
                    <a:pt x="1437" y="1123"/>
                    <a:pt x="1437" y="725"/>
                  </a:cubicBezTo>
                  <a:cubicBezTo>
                    <a:pt x="1437" y="326"/>
                    <a:pt x="1123" y="1"/>
                    <a:pt x="725" y="1"/>
                  </a:cubicBezTo>
                  <a:close/>
                </a:path>
              </a:pathLst>
            </a:custGeom>
            <a:solidFill>
              <a:srgbClr val="3C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8"/>
            <p:cNvSpPr/>
            <p:nvPr/>
          </p:nvSpPr>
          <p:spPr>
            <a:xfrm>
              <a:off x="1237288" y="4221147"/>
              <a:ext cx="255914" cy="256779"/>
            </a:xfrm>
            <a:custGeom>
              <a:avLst/>
              <a:gdLst/>
              <a:ahLst/>
              <a:cxnLst/>
              <a:rect l="l" t="t" r="r" b="b"/>
              <a:pathLst>
                <a:path w="4141" h="4155" extrusionOk="0">
                  <a:moveTo>
                    <a:pt x="2233" y="242"/>
                  </a:moveTo>
                  <a:lnTo>
                    <a:pt x="2233" y="881"/>
                  </a:lnTo>
                  <a:cubicBezTo>
                    <a:pt x="2185" y="870"/>
                    <a:pt x="2125" y="870"/>
                    <a:pt x="2077" y="870"/>
                  </a:cubicBezTo>
                  <a:cubicBezTo>
                    <a:pt x="2016" y="870"/>
                    <a:pt x="1968" y="870"/>
                    <a:pt x="1919" y="881"/>
                  </a:cubicBezTo>
                  <a:lnTo>
                    <a:pt x="1919" y="242"/>
                  </a:lnTo>
                  <a:close/>
                  <a:moveTo>
                    <a:pt x="1678" y="290"/>
                  </a:moveTo>
                  <a:lnTo>
                    <a:pt x="1678" y="942"/>
                  </a:lnTo>
                  <a:cubicBezTo>
                    <a:pt x="1630" y="954"/>
                    <a:pt x="1594" y="966"/>
                    <a:pt x="1557" y="991"/>
                  </a:cubicBezTo>
                  <a:lnTo>
                    <a:pt x="1098" y="519"/>
                  </a:lnTo>
                  <a:cubicBezTo>
                    <a:pt x="1267" y="411"/>
                    <a:pt x="1461" y="326"/>
                    <a:pt x="1678" y="290"/>
                  </a:cubicBezTo>
                  <a:close/>
                  <a:moveTo>
                    <a:pt x="2475" y="290"/>
                  </a:moveTo>
                  <a:cubicBezTo>
                    <a:pt x="2681" y="326"/>
                    <a:pt x="2874" y="411"/>
                    <a:pt x="3054" y="519"/>
                  </a:cubicBezTo>
                  <a:lnTo>
                    <a:pt x="2596" y="991"/>
                  </a:lnTo>
                  <a:cubicBezTo>
                    <a:pt x="2560" y="966"/>
                    <a:pt x="2511" y="954"/>
                    <a:pt x="2475" y="942"/>
                  </a:cubicBezTo>
                  <a:lnTo>
                    <a:pt x="2475" y="290"/>
                  </a:lnTo>
                  <a:close/>
                  <a:moveTo>
                    <a:pt x="905" y="664"/>
                  </a:moveTo>
                  <a:lnTo>
                    <a:pt x="1352" y="1111"/>
                  </a:lnTo>
                  <a:cubicBezTo>
                    <a:pt x="1267" y="1184"/>
                    <a:pt x="1183" y="1256"/>
                    <a:pt x="1122" y="1340"/>
                  </a:cubicBezTo>
                  <a:lnTo>
                    <a:pt x="676" y="894"/>
                  </a:lnTo>
                  <a:cubicBezTo>
                    <a:pt x="749" y="809"/>
                    <a:pt x="821" y="737"/>
                    <a:pt x="905" y="664"/>
                  </a:cubicBezTo>
                  <a:close/>
                  <a:moveTo>
                    <a:pt x="3248" y="664"/>
                  </a:moveTo>
                  <a:cubicBezTo>
                    <a:pt x="3333" y="737"/>
                    <a:pt x="3405" y="809"/>
                    <a:pt x="3477" y="894"/>
                  </a:cubicBezTo>
                  <a:lnTo>
                    <a:pt x="3030" y="1340"/>
                  </a:lnTo>
                  <a:cubicBezTo>
                    <a:pt x="2970" y="1256"/>
                    <a:pt x="2885" y="1184"/>
                    <a:pt x="2801" y="1111"/>
                  </a:cubicBezTo>
                  <a:lnTo>
                    <a:pt x="3248" y="664"/>
                  </a:lnTo>
                  <a:close/>
                  <a:moveTo>
                    <a:pt x="531" y="1099"/>
                  </a:moveTo>
                  <a:lnTo>
                    <a:pt x="990" y="1558"/>
                  </a:lnTo>
                  <a:cubicBezTo>
                    <a:pt x="978" y="1594"/>
                    <a:pt x="953" y="1630"/>
                    <a:pt x="942" y="1667"/>
                  </a:cubicBezTo>
                  <a:lnTo>
                    <a:pt x="290" y="1667"/>
                  </a:lnTo>
                  <a:cubicBezTo>
                    <a:pt x="338" y="1461"/>
                    <a:pt x="422" y="1268"/>
                    <a:pt x="531" y="1099"/>
                  </a:cubicBezTo>
                  <a:close/>
                  <a:moveTo>
                    <a:pt x="3622" y="1099"/>
                  </a:moveTo>
                  <a:cubicBezTo>
                    <a:pt x="3730" y="1268"/>
                    <a:pt x="3815" y="1461"/>
                    <a:pt x="3864" y="1667"/>
                  </a:cubicBezTo>
                  <a:lnTo>
                    <a:pt x="3212" y="1667"/>
                  </a:lnTo>
                  <a:cubicBezTo>
                    <a:pt x="3188" y="1630"/>
                    <a:pt x="3175" y="1594"/>
                    <a:pt x="3163" y="1558"/>
                  </a:cubicBezTo>
                  <a:lnTo>
                    <a:pt x="3622" y="1099"/>
                  </a:lnTo>
                  <a:close/>
                  <a:moveTo>
                    <a:pt x="881" y="1908"/>
                  </a:moveTo>
                  <a:cubicBezTo>
                    <a:pt x="881" y="1968"/>
                    <a:pt x="869" y="2016"/>
                    <a:pt x="869" y="2077"/>
                  </a:cubicBezTo>
                  <a:cubicBezTo>
                    <a:pt x="869" y="2126"/>
                    <a:pt x="881" y="2185"/>
                    <a:pt x="881" y="2234"/>
                  </a:cubicBezTo>
                  <a:lnTo>
                    <a:pt x="253" y="2234"/>
                  </a:lnTo>
                  <a:cubicBezTo>
                    <a:pt x="253" y="2185"/>
                    <a:pt x="242" y="2126"/>
                    <a:pt x="242" y="2077"/>
                  </a:cubicBezTo>
                  <a:cubicBezTo>
                    <a:pt x="242" y="2016"/>
                    <a:pt x="253" y="1968"/>
                    <a:pt x="253" y="1908"/>
                  </a:cubicBezTo>
                  <a:close/>
                  <a:moveTo>
                    <a:pt x="3900" y="1908"/>
                  </a:moveTo>
                  <a:lnTo>
                    <a:pt x="3900" y="2077"/>
                  </a:lnTo>
                  <a:lnTo>
                    <a:pt x="3900" y="2234"/>
                  </a:lnTo>
                  <a:lnTo>
                    <a:pt x="3260" y="2234"/>
                  </a:lnTo>
                  <a:cubicBezTo>
                    <a:pt x="3272" y="2185"/>
                    <a:pt x="3272" y="2126"/>
                    <a:pt x="3272" y="2077"/>
                  </a:cubicBezTo>
                  <a:cubicBezTo>
                    <a:pt x="3272" y="2016"/>
                    <a:pt x="3272" y="1968"/>
                    <a:pt x="3260" y="1908"/>
                  </a:cubicBezTo>
                  <a:close/>
                  <a:moveTo>
                    <a:pt x="2077" y="1111"/>
                  </a:moveTo>
                  <a:cubicBezTo>
                    <a:pt x="2608" y="1111"/>
                    <a:pt x="3030" y="1546"/>
                    <a:pt x="3030" y="2077"/>
                  </a:cubicBezTo>
                  <a:cubicBezTo>
                    <a:pt x="3030" y="2609"/>
                    <a:pt x="2608" y="3031"/>
                    <a:pt x="2077" y="3031"/>
                  </a:cubicBezTo>
                  <a:cubicBezTo>
                    <a:pt x="1546" y="3031"/>
                    <a:pt x="1111" y="2609"/>
                    <a:pt x="1111" y="2077"/>
                  </a:cubicBezTo>
                  <a:cubicBezTo>
                    <a:pt x="1111" y="1546"/>
                    <a:pt x="1546" y="1111"/>
                    <a:pt x="2077" y="1111"/>
                  </a:cubicBezTo>
                  <a:close/>
                  <a:moveTo>
                    <a:pt x="942" y="2475"/>
                  </a:moveTo>
                  <a:cubicBezTo>
                    <a:pt x="953" y="2512"/>
                    <a:pt x="978" y="2548"/>
                    <a:pt x="990" y="2584"/>
                  </a:cubicBezTo>
                  <a:lnTo>
                    <a:pt x="531" y="3055"/>
                  </a:lnTo>
                  <a:cubicBezTo>
                    <a:pt x="422" y="2874"/>
                    <a:pt x="338" y="2681"/>
                    <a:pt x="290" y="2475"/>
                  </a:cubicBezTo>
                  <a:close/>
                  <a:moveTo>
                    <a:pt x="3864" y="2475"/>
                  </a:moveTo>
                  <a:cubicBezTo>
                    <a:pt x="3815" y="2681"/>
                    <a:pt x="3730" y="2874"/>
                    <a:pt x="3622" y="3055"/>
                  </a:cubicBezTo>
                  <a:lnTo>
                    <a:pt x="3163" y="2584"/>
                  </a:lnTo>
                  <a:cubicBezTo>
                    <a:pt x="3175" y="2548"/>
                    <a:pt x="3188" y="2512"/>
                    <a:pt x="3212" y="2475"/>
                  </a:cubicBezTo>
                  <a:close/>
                  <a:moveTo>
                    <a:pt x="1122" y="2802"/>
                  </a:moveTo>
                  <a:cubicBezTo>
                    <a:pt x="1183" y="2886"/>
                    <a:pt x="1267" y="2958"/>
                    <a:pt x="1352" y="3031"/>
                  </a:cubicBezTo>
                  <a:lnTo>
                    <a:pt x="905" y="3478"/>
                  </a:lnTo>
                  <a:cubicBezTo>
                    <a:pt x="821" y="3405"/>
                    <a:pt x="749" y="3333"/>
                    <a:pt x="676" y="3248"/>
                  </a:cubicBezTo>
                  <a:lnTo>
                    <a:pt x="1122" y="2802"/>
                  </a:lnTo>
                  <a:close/>
                  <a:moveTo>
                    <a:pt x="3030" y="2802"/>
                  </a:moveTo>
                  <a:lnTo>
                    <a:pt x="3477" y="3248"/>
                  </a:lnTo>
                  <a:cubicBezTo>
                    <a:pt x="3405" y="3333"/>
                    <a:pt x="3333" y="3405"/>
                    <a:pt x="3248" y="3478"/>
                  </a:cubicBezTo>
                  <a:lnTo>
                    <a:pt x="2801" y="3031"/>
                  </a:lnTo>
                  <a:cubicBezTo>
                    <a:pt x="2885" y="2958"/>
                    <a:pt x="2970" y="2886"/>
                    <a:pt x="3030" y="2802"/>
                  </a:cubicBezTo>
                  <a:close/>
                  <a:moveTo>
                    <a:pt x="1557" y="3164"/>
                  </a:moveTo>
                  <a:cubicBezTo>
                    <a:pt x="1594" y="3176"/>
                    <a:pt x="1630" y="3188"/>
                    <a:pt x="1678" y="3212"/>
                  </a:cubicBezTo>
                  <a:lnTo>
                    <a:pt x="1678" y="3864"/>
                  </a:lnTo>
                  <a:cubicBezTo>
                    <a:pt x="1461" y="3816"/>
                    <a:pt x="1267" y="3731"/>
                    <a:pt x="1098" y="3623"/>
                  </a:cubicBezTo>
                  <a:lnTo>
                    <a:pt x="1557" y="3164"/>
                  </a:lnTo>
                  <a:close/>
                  <a:moveTo>
                    <a:pt x="2596" y="3164"/>
                  </a:moveTo>
                  <a:lnTo>
                    <a:pt x="3054" y="3623"/>
                  </a:lnTo>
                  <a:cubicBezTo>
                    <a:pt x="2874" y="3731"/>
                    <a:pt x="2681" y="3816"/>
                    <a:pt x="2475" y="3864"/>
                  </a:cubicBezTo>
                  <a:lnTo>
                    <a:pt x="2475" y="3212"/>
                  </a:lnTo>
                  <a:cubicBezTo>
                    <a:pt x="2511" y="3188"/>
                    <a:pt x="2560" y="3176"/>
                    <a:pt x="2596" y="3164"/>
                  </a:cubicBezTo>
                  <a:close/>
                  <a:moveTo>
                    <a:pt x="2233" y="3261"/>
                  </a:moveTo>
                  <a:lnTo>
                    <a:pt x="2233" y="3900"/>
                  </a:lnTo>
                  <a:cubicBezTo>
                    <a:pt x="2185" y="3900"/>
                    <a:pt x="2125" y="3913"/>
                    <a:pt x="2077" y="3913"/>
                  </a:cubicBezTo>
                  <a:cubicBezTo>
                    <a:pt x="2016" y="3913"/>
                    <a:pt x="1968" y="3900"/>
                    <a:pt x="1919" y="3900"/>
                  </a:cubicBezTo>
                  <a:lnTo>
                    <a:pt x="1919" y="3261"/>
                  </a:lnTo>
                  <a:cubicBezTo>
                    <a:pt x="1968" y="3272"/>
                    <a:pt x="2016" y="3272"/>
                    <a:pt x="2077" y="3272"/>
                  </a:cubicBezTo>
                  <a:cubicBezTo>
                    <a:pt x="2125" y="3272"/>
                    <a:pt x="2185" y="3272"/>
                    <a:pt x="2233" y="3261"/>
                  </a:cubicBezTo>
                  <a:close/>
                  <a:moveTo>
                    <a:pt x="2077" y="1"/>
                  </a:moveTo>
                  <a:cubicBezTo>
                    <a:pt x="929" y="1"/>
                    <a:pt x="0" y="930"/>
                    <a:pt x="0" y="2077"/>
                  </a:cubicBezTo>
                  <a:cubicBezTo>
                    <a:pt x="0" y="3212"/>
                    <a:pt x="929" y="4154"/>
                    <a:pt x="2077" y="4154"/>
                  </a:cubicBezTo>
                  <a:cubicBezTo>
                    <a:pt x="3212" y="4154"/>
                    <a:pt x="4141" y="3212"/>
                    <a:pt x="4141" y="2077"/>
                  </a:cubicBezTo>
                  <a:cubicBezTo>
                    <a:pt x="4141" y="930"/>
                    <a:pt x="3212" y="1"/>
                    <a:pt x="2077" y="1"/>
                  </a:cubicBezTo>
                  <a:close/>
                </a:path>
              </a:pathLst>
            </a:custGeom>
            <a:solidFill>
              <a:srgbClr val="3C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8"/>
            <p:cNvSpPr/>
            <p:nvPr/>
          </p:nvSpPr>
          <p:spPr>
            <a:xfrm>
              <a:off x="1176786" y="4162189"/>
              <a:ext cx="443291" cy="441808"/>
            </a:xfrm>
            <a:custGeom>
              <a:avLst/>
              <a:gdLst/>
              <a:ahLst/>
              <a:cxnLst/>
              <a:rect l="l" t="t" r="r" b="b"/>
              <a:pathLst>
                <a:path w="7173" h="7149" extrusionOk="0">
                  <a:moveTo>
                    <a:pt x="5700" y="242"/>
                  </a:moveTo>
                  <a:cubicBezTo>
                    <a:pt x="5736" y="242"/>
                    <a:pt x="5772" y="254"/>
                    <a:pt x="5796" y="278"/>
                  </a:cubicBezTo>
                  <a:cubicBezTo>
                    <a:pt x="5844" y="338"/>
                    <a:pt x="5844" y="411"/>
                    <a:pt x="5796" y="459"/>
                  </a:cubicBezTo>
                  <a:lnTo>
                    <a:pt x="5616" y="641"/>
                  </a:lnTo>
                  <a:lnTo>
                    <a:pt x="5543" y="568"/>
                  </a:lnTo>
                  <a:lnTo>
                    <a:pt x="5434" y="459"/>
                  </a:lnTo>
                  <a:lnTo>
                    <a:pt x="5616" y="278"/>
                  </a:lnTo>
                  <a:cubicBezTo>
                    <a:pt x="5640" y="254"/>
                    <a:pt x="5664" y="242"/>
                    <a:pt x="5700" y="242"/>
                  </a:cubicBezTo>
                  <a:close/>
                  <a:moveTo>
                    <a:pt x="5120" y="520"/>
                  </a:moveTo>
                  <a:cubicBezTo>
                    <a:pt x="5144" y="520"/>
                    <a:pt x="5168" y="531"/>
                    <a:pt x="5192" y="556"/>
                  </a:cubicBezTo>
                  <a:lnTo>
                    <a:pt x="5361" y="725"/>
                  </a:lnTo>
                  <a:lnTo>
                    <a:pt x="5519" y="894"/>
                  </a:lnTo>
                  <a:cubicBezTo>
                    <a:pt x="5567" y="930"/>
                    <a:pt x="5567" y="990"/>
                    <a:pt x="5519" y="1039"/>
                  </a:cubicBezTo>
                  <a:lnTo>
                    <a:pt x="5434" y="1124"/>
                  </a:lnTo>
                  <a:cubicBezTo>
                    <a:pt x="5302" y="942"/>
                    <a:pt x="5144" y="786"/>
                    <a:pt x="4964" y="641"/>
                  </a:cubicBezTo>
                  <a:lnTo>
                    <a:pt x="5048" y="556"/>
                  </a:lnTo>
                  <a:cubicBezTo>
                    <a:pt x="5060" y="531"/>
                    <a:pt x="5084" y="520"/>
                    <a:pt x="5120" y="520"/>
                  </a:cubicBezTo>
                  <a:close/>
                  <a:moveTo>
                    <a:pt x="6799" y="2898"/>
                  </a:moveTo>
                  <a:cubicBezTo>
                    <a:pt x="6871" y="2898"/>
                    <a:pt x="6931" y="2959"/>
                    <a:pt x="6931" y="3031"/>
                  </a:cubicBezTo>
                  <a:cubicBezTo>
                    <a:pt x="6931" y="3091"/>
                    <a:pt x="6871" y="3152"/>
                    <a:pt x="6799" y="3152"/>
                  </a:cubicBezTo>
                  <a:lnTo>
                    <a:pt x="6557" y="3152"/>
                  </a:lnTo>
                  <a:lnTo>
                    <a:pt x="6557" y="2898"/>
                  </a:lnTo>
                  <a:close/>
                  <a:moveTo>
                    <a:pt x="6207" y="2681"/>
                  </a:moveTo>
                  <a:cubicBezTo>
                    <a:pt x="6268" y="2681"/>
                    <a:pt x="6316" y="2729"/>
                    <a:pt x="6316" y="2790"/>
                  </a:cubicBezTo>
                  <a:lnTo>
                    <a:pt x="6316" y="3260"/>
                  </a:lnTo>
                  <a:cubicBezTo>
                    <a:pt x="6316" y="3321"/>
                    <a:pt x="6268" y="3369"/>
                    <a:pt x="6207" y="3369"/>
                  </a:cubicBezTo>
                  <a:lnTo>
                    <a:pt x="6086" y="3369"/>
                  </a:lnTo>
                  <a:cubicBezTo>
                    <a:pt x="6098" y="3260"/>
                    <a:pt x="6110" y="3139"/>
                    <a:pt x="6110" y="3031"/>
                  </a:cubicBezTo>
                  <a:cubicBezTo>
                    <a:pt x="6110" y="2911"/>
                    <a:pt x="6098" y="2801"/>
                    <a:pt x="6086" y="2681"/>
                  </a:cubicBezTo>
                  <a:close/>
                  <a:moveTo>
                    <a:pt x="665" y="4939"/>
                  </a:moveTo>
                  <a:cubicBezTo>
                    <a:pt x="810" y="5120"/>
                    <a:pt x="967" y="5277"/>
                    <a:pt x="1148" y="5422"/>
                  </a:cubicBezTo>
                  <a:lnTo>
                    <a:pt x="1063" y="5506"/>
                  </a:lnTo>
                  <a:cubicBezTo>
                    <a:pt x="1039" y="5519"/>
                    <a:pt x="1015" y="5530"/>
                    <a:pt x="991" y="5530"/>
                  </a:cubicBezTo>
                  <a:cubicBezTo>
                    <a:pt x="967" y="5530"/>
                    <a:pt x="942" y="5519"/>
                    <a:pt x="918" y="5506"/>
                  </a:cubicBezTo>
                  <a:lnTo>
                    <a:pt x="749" y="5337"/>
                  </a:lnTo>
                  <a:lnTo>
                    <a:pt x="580" y="5168"/>
                  </a:lnTo>
                  <a:cubicBezTo>
                    <a:pt x="544" y="5120"/>
                    <a:pt x="544" y="5060"/>
                    <a:pt x="580" y="5023"/>
                  </a:cubicBezTo>
                  <a:lnTo>
                    <a:pt x="665" y="4939"/>
                  </a:lnTo>
                  <a:close/>
                  <a:moveTo>
                    <a:pt x="5434" y="4939"/>
                  </a:moveTo>
                  <a:lnTo>
                    <a:pt x="5519" y="5023"/>
                  </a:lnTo>
                  <a:cubicBezTo>
                    <a:pt x="5567" y="5060"/>
                    <a:pt x="5567" y="5120"/>
                    <a:pt x="5519" y="5168"/>
                  </a:cubicBezTo>
                  <a:lnTo>
                    <a:pt x="5482" y="5216"/>
                  </a:lnTo>
                  <a:lnTo>
                    <a:pt x="5192" y="5506"/>
                  </a:lnTo>
                  <a:cubicBezTo>
                    <a:pt x="5168" y="5519"/>
                    <a:pt x="5144" y="5530"/>
                    <a:pt x="5120" y="5530"/>
                  </a:cubicBezTo>
                  <a:cubicBezTo>
                    <a:pt x="5084" y="5530"/>
                    <a:pt x="5060" y="5519"/>
                    <a:pt x="5048" y="5506"/>
                  </a:cubicBezTo>
                  <a:lnTo>
                    <a:pt x="4964" y="5422"/>
                  </a:lnTo>
                  <a:cubicBezTo>
                    <a:pt x="5133" y="5277"/>
                    <a:pt x="5302" y="5108"/>
                    <a:pt x="5434" y="4939"/>
                  </a:cubicBezTo>
                  <a:close/>
                  <a:moveTo>
                    <a:pt x="496" y="5409"/>
                  </a:moveTo>
                  <a:lnTo>
                    <a:pt x="569" y="5494"/>
                  </a:lnTo>
                  <a:lnTo>
                    <a:pt x="677" y="5591"/>
                  </a:lnTo>
                  <a:lnTo>
                    <a:pt x="496" y="5772"/>
                  </a:lnTo>
                  <a:cubicBezTo>
                    <a:pt x="472" y="5796"/>
                    <a:pt x="435" y="5808"/>
                    <a:pt x="411" y="5808"/>
                  </a:cubicBezTo>
                  <a:cubicBezTo>
                    <a:pt x="375" y="5808"/>
                    <a:pt x="339" y="5796"/>
                    <a:pt x="315" y="5772"/>
                  </a:cubicBezTo>
                  <a:cubicBezTo>
                    <a:pt x="266" y="5723"/>
                    <a:pt x="266" y="5639"/>
                    <a:pt x="315" y="5591"/>
                  </a:cubicBezTo>
                  <a:lnTo>
                    <a:pt x="496" y="5409"/>
                  </a:lnTo>
                  <a:close/>
                  <a:moveTo>
                    <a:pt x="5616" y="5409"/>
                  </a:moveTo>
                  <a:lnTo>
                    <a:pt x="5796" y="5591"/>
                  </a:lnTo>
                  <a:cubicBezTo>
                    <a:pt x="5844" y="5639"/>
                    <a:pt x="5844" y="5723"/>
                    <a:pt x="5796" y="5772"/>
                  </a:cubicBezTo>
                  <a:cubicBezTo>
                    <a:pt x="5772" y="5796"/>
                    <a:pt x="5736" y="5808"/>
                    <a:pt x="5700" y="5808"/>
                  </a:cubicBezTo>
                  <a:cubicBezTo>
                    <a:pt x="5664" y="5808"/>
                    <a:pt x="5640" y="5796"/>
                    <a:pt x="5616" y="5772"/>
                  </a:cubicBezTo>
                  <a:lnTo>
                    <a:pt x="5434" y="5591"/>
                  </a:lnTo>
                  <a:lnTo>
                    <a:pt x="5543" y="5494"/>
                  </a:lnTo>
                  <a:lnTo>
                    <a:pt x="5616" y="5409"/>
                  </a:lnTo>
                  <a:close/>
                  <a:moveTo>
                    <a:pt x="3394" y="6074"/>
                  </a:moveTo>
                  <a:lnTo>
                    <a:pt x="3394" y="6182"/>
                  </a:lnTo>
                  <a:cubicBezTo>
                    <a:pt x="3394" y="6243"/>
                    <a:pt x="3346" y="6291"/>
                    <a:pt x="3297" y="6291"/>
                  </a:cubicBezTo>
                  <a:lnTo>
                    <a:pt x="2814" y="6291"/>
                  </a:lnTo>
                  <a:cubicBezTo>
                    <a:pt x="2766" y="6291"/>
                    <a:pt x="2718" y="6243"/>
                    <a:pt x="2718" y="6182"/>
                  </a:cubicBezTo>
                  <a:lnTo>
                    <a:pt x="2718" y="6074"/>
                  </a:lnTo>
                  <a:cubicBezTo>
                    <a:pt x="2826" y="6086"/>
                    <a:pt x="2935" y="6086"/>
                    <a:pt x="3056" y="6086"/>
                  </a:cubicBezTo>
                  <a:cubicBezTo>
                    <a:pt x="3164" y="6086"/>
                    <a:pt x="3285" y="6086"/>
                    <a:pt x="3394" y="6074"/>
                  </a:cubicBezTo>
                  <a:close/>
                  <a:moveTo>
                    <a:pt x="3177" y="6533"/>
                  </a:moveTo>
                  <a:lnTo>
                    <a:pt x="3177" y="6786"/>
                  </a:lnTo>
                  <a:cubicBezTo>
                    <a:pt x="3177" y="6847"/>
                    <a:pt x="3128" y="6907"/>
                    <a:pt x="3056" y="6907"/>
                  </a:cubicBezTo>
                  <a:cubicBezTo>
                    <a:pt x="2983" y="6907"/>
                    <a:pt x="2923" y="6847"/>
                    <a:pt x="2923" y="6786"/>
                  </a:cubicBezTo>
                  <a:lnTo>
                    <a:pt x="2923" y="6533"/>
                  </a:lnTo>
                  <a:close/>
                  <a:moveTo>
                    <a:pt x="5700" y="0"/>
                  </a:moveTo>
                  <a:cubicBezTo>
                    <a:pt x="5603" y="0"/>
                    <a:pt x="5506" y="49"/>
                    <a:pt x="5446" y="109"/>
                  </a:cubicBezTo>
                  <a:lnTo>
                    <a:pt x="5253" y="303"/>
                  </a:lnTo>
                  <a:cubicBezTo>
                    <a:pt x="5205" y="290"/>
                    <a:pt x="5168" y="278"/>
                    <a:pt x="5120" y="278"/>
                  </a:cubicBezTo>
                  <a:cubicBezTo>
                    <a:pt x="5023" y="278"/>
                    <a:pt x="4939" y="314"/>
                    <a:pt x="4879" y="387"/>
                  </a:cubicBezTo>
                  <a:lnTo>
                    <a:pt x="4758" y="496"/>
                  </a:lnTo>
                  <a:cubicBezTo>
                    <a:pt x="4698" y="447"/>
                    <a:pt x="4613" y="399"/>
                    <a:pt x="4540" y="351"/>
                  </a:cubicBezTo>
                  <a:cubicBezTo>
                    <a:pt x="4521" y="343"/>
                    <a:pt x="4501" y="339"/>
                    <a:pt x="4481" y="339"/>
                  </a:cubicBezTo>
                  <a:cubicBezTo>
                    <a:pt x="4439" y="339"/>
                    <a:pt x="4400" y="358"/>
                    <a:pt x="4384" y="399"/>
                  </a:cubicBezTo>
                  <a:cubicBezTo>
                    <a:pt x="4347" y="459"/>
                    <a:pt x="4371" y="531"/>
                    <a:pt x="4420" y="568"/>
                  </a:cubicBezTo>
                  <a:cubicBezTo>
                    <a:pt x="5313" y="1063"/>
                    <a:pt x="5869" y="2005"/>
                    <a:pt x="5869" y="3031"/>
                  </a:cubicBezTo>
                  <a:cubicBezTo>
                    <a:pt x="5869" y="4577"/>
                    <a:pt x="4601" y="5844"/>
                    <a:pt x="3056" y="5844"/>
                  </a:cubicBezTo>
                  <a:cubicBezTo>
                    <a:pt x="2005" y="5844"/>
                    <a:pt x="1039" y="5265"/>
                    <a:pt x="556" y="4323"/>
                  </a:cubicBezTo>
                  <a:cubicBezTo>
                    <a:pt x="540" y="4282"/>
                    <a:pt x="495" y="4258"/>
                    <a:pt x="454" y="4258"/>
                  </a:cubicBezTo>
                  <a:cubicBezTo>
                    <a:pt x="434" y="4258"/>
                    <a:pt x="415" y="4263"/>
                    <a:pt x="400" y="4274"/>
                  </a:cubicBezTo>
                  <a:cubicBezTo>
                    <a:pt x="339" y="4299"/>
                    <a:pt x="315" y="4371"/>
                    <a:pt x="339" y="4432"/>
                  </a:cubicBezTo>
                  <a:cubicBezTo>
                    <a:pt x="400" y="4540"/>
                    <a:pt x="459" y="4649"/>
                    <a:pt x="520" y="4746"/>
                  </a:cubicBezTo>
                  <a:lnTo>
                    <a:pt x="411" y="4854"/>
                  </a:lnTo>
                  <a:cubicBezTo>
                    <a:pt x="315" y="4951"/>
                    <a:pt x="290" y="5095"/>
                    <a:pt x="339" y="5229"/>
                  </a:cubicBezTo>
                  <a:lnTo>
                    <a:pt x="145" y="5422"/>
                  </a:lnTo>
                  <a:cubicBezTo>
                    <a:pt x="1" y="5567"/>
                    <a:pt x="1" y="5796"/>
                    <a:pt x="145" y="5941"/>
                  </a:cubicBezTo>
                  <a:cubicBezTo>
                    <a:pt x="218" y="6013"/>
                    <a:pt x="303" y="6050"/>
                    <a:pt x="411" y="6050"/>
                  </a:cubicBezTo>
                  <a:cubicBezTo>
                    <a:pt x="508" y="6050"/>
                    <a:pt x="593" y="6013"/>
                    <a:pt x="665" y="5941"/>
                  </a:cubicBezTo>
                  <a:lnTo>
                    <a:pt x="858" y="5747"/>
                  </a:lnTo>
                  <a:cubicBezTo>
                    <a:pt x="907" y="5760"/>
                    <a:pt x="942" y="5772"/>
                    <a:pt x="991" y="5772"/>
                  </a:cubicBezTo>
                  <a:cubicBezTo>
                    <a:pt x="1087" y="5772"/>
                    <a:pt x="1172" y="5736"/>
                    <a:pt x="1232" y="5675"/>
                  </a:cubicBezTo>
                  <a:lnTo>
                    <a:pt x="1341" y="5567"/>
                  </a:lnTo>
                  <a:cubicBezTo>
                    <a:pt x="1679" y="5796"/>
                    <a:pt x="2066" y="5953"/>
                    <a:pt x="2476" y="6037"/>
                  </a:cubicBezTo>
                  <a:lnTo>
                    <a:pt x="2476" y="6182"/>
                  </a:lnTo>
                  <a:cubicBezTo>
                    <a:pt x="2476" y="6327"/>
                    <a:pt x="2560" y="6448"/>
                    <a:pt x="2681" y="6509"/>
                  </a:cubicBezTo>
                  <a:lnTo>
                    <a:pt x="2681" y="6786"/>
                  </a:lnTo>
                  <a:cubicBezTo>
                    <a:pt x="2681" y="6979"/>
                    <a:pt x="2850" y="7148"/>
                    <a:pt x="3056" y="7148"/>
                  </a:cubicBezTo>
                  <a:cubicBezTo>
                    <a:pt x="3261" y="7148"/>
                    <a:pt x="3418" y="6979"/>
                    <a:pt x="3418" y="6786"/>
                  </a:cubicBezTo>
                  <a:lnTo>
                    <a:pt x="3418" y="6509"/>
                  </a:lnTo>
                  <a:cubicBezTo>
                    <a:pt x="3550" y="6448"/>
                    <a:pt x="3635" y="6327"/>
                    <a:pt x="3635" y="6182"/>
                  </a:cubicBezTo>
                  <a:lnTo>
                    <a:pt x="3635" y="6026"/>
                  </a:lnTo>
                  <a:cubicBezTo>
                    <a:pt x="4046" y="5953"/>
                    <a:pt x="4432" y="5784"/>
                    <a:pt x="4758" y="5567"/>
                  </a:cubicBezTo>
                  <a:lnTo>
                    <a:pt x="4879" y="5675"/>
                  </a:lnTo>
                  <a:cubicBezTo>
                    <a:pt x="4939" y="5736"/>
                    <a:pt x="5023" y="5772"/>
                    <a:pt x="5120" y="5772"/>
                  </a:cubicBezTo>
                  <a:cubicBezTo>
                    <a:pt x="5168" y="5772"/>
                    <a:pt x="5205" y="5760"/>
                    <a:pt x="5253" y="5747"/>
                  </a:cubicBezTo>
                  <a:lnTo>
                    <a:pt x="5446" y="5941"/>
                  </a:lnTo>
                  <a:cubicBezTo>
                    <a:pt x="5506" y="6013"/>
                    <a:pt x="5603" y="6050"/>
                    <a:pt x="5700" y="6050"/>
                  </a:cubicBezTo>
                  <a:cubicBezTo>
                    <a:pt x="5796" y="6050"/>
                    <a:pt x="5893" y="6013"/>
                    <a:pt x="5965" y="5941"/>
                  </a:cubicBezTo>
                  <a:cubicBezTo>
                    <a:pt x="6110" y="5796"/>
                    <a:pt x="6110" y="5567"/>
                    <a:pt x="5965" y="5422"/>
                  </a:cubicBezTo>
                  <a:lnTo>
                    <a:pt x="5772" y="5229"/>
                  </a:lnTo>
                  <a:cubicBezTo>
                    <a:pt x="5820" y="5095"/>
                    <a:pt x="5796" y="4951"/>
                    <a:pt x="5700" y="4854"/>
                  </a:cubicBezTo>
                  <a:lnTo>
                    <a:pt x="5579" y="4733"/>
                  </a:lnTo>
                  <a:cubicBezTo>
                    <a:pt x="5809" y="4408"/>
                    <a:pt x="5978" y="4021"/>
                    <a:pt x="6050" y="3611"/>
                  </a:cubicBezTo>
                  <a:lnTo>
                    <a:pt x="6207" y="3611"/>
                  </a:lnTo>
                  <a:cubicBezTo>
                    <a:pt x="6352" y="3611"/>
                    <a:pt x="6472" y="3526"/>
                    <a:pt x="6521" y="3394"/>
                  </a:cubicBezTo>
                  <a:lnTo>
                    <a:pt x="6799" y="3394"/>
                  </a:lnTo>
                  <a:cubicBezTo>
                    <a:pt x="7004" y="3394"/>
                    <a:pt x="7173" y="3224"/>
                    <a:pt x="7173" y="3031"/>
                  </a:cubicBezTo>
                  <a:cubicBezTo>
                    <a:pt x="7173" y="2826"/>
                    <a:pt x="7004" y="2657"/>
                    <a:pt x="6799" y="2657"/>
                  </a:cubicBezTo>
                  <a:lnTo>
                    <a:pt x="6521" y="2657"/>
                  </a:lnTo>
                  <a:cubicBezTo>
                    <a:pt x="6472" y="2536"/>
                    <a:pt x="6352" y="2439"/>
                    <a:pt x="6207" y="2439"/>
                  </a:cubicBezTo>
                  <a:lnTo>
                    <a:pt x="6050" y="2439"/>
                  </a:lnTo>
                  <a:cubicBezTo>
                    <a:pt x="5978" y="2041"/>
                    <a:pt x="5809" y="1655"/>
                    <a:pt x="5579" y="1317"/>
                  </a:cubicBezTo>
                  <a:lnTo>
                    <a:pt x="5700" y="1208"/>
                  </a:lnTo>
                  <a:cubicBezTo>
                    <a:pt x="5796" y="1099"/>
                    <a:pt x="5820" y="955"/>
                    <a:pt x="5772" y="834"/>
                  </a:cubicBezTo>
                  <a:lnTo>
                    <a:pt x="5965" y="628"/>
                  </a:lnTo>
                  <a:cubicBezTo>
                    <a:pt x="6110" y="496"/>
                    <a:pt x="6110" y="254"/>
                    <a:pt x="5965" y="109"/>
                  </a:cubicBezTo>
                  <a:cubicBezTo>
                    <a:pt x="5893" y="49"/>
                    <a:pt x="5796" y="0"/>
                    <a:pt x="5700" y="0"/>
                  </a:cubicBezTo>
                  <a:close/>
                </a:path>
              </a:pathLst>
            </a:custGeom>
            <a:solidFill>
              <a:srgbClr val="3C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8"/>
            <p:cNvSpPr/>
            <p:nvPr/>
          </p:nvSpPr>
          <p:spPr>
            <a:xfrm>
              <a:off x="1355141" y="4191297"/>
              <a:ext cx="19467" cy="15017"/>
            </a:xfrm>
            <a:custGeom>
              <a:avLst/>
              <a:gdLst/>
              <a:ahLst/>
              <a:cxnLst/>
              <a:rect l="l" t="t" r="r" b="b"/>
              <a:pathLst>
                <a:path w="315" h="243" extrusionOk="0">
                  <a:moveTo>
                    <a:pt x="122" y="1"/>
                  </a:moveTo>
                  <a:cubicBezTo>
                    <a:pt x="61" y="1"/>
                    <a:pt x="1" y="49"/>
                    <a:pt x="1" y="121"/>
                  </a:cubicBezTo>
                  <a:cubicBezTo>
                    <a:pt x="1" y="181"/>
                    <a:pt x="61" y="242"/>
                    <a:pt x="122" y="242"/>
                  </a:cubicBezTo>
                  <a:lnTo>
                    <a:pt x="194" y="242"/>
                  </a:lnTo>
                  <a:cubicBezTo>
                    <a:pt x="266" y="242"/>
                    <a:pt x="315" y="181"/>
                    <a:pt x="315" y="121"/>
                  </a:cubicBezTo>
                  <a:cubicBezTo>
                    <a:pt x="315" y="49"/>
                    <a:pt x="266" y="1"/>
                    <a:pt x="194" y="1"/>
                  </a:cubicBezTo>
                  <a:close/>
                </a:path>
              </a:pathLst>
            </a:custGeom>
            <a:solidFill>
              <a:srgbClr val="3C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8"/>
            <p:cNvSpPr/>
            <p:nvPr/>
          </p:nvSpPr>
          <p:spPr>
            <a:xfrm>
              <a:off x="1461809" y="4233074"/>
              <a:ext cx="19467" cy="18725"/>
            </a:xfrm>
            <a:custGeom>
              <a:avLst/>
              <a:gdLst/>
              <a:ahLst/>
              <a:cxnLst/>
              <a:rect l="l" t="t" r="r" b="b"/>
              <a:pathLst>
                <a:path w="315" h="303" extrusionOk="0">
                  <a:moveTo>
                    <a:pt x="134" y="0"/>
                  </a:moveTo>
                  <a:cubicBezTo>
                    <a:pt x="104" y="0"/>
                    <a:pt x="73" y="12"/>
                    <a:pt x="49" y="36"/>
                  </a:cubicBezTo>
                  <a:cubicBezTo>
                    <a:pt x="1" y="85"/>
                    <a:pt x="1" y="170"/>
                    <a:pt x="49" y="206"/>
                  </a:cubicBezTo>
                  <a:lnTo>
                    <a:pt x="97" y="266"/>
                  </a:lnTo>
                  <a:cubicBezTo>
                    <a:pt x="122" y="291"/>
                    <a:pt x="146" y="302"/>
                    <a:pt x="182" y="302"/>
                  </a:cubicBezTo>
                  <a:cubicBezTo>
                    <a:pt x="207" y="302"/>
                    <a:pt x="242" y="291"/>
                    <a:pt x="267" y="266"/>
                  </a:cubicBezTo>
                  <a:cubicBezTo>
                    <a:pt x="315" y="218"/>
                    <a:pt x="315" y="133"/>
                    <a:pt x="267" y="97"/>
                  </a:cubicBezTo>
                  <a:lnTo>
                    <a:pt x="218" y="36"/>
                  </a:lnTo>
                  <a:cubicBezTo>
                    <a:pt x="194" y="12"/>
                    <a:pt x="164" y="0"/>
                    <a:pt x="134" y="0"/>
                  </a:cubicBezTo>
                  <a:close/>
                </a:path>
              </a:pathLst>
            </a:custGeom>
            <a:solidFill>
              <a:srgbClr val="3C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8"/>
            <p:cNvSpPr/>
            <p:nvPr/>
          </p:nvSpPr>
          <p:spPr>
            <a:xfrm>
              <a:off x="1508097" y="4339062"/>
              <a:ext cx="14956" cy="19467"/>
            </a:xfrm>
            <a:custGeom>
              <a:avLst/>
              <a:gdLst/>
              <a:ahLst/>
              <a:cxnLst/>
              <a:rect l="l" t="t" r="r" b="b"/>
              <a:pathLst>
                <a:path w="242" h="315" extrusionOk="0">
                  <a:moveTo>
                    <a:pt x="121" y="0"/>
                  </a:moveTo>
                  <a:cubicBezTo>
                    <a:pt x="61" y="0"/>
                    <a:pt x="0" y="60"/>
                    <a:pt x="0" y="121"/>
                  </a:cubicBezTo>
                  <a:lnTo>
                    <a:pt x="0" y="193"/>
                  </a:lnTo>
                  <a:cubicBezTo>
                    <a:pt x="0" y="253"/>
                    <a:pt x="61" y="314"/>
                    <a:pt x="121" y="314"/>
                  </a:cubicBezTo>
                  <a:cubicBezTo>
                    <a:pt x="194" y="314"/>
                    <a:pt x="242" y="253"/>
                    <a:pt x="242" y="193"/>
                  </a:cubicBezTo>
                  <a:lnTo>
                    <a:pt x="242" y="121"/>
                  </a:lnTo>
                  <a:cubicBezTo>
                    <a:pt x="242" y="60"/>
                    <a:pt x="194" y="0"/>
                    <a:pt x="121" y="0"/>
                  </a:cubicBezTo>
                  <a:close/>
                </a:path>
              </a:pathLst>
            </a:custGeom>
            <a:solidFill>
              <a:srgbClr val="3C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8"/>
            <p:cNvSpPr/>
            <p:nvPr/>
          </p:nvSpPr>
          <p:spPr>
            <a:xfrm>
              <a:off x="1462612" y="4446471"/>
              <a:ext cx="19467" cy="17984"/>
            </a:xfrm>
            <a:custGeom>
              <a:avLst/>
              <a:gdLst/>
              <a:ahLst/>
              <a:cxnLst/>
              <a:rect l="l" t="t" r="r" b="b"/>
              <a:pathLst>
                <a:path w="315" h="291" extrusionOk="0">
                  <a:moveTo>
                    <a:pt x="182" y="0"/>
                  </a:moveTo>
                  <a:cubicBezTo>
                    <a:pt x="151" y="0"/>
                    <a:pt x="121" y="13"/>
                    <a:pt x="97" y="37"/>
                  </a:cubicBezTo>
                  <a:lnTo>
                    <a:pt x="49" y="85"/>
                  </a:lnTo>
                  <a:cubicBezTo>
                    <a:pt x="0" y="133"/>
                    <a:pt x="0" y="206"/>
                    <a:pt x="49" y="254"/>
                  </a:cubicBezTo>
                  <a:cubicBezTo>
                    <a:pt x="73" y="278"/>
                    <a:pt x="97" y="291"/>
                    <a:pt x="133" y="291"/>
                  </a:cubicBezTo>
                  <a:cubicBezTo>
                    <a:pt x="157" y="291"/>
                    <a:pt x="194" y="278"/>
                    <a:pt x="218" y="254"/>
                  </a:cubicBezTo>
                  <a:lnTo>
                    <a:pt x="266" y="206"/>
                  </a:lnTo>
                  <a:cubicBezTo>
                    <a:pt x="314" y="157"/>
                    <a:pt x="314" y="85"/>
                    <a:pt x="266" y="37"/>
                  </a:cubicBezTo>
                  <a:cubicBezTo>
                    <a:pt x="242" y="13"/>
                    <a:pt x="212" y="0"/>
                    <a:pt x="182" y="0"/>
                  </a:cubicBezTo>
                  <a:close/>
                </a:path>
              </a:pathLst>
            </a:custGeom>
            <a:solidFill>
              <a:srgbClr val="3C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8"/>
            <p:cNvSpPr/>
            <p:nvPr/>
          </p:nvSpPr>
          <p:spPr>
            <a:xfrm>
              <a:off x="1356625" y="4491956"/>
              <a:ext cx="19467" cy="15017"/>
            </a:xfrm>
            <a:custGeom>
              <a:avLst/>
              <a:gdLst/>
              <a:ahLst/>
              <a:cxnLst/>
              <a:rect l="l" t="t" r="r" b="b"/>
              <a:pathLst>
                <a:path w="315" h="243" extrusionOk="0">
                  <a:moveTo>
                    <a:pt x="122" y="1"/>
                  </a:moveTo>
                  <a:cubicBezTo>
                    <a:pt x="49" y="1"/>
                    <a:pt x="1" y="62"/>
                    <a:pt x="1" y="122"/>
                  </a:cubicBezTo>
                  <a:cubicBezTo>
                    <a:pt x="1" y="194"/>
                    <a:pt x="49" y="242"/>
                    <a:pt x="122" y="242"/>
                  </a:cubicBezTo>
                  <a:lnTo>
                    <a:pt x="194" y="242"/>
                  </a:lnTo>
                  <a:cubicBezTo>
                    <a:pt x="254" y="242"/>
                    <a:pt x="315" y="194"/>
                    <a:pt x="315" y="122"/>
                  </a:cubicBezTo>
                  <a:cubicBezTo>
                    <a:pt x="315" y="62"/>
                    <a:pt x="254" y="1"/>
                    <a:pt x="194" y="1"/>
                  </a:cubicBezTo>
                  <a:close/>
                </a:path>
              </a:pathLst>
            </a:custGeom>
            <a:solidFill>
              <a:srgbClr val="3C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8"/>
            <p:cNvSpPr/>
            <p:nvPr/>
          </p:nvSpPr>
          <p:spPr>
            <a:xfrm>
              <a:off x="1249896" y="4447213"/>
              <a:ext cx="19467" cy="17984"/>
            </a:xfrm>
            <a:custGeom>
              <a:avLst/>
              <a:gdLst/>
              <a:ahLst/>
              <a:cxnLst/>
              <a:rect l="l" t="t" r="r" b="b"/>
              <a:pathLst>
                <a:path w="315" h="291" extrusionOk="0">
                  <a:moveTo>
                    <a:pt x="134" y="1"/>
                  </a:moveTo>
                  <a:cubicBezTo>
                    <a:pt x="103" y="1"/>
                    <a:pt x="73" y="13"/>
                    <a:pt x="49" y="37"/>
                  </a:cubicBezTo>
                  <a:cubicBezTo>
                    <a:pt x="1" y="86"/>
                    <a:pt x="1" y="158"/>
                    <a:pt x="49" y="206"/>
                  </a:cubicBezTo>
                  <a:lnTo>
                    <a:pt x="97" y="255"/>
                  </a:lnTo>
                  <a:cubicBezTo>
                    <a:pt x="122" y="279"/>
                    <a:pt x="146" y="290"/>
                    <a:pt x="182" y="290"/>
                  </a:cubicBezTo>
                  <a:cubicBezTo>
                    <a:pt x="218" y="290"/>
                    <a:pt x="242" y="279"/>
                    <a:pt x="266" y="255"/>
                  </a:cubicBezTo>
                  <a:cubicBezTo>
                    <a:pt x="315" y="206"/>
                    <a:pt x="315" y="134"/>
                    <a:pt x="266" y="86"/>
                  </a:cubicBezTo>
                  <a:lnTo>
                    <a:pt x="218" y="37"/>
                  </a:lnTo>
                  <a:cubicBezTo>
                    <a:pt x="194" y="13"/>
                    <a:pt x="164" y="1"/>
                    <a:pt x="134" y="1"/>
                  </a:cubicBezTo>
                  <a:close/>
                </a:path>
              </a:pathLst>
            </a:custGeom>
            <a:solidFill>
              <a:srgbClr val="3C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8"/>
            <p:cNvSpPr/>
            <p:nvPr/>
          </p:nvSpPr>
          <p:spPr>
            <a:xfrm>
              <a:off x="1207439" y="4339742"/>
              <a:ext cx="15697" cy="19467"/>
            </a:xfrm>
            <a:custGeom>
              <a:avLst/>
              <a:gdLst/>
              <a:ahLst/>
              <a:cxnLst/>
              <a:rect l="l" t="t" r="r" b="b"/>
              <a:pathLst>
                <a:path w="254" h="315" extrusionOk="0">
                  <a:moveTo>
                    <a:pt x="121" y="1"/>
                  </a:moveTo>
                  <a:cubicBezTo>
                    <a:pt x="60" y="1"/>
                    <a:pt x="0" y="62"/>
                    <a:pt x="0" y="122"/>
                  </a:cubicBezTo>
                  <a:lnTo>
                    <a:pt x="0" y="194"/>
                  </a:lnTo>
                  <a:cubicBezTo>
                    <a:pt x="0" y="266"/>
                    <a:pt x="60" y="315"/>
                    <a:pt x="121" y="315"/>
                  </a:cubicBezTo>
                  <a:cubicBezTo>
                    <a:pt x="193" y="315"/>
                    <a:pt x="253" y="266"/>
                    <a:pt x="253" y="194"/>
                  </a:cubicBezTo>
                  <a:lnTo>
                    <a:pt x="253" y="122"/>
                  </a:lnTo>
                  <a:cubicBezTo>
                    <a:pt x="253" y="62"/>
                    <a:pt x="193" y="1"/>
                    <a:pt x="121" y="1"/>
                  </a:cubicBezTo>
                  <a:close/>
                </a:path>
              </a:pathLst>
            </a:custGeom>
            <a:solidFill>
              <a:srgbClr val="3C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8"/>
            <p:cNvSpPr/>
            <p:nvPr/>
          </p:nvSpPr>
          <p:spPr>
            <a:xfrm>
              <a:off x="1249216" y="4233816"/>
              <a:ext cx="19467" cy="18725"/>
            </a:xfrm>
            <a:custGeom>
              <a:avLst/>
              <a:gdLst/>
              <a:ahLst/>
              <a:cxnLst/>
              <a:rect l="l" t="t" r="r" b="b"/>
              <a:pathLst>
                <a:path w="315" h="303" extrusionOk="0">
                  <a:moveTo>
                    <a:pt x="181" y="1"/>
                  </a:moveTo>
                  <a:cubicBezTo>
                    <a:pt x="151" y="1"/>
                    <a:pt x="121" y="13"/>
                    <a:pt x="97" y="37"/>
                  </a:cubicBezTo>
                  <a:lnTo>
                    <a:pt x="49" y="85"/>
                  </a:lnTo>
                  <a:cubicBezTo>
                    <a:pt x="0" y="134"/>
                    <a:pt x="0" y="218"/>
                    <a:pt x="49" y="266"/>
                  </a:cubicBezTo>
                  <a:cubicBezTo>
                    <a:pt x="73" y="290"/>
                    <a:pt x="97" y="303"/>
                    <a:pt x="133" y="303"/>
                  </a:cubicBezTo>
                  <a:cubicBezTo>
                    <a:pt x="169" y="303"/>
                    <a:pt x="193" y="290"/>
                    <a:pt x="218" y="266"/>
                  </a:cubicBezTo>
                  <a:lnTo>
                    <a:pt x="266" y="206"/>
                  </a:lnTo>
                  <a:cubicBezTo>
                    <a:pt x="314" y="169"/>
                    <a:pt x="314" y="85"/>
                    <a:pt x="266" y="37"/>
                  </a:cubicBezTo>
                  <a:cubicBezTo>
                    <a:pt x="242" y="13"/>
                    <a:pt x="212" y="1"/>
                    <a:pt x="181" y="1"/>
                  </a:cubicBezTo>
                  <a:close/>
                </a:path>
              </a:pathLst>
            </a:custGeom>
            <a:solidFill>
              <a:srgbClr val="3C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 name="Google Shape;670;p48"/>
          <p:cNvGrpSpPr/>
          <p:nvPr/>
        </p:nvGrpSpPr>
        <p:grpSpPr>
          <a:xfrm>
            <a:off x="7420856" y="1756283"/>
            <a:ext cx="521654" cy="509726"/>
            <a:chOff x="1817779" y="4094271"/>
            <a:chExt cx="521654" cy="509726"/>
          </a:xfrm>
        </p:grpSpPr>
        <p:sp>
          <p:nvSpPr>
            <p:cNvPr id="671" name="Google Shape;671;p48"/>
            <p:cNvSpPr/>
            <p:nvPr/>
          </p:nvSpPr>
          <p:spPr>
            <a:xfrm>
              <a:off x="1951329" y="4135306"/>
              <a:ext cx="243307" cy="111302"/>
            </a:xfrm>
            <a:custGeom>
              <a:avLst/>
              <a:gdLst/>
              <a:ahLst/>
              <a:cxnLst/>
              <a:rect l="l" t="t" r="r" b="b"/>
              <a:pathLst>
                <a:path w="3937" h="1801" extrusionOk="0">
                  <a:moveTo>
                    <a:pt x="1981" y="1"/>
                  </a:moveTo>
                  <a:cubicBezTo>
                    <a:pt x="1317" y="1"/>
                    <a:pt x="701" y="182"/>
                    <a:pt x="182" y="508"/>
                  </a:cubicBezTo>
                  <a:lnTo>
                    <a:pt x="0" y="1015"/>
                  </a:lnTo>
                  <a:lnTo>
                    <a:pt x="725" y="1800"/>
                  </a:lnTo>
                  <a:lnTo>
                    <a:pt x="1438" y="1752"/>
                  </a:lnTo>
                  <a:cubicBezTo>
                    <a:pt x="1607" y="1703"/>
                    <a:pt x="1787" y="1667"/>
                    <a:pt x="1981" y="1667"/>
                  </a:cubicBezTo>
                  <a:cubicBezTo>
                    <a:pt x="2174" y="1667"/>
                    <a:pt x="2355" y="1703"/>
                    <a:pt x="2524" y="1752"/>
                  </a:cubicBezTo>
                  <a:lnTo>
                    <a:pt x="3478" y="1800"/>
                  </a:lnTo>
                  <a:lnTo>
                    <a:pt x="3937" y="1027"/>
                  </a:lnTo>
                  <a:lnTo>
                    <a:pt x="3780" y="508"/>
                  </a:lnTo>
                  <a:cubicBezTo>
                    <a:pt x="3249" y="182"/>
                    <a:pt x="2633" y="1"/>
                    <a:pt x="1981" y="1"/>
                  </a:cubicBezTo>
                  <a:close/>
                </a:path>
              </a:pathLst>
            </a:custGeom>
            <a:solidFill>
              <a:srgbClr val="E29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8"/>
            <p:cNvSpPr/>
            <p:nvPr/>
          </p:nvSpPr>
          <p:spPr>
            <a:xfrm>
              <a:off x="1859556" y="4229305"/>
              <a:ext cx="112723" cy="237374"/>
            </a:xfrm>
            <a:custGeom>
              <a:avLst/>
              <a:gdLst/>
              <a:ahLst/>
              <a:cxnLst/>
              <a:rect l="l" t="t" r="r" b="b"/>
              <a:pathLst>
                <a:path w="1824" h="3841" extrusionOk="0">
                  <a:moveTo>
                    <a:pt x="1123" y="1"/>
                  </a:moveTo>
                  <a:lnTo>
                    <a:pt x="508" y="134"/>
                  </a:lnTo>
                  <a:cubicBezTo>
                    <a:pt x="194" y="665"/>
                    <a:pt x="1" y="1281"/>
                    <a:pt x="1" y="1945"/>
                  </a:cubicBezTo>
                  <a:cubicBezTo>
                    <a:pt x="1" y="2597"/>
                    <a:pt x="194" y="3213"/>
                    <a:pt x="508" y="3744"/>
                  </a:cubicBezTo>
                  <a:lnTo>
                    <a:pt x="1184" y="3840"/>
                  </a:lnTo>
                  <a:lnTo>
                    <a:pt x="1824" y="3104"/>
                  </a:lnTo>
                  <a:lnTo>
                    <a:pt x="1764" y="2488"/>
                  </a:lnTo>
                  <a:cubicBezTo>
                    <a:pt x="1703" y="2319"/>
                    <a:pt x="1679" y="2126"/>
                    <a:pt x="1679" y="1945"/>
                  </a:cubicBezTo>
                  <a:cubicBezTo>
                    <a:pt x="1679" y="1752"/>
                    <a:pt x="1703" y="1571"/>
                    <a:pt x="1764" y="1390"/>
                  </a:cubicBezTo>
                  <a:lnTo>
                    <a:pt x="1764" y="762"/>
                  </a:lnTo>
                  <a:lnTo>
                    <a:pt x="1123" y="1"/>
                  </a:lnTo>
                  <a:close/>
                </a:path>
              </a:pathLst>
            </a:custGeom>
            <a:solidFill>
              <a:srgbClr val="E29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8"/>
            <p:cNvSpPr/>
            <p:nvPr/>
          </p:nvSpPr>
          <p:spPr>
            <a:xfrm>
              <a:off x="1890889" y="4166639"/>
              <a:ext cx="141089" cy="140348"/>
            </a:xfrm>
            <a:custGeom>
              <a:avLst/>
              <a:gdLst/>
              <a:ahLst/>
              <a:cxnLst/>
              <a:rect l="l" t="t" r="r" b="b"/>
              <a:pathLst>
                <a:path w="2283" h="2271" extrusionOk="0">
                  <a:moveTo>
                    <a:pt x="1160" y="1"/>
                  </a:moveTo>
                  <a:cubicBezTo>
                    <a:pt x="689" y="279"/>
                    <a:pt x="291" y="677"/>
                    <a:pt x="1" y="1148"/>
                  </a:cubicBezTo>
                  <a:lnTo>
                    <a:pt x="834" y="1981"/>
                  </a:lnTo>
                  <a:lnTo>
                    <a:pt x="1123" y="2271"/>
                  </a:lnTo>
                  <a:cubicBezTo>
                    <a:pt x="1329" y="1739"/>
                    <a:pt x="1751" y="1317"/>
                    <a:pt x="2282" y="1124"/>
                  </a:cubicBezTo>
                  <a:lnTo>
                    <a:pt x="1981" y="822"/>
                  </a:lnTo>
                  <a:lnTo>
                    <a:pt x="1160" y="1"/>
                  </a:lnTo>
                  <a:close/>
                </a:path>
              </a:pathLst>
            </a:custGeom>
            <a:solidFill>
              <a:srgbClr val="D7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8"/>
            <p:cNvSpPr/>
            <p:nvPr/>
          </p:nvSpPr>
          <p:spPr>
            <a:xfrm>
              <a:off x="1950588" y="4454690"/>
              <a:ext cx="240340" cy="109015"/>
            </a:xfrm>
            <a:custGeom>
              <a:avLst/>
              <a:gdLst/>
              <a:ahLst/>
              <a:cxnLst/>
              <a:rect l="l" t="t" r="r" b="b"/>
              <a:pathLst>
                <a:path w="3889" h="1764" extrusionOk="0">
                  <a:moveTo>
                    <a:pt x="1450" y="0"/>
                  </a:moveTo>
                  <a:lnTo>
                    <a:pt x="580" y="97"/>
                  </a:lnTo>
                  <a:lnTo>
                    <a:pt x="1" y="773"/>
                  </a:lnTo>
                  <a:lnTo>
                    <a:pt x="194" y="1256"/>
                  </a:lnTo>
                  <a:cubicBezTo>
                    <a:pt x="713" y="1570"/>
                    <a:pt x="1329" y="1763"/>
                    <a:pt x="1993" y="1763"/>
                  </a:cubicBezTo>
                  <a:cubicBezTo>
                    <a:pt x="2645" y="1763"/>
                    <a:pt x="3261" y="1570"/>
                    <a:pt x="3792" y="1256"/>
                  </a:cubicBezTo>
                  <a:lnTo>
                    <a:pt x="3889" y="882"/>
                  </a:lnTo>
                  <a:lnTo>
                    <a:pt x="3635" y="230"/>
                  </a:lnTo>
                  <a:lnTo>
                    <a:pt x="2536" y="0"/>
                  </a:lnTo>
                  <a:cubicBezTo>
                    <a:pt x="2367" y="61"/>
                    <a:pt x="2186" y="85"/>
                    <a:pt x="1993" y="85"/>
                  </a:cubicBezTo>
                  <a:cubicBezTo>
                    <a:pt x="1799" y="85"/>
                    <a:pt x="1619" y="61"/>
                    <a:pt x="1450" y="0"/>
                  </a:cubicBezTo>
                  <a:close/>
                </a:path>
              </a:pathLst>
            </a:custGeom>
            <a:solidFill>
              <a:srgbClr val="E29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8"/>
            <p:cNvSpPr/>
            <p:nvPr/>
          </p:nvSpPr>
          <p:spPr>
            <a:xfrm>
              <a:off x="1890889" y="4392025"/>
              <a:ext cx="139606" cy="140286"/>
            </a:xfrm>
            <a:custGeom>
              <a:avLst/>
              <a:gdLst/>
              <a:ahLst/>
              <a:cxnLst/>
              <a:rect l="l" t="t" r="r" b="b"/>
              <a:pathLst>
                <a:path w="2259" h="2270" extrusionOk="0">
                  <a:moveTo>
                    <a:pt x="1112" y="0"/>
                  </a:moveTo>
                  <a:lnTo>
                    <a:pt x="1" y="1111"/>
                  </a:lnTo>
                  <a:cubicBezTo>
                    <a:pt x="291" y="1582"/>
                    <a:pt x="689" y="1980"/>
                    <a:pt x="1160" y="2270"/>
                  </a:cubicBezTo>
                  <a:lnTo>
                    <a:pt x="2258" y="1172"/>
                  </a:lnTo>
                  <a:cubicBezTo>
                    <a:pt x="1727" y="966"/>
                    <a:pt x="1305" y="544"/>
                    <a:pt x="1112" y="0"/>
                  </a:cubicBezTo>
                  <a:close/>
                </a:path>
              </a:pathLst>
            </a:custGeom>
            <a:solidFill>
              <a:srgbClr val="D7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8"/>
            <p:cNvSpPr/>
            <p:nvPr/>
          </p:nvSpPr>
          <p:spPr>
            <a:xfrm>
              <a:off x="2178940" y="4226338"/>
              <a:ext cx="108212" cy="245593"/>
            </a:xfrm>
            <a:custGeom>
              <a:avLst/>
              <a:gdLst/>
              <a:ahLst/>
              <a:cxnLst/>
              <a:rect l="l" t="t" r="r" b="b"/>
              <a:pathLst>
                <a:path w="1751" h="3974" extrusionOk="0">
                  <a:moveTo>
                    <a:pt x="761" y="1"/>
                  </a:moveTo>
                  <a:lnTo>
                    <a:pt x="49" y="882"/>
                  </a:lnTo>
                  <a:lnTo>
                    <a:pt x="1" y="1438"/>
                  </a:lnTo>
                  <a:cubicBezTo>
                    <a:pt x="49" y="1619"/>
                    <a:pt x="85" y="1800"/>
                    <a:pt x="85" y="1993"/>
                  </a:cubicBezTo>
                  <a:cubicBezTo>
                    <a:pt x="85" y="2174"/>
                    <a:pt x="49" y="2367"/>
                    <a:pt x="1" y="2536"/>
                  </a:cubicBezTo>
                  <a:lnTo>
                    <a:pt x="49" y="3177"/>
                  </a:lnTo>
                  <a:lnTo>
                    <a:pt x="785" y="3973"/>
                  </a:lnTo>
                  <a:lnTo>
                    <a:pt x="1244" y="3792"/>
                  </a:lnTo>
                  <a:cubicBezTo>
                    <a:pt x="1570" y="3261"/>
                    <a:pt x="1751" y="2645"/>
                    <a:pt x="1751" y="1993"/>
                  </a:cubicBezTo>
                  <a:cubicBezTo>
                    <a:pt x="1751" y="1329"/>
                    <a:pt x="1570" y="713"/>
                    <a:pt x="1244" y="182"/>
                  </a:cubicBezTo>
                  <a:lnTo>
                    <a:pt x="761" y="1"/>
                  </a:lnTo>
                  <a:close/>
                </a:path>
              </a:pathLst>
            </a:custGeom>
            <a:solidFill>
              <a:srgbClr val="E29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8"/>
            <p:cNvSpPr/>
            <p:nvPr/>
          </p:nvSpPr>
          <p:spPr>
            <a:xfrm>
              <a:off x="2116954" y="4392766"/>
              <a:ext cx="138865" cy="139544"/>
            </a:xfrm>
            <a:custGeom>
              <a:avLst/>
              <a:gdLst/>
              <a:ahLst/>
              <a:cxnLst/>
              <a:rect l="l" t="t" r="r" b="b"/>
              <a:pathLst>
                <a:path w="2247" h="2258" extrusionOk="0">
                  <a:moveTo>
                    <a:pt x="1148" y="1"/>
                  </a:moveTo>
                  <a:cubicBezTo>
                    <a:pt x="955" y="532"/>
                    <a:pt x="532" y="954"/>
                    <a:pt x="1" y="1160"/>
                  </a:cubicBezTo>
                  <a:lnTo>
                    <a:pt x="1100" y="2258"/>
                  </a:lnTo>
                  <a:cubicBezTo>
                    <a:pt x="1571" y="1968"/>
                    <a:pt x="1970" y="1570"/>
                    <a:pt x="2247" y="1099"/>
                  </a:cubicBezTo>
                  <a:lnTo>
                    <a:pt x="1148" y="1"/>
                  </a:lnTo>
                  <a:close/>
                </a:path>
              </a:pathLst>
            </a:custGeom>
            <a:solidFill>
              <a:srgbClr val="D7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8"/>
            <p:cNvSpPr/>
            <p:nvPr/>
          </p:nvSpPr>
          <p:spPr>
            <a:xfrm>
              <a:off x="2115471" y="4166639"/>
              <a:ext cx="140348" cy="140348"/>
            </a:xfrm>
            <a:custGeom>
              <a:avLst/>
              <a:gdLst/>
              <a:ahLst/>
              <a:cxnLst/>
              <a:rect l="l" t="t" r="r" b="b"/>
              <a:pathLst>
                <a:path w="2271" h="2271" extrusionOk="0">
                  <a:moveTo>
                    <a:pt x="1124" y="1"/>
                  </a:moveTo>
                  <a:lnTo>
                    <a:pt x="1" y="1124"/>
                  </a:lnTo>
                  <a:cubicBezTo>
                    <a:pt x="532" y="1317"/>
                    <a:pt x="955" y="1739"/>
                    <a:pt x="1160" y="2271"/>
                  </a:cubicBezTo>
                  <a:lnTo>
                    <a:pt x="2271" y="1148"/>
                  </a:lnTo>
                  <a:cubicBezTo>
                    <a:pt x="1994" y="677"/>
                    <a:pt x="1595" y="279"/>
                    <a:pt x="1124" y="1"/>
                  </a:cubicBezTo>
                  <a:close/>
                </a:path>
              </a:pathLst>
            </a:custGeom>
            <a:solidFill>
              <a:srgbClr val="D7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8"/>
            <p:cNvSpPr/>
            <p:nvPr/>
          </p:nvSpPr>
          <p:spPr>
            <a:xfrm>
              <a:off x="2107313" y="4383064"/>
              <a:ext cx="97768" cy="97829"/>
            </a:xfrm>
            <a:custGeom>
              <a:avLst/>
              <a:gdLst/>
              <a:ahLst/>
              <a:cxnLst/>
              <a:rect l="l" t="t" r="r" b="b"/>
              <a:pathLst>
                <a:path w="1582" h="1583" extrusionOk="0">
                  <a:moveTo>
                    <a:pt x="1160" y="0"/>
                  </a:moveTo>
                  <a:cubicBezTo>
                    <a:pt x="978" y="544"/>
                    <a:pt x="543" y="979"/>
                    <a:pt x="0" y="1159"/>
                  </a:cubicBezTo>
                  <a:lnTo>
                    <a:pt x="423" y="1582"/>
                  </a:lnTo>
                  <a:cubicBezTo>
                    <a:pt x="930" y="1352"/>
                    <a:pt x="1353" y="942"/>
                    <a:pt x="1582" y="423"/>
                  </a:cubicBezTo>
                  <a:lnTo>
                    <a:pt x="1160" y="0"/>
                  </a:lnTo>
                  <a:close/>
                </a:path>
              </a:pathLst>
            </a:custGeom>
            <a:solidFill>
              <a:srgbClr val="D7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8"/>
            <p:cNvSpPr/>
            <p:nvPr/>
          </p:nvSpPr>
          <p:spPr>
            <a:xfrm>
              <a:off x="1942368" y="4383064"/>
              <a:ext cx="97829" cy="97829"/>
            </a:xfrm>
            <a:custGeom>
              <a:avLst/>
              <a:gdLst/>
              <a:ahLst/>
              <a:cxnLst/>
              <a:rect l="l" t="t" r="r" b="b"/>
              <a:pathLst>
                <a:path w="1583" h="1583" extrusionOk="0">
                  <a:moveTo>
                    <a:pt x="424" y="0"/>
                  </a:moveTo>
                  <a:lnTo>
                    <a:pt x="1" y="423"/>
                  </a:lnTo>
                  <a:cubicBezTo>
                    <a:pt x="230" y="942"/>
                    <a:pt x="641" y="1352"/>
                    <a:pt x="1148" y="1582"/>
                  </a:cubicBezTo>
                  <a:lnTo>
                    <a:pt x="1583" y="1159"/>
                  </a:lnTo>
                  <a:cubicBezTo>
                    <a:pt x="1027" y="979"/>
                    <a:pt x="593" y="544"/>
                    <a:pt x="424" y="0"/>
                  </a:cubicBezTo>
                  <a:close/>
                </a:path>
              </a:pathLst>
            </a:custGeom>
            <a:solidFill>
              <a:srgbClr val="D7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8"/>
            <p:cNvSpPr/>
            <p:nvPr/>
          </p:nvSpPr>
          <p:spPr>
            <a:xfrm>
              <a:off x="2107313" y="4217377"/>
              <a:ext cx="97768" cy="97829"/>
            </a:xfrm>
            <a:custGeom>
              <a:avLst/>
              <a:gdLst/>
              <a:ahLst/>
              <a:cxnLst/>
              <a:rect l="l" t="t" r="r" b="b"/>
              <a:pathLst>
                <a:path w="1582" h="1583" extrusionOk="0">
                  <a:moveTo>
                    <a:pt x="423" y="1"/>
                  </a:moveTo>
                  <a:lnTo>
                    <a:pt x="0" y="424"/>
                  </a:lnTo>
                  <a:cubicBezTo>
                    <a:pt x="543" y="604"/>
                    <a:pt x="978" y="1039"/>
                    <a:pt x="1160" y="1583"/>
                  </a:cubicBezTo>
                  <a:lnTo>
                    <a:pt x="1582" y="1160"/>
                  </a:lnTo>
                  <a:cubicBezTo>
                    <a:pt x="1353" y="653"/>
                    <a:pt x="942" y="242"/>
                    <a:pt x="423" y="1"/>
                  </a:cubicBezTo>
                  <a:close/>
                </a:path>
              </a:pathLst>
            </a:custGeom>
            <a:solidFill>
              <a:srgbClr val="D7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8"/>
            <p:cNvSpPr/>
            <p:nvPr/>
          </p:nvSpPr>
          <p:spPr>
            <a:xfrm>
              <a:off x="1942368" y="4217377"/>
              <a:ext cx="97829" cy="97829"/>
            </a:xfrm>
            <a:custGeom>
              <a:avLst/>
              <a:gdLst/>
              <a:ahLst/>
              <a:cxnLst/>
              <a:rect l="l" t="t" r="r" b="b"/>
              <a:pathLst>
                <a:path w="1583" h="1583" extrusionOk="0">
                  <a:moveTo>
                    <a:pt x="1148" y="1"/>
                  </a:moveTo>
                  <a:cubicBezTo>
                    <a:pt x="641" y="242"/>
                    <a:pt x="230" y="653"/>
                    <a:pt x="1" y="1160"/>
                  </a:cubicBezTo>
                  <a:lnTo>
                    <a:pt x="424" y="1583"/>
                  </a:lnTo>
                  <a:cubicBezTo>
                    <a:pt x="593" y="1039"/>
                    <a:pt x="1027" y="604"/>
                    <a:pt x="1583" y="424"/>
                  </a:cubicBezTo>
                  <a:lnTo>
                    <a:pt x="1148" y="1"/>
                  </a:lnTo>
                  <a:close/>
                </a:path>
              </a:pathLst>
            </a:custGeom>
            <a:solidFill>
              <a:srgbClr val="D7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8"/>
            <p:cNvSpPr/>
            <p:nvPr/>
          </p:nvSpPr>
          <p:spPr>
            <a:xfrm>
              <a:off x="2178940" y="4289004"/>
              <a:ext cx="38872" cy="120263"/>
            </a:xfrm>
            <a:custGeom>
              <a:avLst/>
              <a:gdLst/>
              <a:ahLst/>
              <a:cxnLst/>
              <a:rect l="l" t="t" r="r" b="b"/>
              <a:pathLst>
                <a:path w="629" h="1946" extrusionOk="0">
                  <a:moveTo>
                    <a:pt x="423" y="1"/>
                  </a:moveTo>
                  <a:lnTo>
                    <a:pt x="1" y="424"/>
                  </a:lnTo>
                  <a:cubicBezTo>
                    <a:pt x="49" y="605"/>
                    <a:pt x="85" y="786"/>
                    <a:pt x="85" y="979"/>
                  </a:cubicBezTo>
                  <a:cubicBezTo>
                    <a:pt x="85" y="1160"/>
                    <a:pt x="49" y="1353"/>
                    <a:pt x="1" y="1522"/>
                  </a:cubicBezTo>
                  <a:lnTo>
                    <a:pt x="423" y="1945"/>
                  </a:lnTo>
                  <a:cubicBezTo>
                    <a:pt x="556" y="1655"/>
                    <a:pt x="628" y="1317"/>
                    <a:pt x="628" y="979"/>
                  </a:cubicBezTo>
                  <a:cubicBezTo>
                    <a:pt x="628" y="629"/>
                    <a:pt x="556" y="303"/>
                    <a:pt x="423" y="1"/>
                  </a:cubicBezTo>
                  <a:close/>
                </a:path>
              </a:pathLst>
            </a:custGeom>
            <a:solidFill>
              <a:srgbClr val="D8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8"/>
            <p:cNvSpPr/>
            <p:nvPr/>
          </p:nvSpPr>
          <p:spPr>
            <a:xfrm>
              <a:off x="1928958" y="4289004"/>
              <a:ext cx="39614" cy="120263"/>
            </a:xfrm>
            <a:custGeom>
              <a:avLst/>
              <a:gdLst/>
              <a:ahLst/>
              <a:cxnLst/>
              <a:rect l="l" t="t" r="r" b="b"/>
              <a:pathLst>
                <a:path w="641" h="1946" extrusionOk="0">
                  <a:moveTo>
                    <a:pt x="218" y="1"/>
                  </a:moveTo>
                  <a:cubicBezTo>
                    <a:pt x="73" y="303"/>
                    <a:pt x="0" y="629"/>
                    <a:pt x="0" y="979"/>
                  </a:cubicBezTo>
                  <a:cubicBezTo>
                    <a:pt x="0" y="1317"/>
                    <a:pt x="73" y="1655"/>
                    <a:pt x="218" y="1945"/>
                  </a:cubicBezTo>
                  <a:lnTo>
                    <a:pt x="641" y="1522"/>
                  </a:lnTo>
                  <a:cubicBezTo>
                    <a:pt x="580" y="1353"/>
                    <a:pt x="556" y="1160"/>
                    <a:pt x="556" y="979"/>
                  </a:cubicBezTo>
                  <a:cubicBezTo>
                    <a:pt x="556" y="786"/>
                    <a:pt x="580" y="605"/>
                    <a:pt x="641" y="424"/>
                  </a:cubicBezTo>
                  <a:lnTo>
                    <a:pt x="218" y="1"/>
                  </a:lnTo>
                  <a:close/>
                </a:path>
              </a:pathLst>
            </a:custGeom>
            <a:solidFill>
              <a:srgbClr val="D8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8"/>
            <p:cNvSpPr/>
            <p:nvPr/>
          </p:nvSpPr>
          <p:spPr>
            <a:xfrm>
              <a:off x="2013315" y="4454690"/>
              <a:ext cx="120139" cy="39614"/>
            </a:xfrm>
            <a:custGeom>
              <a:avLst/>
              <a:gdLst/>
              <a:ahLst/>
              <a:cxnLst/>
              <a:rect l="l" t="t" r="r" b="b"/>
              <a:pathLst>
                <a:path w="1944" h="641" extrusionOk="0">
                  <a:moveTo>
                    <a:pt x="435" y="0"/>
                  </a:moveTo>
                  <a:lnTo>
                    <a:pt x="0" y="423"/>
                  </a:lnTo>
                  <a:cubicBezTo>
                    <a:pt x="301" y="556"/>
                    <a:pt x="628" y="641"/>
                    <a:pt x="978" y="641"/>
                  </a:cubicBezTo>
                  <a:cubicBezTo>
                    <a:pt x="1328" y="641"/>
                    <a:pt x="1654" y="556"/>
                    <a:pt x="1944" y="423"/>
                  </a:cubicBezTo>
                  <a:lnTo>
                    <a:pt x="1521" y="0"/>
                  </a:lnTo>
                  <a:cubicBezTo>
                    <a:pt x="1352" y="61"/>
                    <a:pt x="1171" y="85"/>
                    <a:pt x="978" y="85"/>
                  </a:cubicBezTo>
                  <a:cubicBezTo>
                    <a:pt x="784" y="85"/>
                    <a:pt x="604" y="61"/>
                    <a:pt x="435" y="0"/>
                  </a:cubicBezTo>
                  <a:close/>
                </a:path>
              </a:pathLst>
            </a:custGeom>
            <a:solidFill>
              <a:srgbClr val="D8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8"/>
            <p:cNvSpPr/>
            <p:nvPr/>
          </p:nvSpPr>
          <p:spPr>
            <a:xfrm>
              <a:off x="2013315" y="4204708"/>
              <a:ext cx="120139" cy="38872"/>
            </a:xfrm>
            <a:custGeom>
              <a:avLst/>
              <a:gdLst/>
              <a:ahLst/>
              <a:cxnLst/>
              <a:rect l="l" t="t" r="r" b="b"/>
              <a:pathLst>
                <a:path w="1944" h="629" extrusionOk="0">
                  <a:moveTo>
                    <a:pt x="978" y="1"/>
                  </a:moveTo>
                  <a:cubicBezTo>
                    <a:pt x="628" y="1"/>
                    <a:pt x="301" y="73"/>
                    <a:pt x="0" y="206"/>
                  </a:cubicBezTo>
                  <a:lnTo>
                    <a:pt x="435" y="629"/>
                  </a:lnTo>
                  <a:cubicBezTo>
                    <a:pt x="604" y="580"/>
                    <a:pt x="784" y="544"/>
                    <a:pt x="978" y="544"/>
                  </a:cubicBezTo>
                  <a:cubicBezTo>
                    <a:pt x="1171" y="544"/>
                    <a:pt x="1352" y="580"/>
                    <a:pt x="1521" y="629"/>
                  </a:cubicBezTo>
                  <a:lnTo>
                    <a:pt x="1944" y="206"/>
                  </a:lnTo>
                  <a:cubicBezTo>
                    <a:pt x="1654" y="73"/>
                    <a:pt x="1328" y="1"/>
                    <a:pt x="978" y="1"/>
                  </a:cubicBezTo>
                  <a:close/>
                </a:path>
              </a:pathLst>
            </a:custGeom>
            <a:solidFill>
              <a:srgbClr val="D8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8"/>
            <p:cNvSpPr/>
            <p:nvPr/>
          </p:nvSpPr>
          <p:spPr>
            <a:xfrm>
              <a:off x="1817779" y="4094271"/>
              <a:ext cx="521654" cy="509726"/>
            </a:xfrm>
            <a:custGeom>
              <a:avLst/>
              <a:gdLst/>
              <a:ahLst/>
              <a:cxnLst/>
              <a:rect l="l" t="t" r="r" b="b"/>
              <a:pathLst>
                <a:path w="8441" h="8248" extrusionOk="0">
                  <a:moveTo>
                    <a:pt x="4214" y="242"/>
                  </a:moveTo>
                  <a:cubicBezTo>
                    <a:pt x="4468" y="242"/>
                    <a:pt x="4685" y="339"/>
                    <a:pt x="4866" y="508"/>
                  </a:cubicBezTo>
                  <a:lnTo>
                    <a:pt x="4975" y="616"/>
                  </a:lnTo>
                  <a:cubicBezTo>
                    <a:pt x="4734" y="568"/>
                    <a:pt x="4480" y="544"/>
                    <a:pt x="4214" y="544"/>
                  </a:cubicBezTo>
                  <a:cubicBezTo>
                    <a:pt x="3961" y="544"/>
                    <a:pt x="3707" y="568"/>
                    <a:pt x="3465" y="616"/>
                  </a:cubicBezTo>
                  <a:lnTo>
                    <a:pt x="3575" y="508"/>
                  </a:lnTo>
                  <a:cubicBezTo>
                    <a:pt x="3744" y="339"/>
                    <a:pt x="3973" y="242"/>
                    <a:pt x="4214" y="242"/>
                  </a:cubicBezTo>
                  <a:close/>
                  <a:moveTo>
                    <a:pt x="4214" y="785"/>
                  </a:moveTo>
                  <a:cubicBezTo>
                    <a:pt x="4782" y="785"/>
                    <a:pt x="5337" y="919"/>
                    <a:pt x="5820" y="1196"/>
                  </a:cubicBezTo>
                  <a:lnTo>
                    <a:pt x="5168" y="1848"/>
                  </a:lnTo>
                  <a:cubicBezTo>
                    <a:pt x="5048" y="1800"/>
                    <a:pt x="4914" y="1764"/>
                    <a:pt x="4794" y="1727"/>
                  </a:cubicBezTo>
                  <a:cubicBezTo>
                    <a:pt x="4785" y="1726"/>
                    <a:pt x="4776" y="1725"/>
                    <a:pt x="4767" y="1725"/>
                  </a:cubicBezTo>
                  <a:cubicBezTo>
                    <a:pt x="4707" y="1725"/>
                    <a:pt x="4660" y="1760"/>
                    <a:pt x="4649" y="1824"/>
                  </a:cubicBezTo>
                  <a:cubicBezTo>
                    <a:pt x="4625" y="1885"/>
                    <a:pt x="4673" y="1944"/>
                    <a:pt x="4734" y="1969"/>
                  </a:cubicBezTo>
                  <a:cubicBezTo>
                    <a:pt x="4818" y="1981"/>
                    <a:pt x="4903" y="2005"/>
                    <a:pt x="4975" y="2041"/>
                  </a:cubicBezTo>
                  <a:lnTo>
                    <a:pt x="4734" y="2282"/>
                  </a:lnTo>
                  <a:cubicBezTo>
                    <a:pt x="4565" y="2234"/>
                    <a:pt x="4396" y="2210"/>
                    <a:pt x="4214" y="2210"/>
                  </a:cubicBezTo>
                  <a:cubicBezTo>
                    <a:pt x="4045" y="2210"/>
                    <a:pt x="3864" y="2234"/>
                    <a:pt x="3707" y="2282"/>
                  </a:cubicBezTo>
                  <a:lnTo>
                    <a:pt x="3465" y="2041"/>
                  </a:lnTo>
                  <a:cubicBezTo>
                    <a:pt x="3695" y="1957"/>
                    <a:pt x="3948" y="1909"/>
                    <a:pt x="4214" y="1909"/>
                  </a:cubicBezTo>
                  <a:lnTo>
                    <a:pt x="4251" y="1909"/>
                  </a:lnTo>
                  <a:cubicBezTo>
                    <a:pt x="4311" y="1909"/>
                    <a:pt x="4372" y="1848"/>
                    <a:pt x="4372" y="1788"/>
                  </a:cubicBezTo>
                  <a:cubicBezTo>
                    <a:pt x="4372" y="1715"/>
                    <a:pt x="4323" y="1667"/>
                    <a:pt x="4251" y="1667"/>
                  </a:cubicBezTo>
                  <a:lnTo>
                    <a:pt x="4214" y="1667"/>
                  </a:lnTo>
                  <a:cubicBezTo>
                    <a:pt x="3889" y="1667"/>
                    <a:pt x="3562" y="1727"/>
                    <a:pt x="3272" y="1848"/>
                  </a:cubicBezTo>
                  <a:lnTo>
                    <a:pt x="2620" y="1196"/>
                  </a:lnTo>
                  <a:cubicBezTo>
                    <a:pt x="3092" y="930"/>
                    <a:pt x="3635" y="785"/>
                    <a:pt x="4214" y="785"/>
                  </a:cubicBezTo>
                  <a:close/>
                  <a:moveTo>
                    <a:pt x="2403" y="1317"/>
                  </a:moveTo>
                  <a:lnTo>
                    <a:pt x="3043" y="1969"/>
                  </a:lnTo>
                  <a:cubicBezTo>
                    <a:pt x="2633" y="2186"/>
                    <a:pt x="2282" y="2537"/>
                    <a:pt x="2065" y="2947"/>
                  </a:cubicBezTo>
                  <a:lnTo>
                    <a:pt x="1413" y="2307"/>
                  </a:lnTo>
                  <a:cubicBezTo>
                    <a:pt x="1679" y="1909"/>
                    <a:pt x="2017" y="1582"/>
                    <a:pt x="2403" y="1317"/>
                  </a:cubicBezTo>
                  <a:close/>
                  <a:moveTo>
                    <a:pt x="6038" y="1317"/>
                  </a:moveTo>
                  <a:cubicBezTo>
                    <a:pt x="6194" y="1426"/>
                    <a:pt x="6339" y="1534"/>
                    <a:pt x="6484" y="1667"/>
                  </a:cubicBezTo>
                  <a:cubicBezTo>
                    <a:pt x="6690" y="1860"/>
                    <a:pt x="6870" y="2078"/>
                    <a:pt x="7015" y="2307"/>
                  </a:cubicBezTo>
                  <a:lnTo>
                    <a:pt x="6376" y="2947"/>
                  </a:lnTo>
                  <a:cubicBezTo>
                    <a:pt x="6315" y="2826"/>
                    <a:pt x="6231" y="2706"/>
                    <a:pt x="6134" y="2585"/>
                  </a:cubicBezTo>
                  <a:cubicBezTo>
                    <a:pt x="5929" y="2331"/>
                    <a:pt x="5676" y="2113"/>
                    <a:pt x="5397" y="1969"/>
                  </a:cubicBezTo>
                  <a:lnTo>
                    <a:pt x="6038" y="1317"/>
                  </a:lnTo>
                  <a:close/>
                  <a:moveTo>
                    <a:pt x="3224" y="2138"/>
                  </a:moveTo>
                  <a:lnTo>
                    <a:pt x="3454" y="2379"/>
                  </a:lnTo>
                  <a:cubicBezTo>
                    <a:pt x="3019" y="2572"/>
                    <a:pt x="2669" y="2923"/>
                    <a:pt x="2475" y="3358"/>
                  </a:cubicBezTo>
                  <a:lnTo>
                    <a:pt x="2234" y="3128"/>
                  </a:lnTo>
                  <a:cubicBezTo>
                    <a:pt x="2451" y="2706"/>
                    <a:pt x="2802" y="2355"/>
                    <a:pt x="3224" y="2138"/>
                  </a:cubicBezTo>
                  <a:close/>
                  <a:moveTo>
                    <a:pt x="5217" y="2138"/>
                  </a:moveTo>
                  <a:cubicBezTo>
                    <a:pt x="5494" y="2282"/>
                    <a:pt x="5748" y="2488"/>
                    <a:pt x="5953" y="2741"/>
                  </a:cubicBezTo>
                  <a:cubicBezTo>
                    <a:pt x="6049" y="2862"/>
                    <a:pt x="6134" y="2995"/>
                    <a:pt x="6207" y="3128"/>
                  </a:cubicBezTo>
                  <a:lnTo>
                    <a:pt x="5965" y="3358"/>
                  </a:lnTo>
                  <a:cubicBezTo>
                    <a:pt x="5772" y="2923"/>
                    <a:pt x="5421" y="2572"/>
                    <a:pt x="4975" y="2379"/>
                  </a:cubicBezTo>
                  <a:lnTo>
                    <a:pt x="5217" y="2138"/>
                  </a:lnTo>
                  <a:close/>
                  <a:moveTo>
                    <a:pt x="725" y="3369"/>
                  </a:moveTo>
                  <a:lnTo>
                    <a:pt x="725" y="3369"/>
                  </a:lnTo>
                  <a:cubicBezTo>
                    <a:pt x="664" y="3611"/>
                    <a:pt x="640" y="3865"/>
                    <a:pt x="640" y="4130"/>
                  </a:cubicBezTo>
                  <a:cubicBezTo>
                    <a:pt x="640" y="4383"/>
                    <a:pt x="664" y="4637"/>
                    <a:pt x="725" y="4879"/>
                  </a:cubicBezTo>
                  <a:lnTo>
                    <a:pt x="616" y="4770"/>
                  </a:lnTo>
                  <a:cubicBezTo>
                    <a:pt x="254" y="4420"/>
                    <a:pt x="254" y="3841"/>
                    <a:pt x="616" y="3478"/>
                  </a:cubicBezTo>
                  <a:lnTo>
                    <a:pt x="725" y="3369"/>
                  </a:lnTo>
                  <a:close/>
                  <a:moveTo>
                    <a:pt x="7716" y="3369"/>
                  </a:moveTo>
                  <a:lnTo>
                    <a:pt x="7825" y="3478"/>
                  </a:lnTo>
                  <a:cubicBezTo>
                    <a:pt x="8187" y="3841"/>
                    <a:pt x="8187" y="4420"/>
                    <a:pt x="7825" y="4770"/>
                  </a:cubicBezTo>
                  <a:lnTo>
                    <a:pt x="7716" y="4879"/>
                  </a:lnTo>
                  <a:cubicBezTo>
                    <a:pt x="7752" y="4710"/>
                    <a:pt x="7776" y="4528"/>
                    <a:pt x="7788" y="4348"/>
                  </a:cubicBezTo>
                  <a:lnTo>
                    <a:pt x="7788" y="4335"/>
                  </a:lnTo>
                  <a:lnTo>
                    <a:pt x="7788" y="3828"/>
                  </a:lnTo>
                  <a:lnTo>
                    <a:pt x="7788" y="3816"/>
                  </a:lnTo>
                  <a:cubicBezTo>
                    <a:pt x="7776" y="3671"/>
                    <a:pt x="7752" y="3514"/>
                    <a:pt x="7716" y="3369"/>
                  </a:cubicBezTo>
                  <a:close/>
                  <a:moveTo>
                    <a:pt x="2137" y="3369"/>
                  </a:moveTo>
                  <a:lnTo>
                    <a:pt x="2379" y="3611"/>
                  </a:lnTo>
                  <a:cubicBezTo>
                    <a:pt x="2343" y="3780"/>
                    <a:pt x="2306" y="3949"/>
                    <a:pt x="2306" y="4130"/>
                  </a:cubicBezTo>
                  <a:cubicBezTo>
                    <a:pt x="2306" y="4299"/>
                    <a:pt x="2343" y="4480"/>
                    <a:pt x="2379" y="4637"/>
                  </a:cubicBezTo>
                  <a:lnTo>
                    <a:pt x="2137" y="4890"/>
                  </a:lnTo>
                  <a:cubicBezTo>
                    <a:pt x="2053" y="4649"/>
                    <a:pt x="2005" y="4396"/>
                    <a:pt x="2005" y="4130"/>
                  </a:cubicBezTo>
                  <a:cubicBezTo>
                    <a:pt x="2005" y="3865"/>
                    <a:pt x="2053" y="3599"/>
                    <a:pt x="2137" y="3369"/>
                  </a:cubicBezTo>
                  <a:close/>
                  <a:moveTo>
                    <a:pt x="6303" y="3369"/>
                  </a:moveTo>
                  <a:cubicBezTo>
                    <a:pt x="6387" y="3611"/>
                    <a:pt x="6436" y="3865"/>
                    <a:pt x="6436" y="4130"/>
                  </a:cubicBezTo>
                  <a:cubicBezTo>
                    <a:pt x="6436" y="4396"/>
                    <a:pt x="6387" y="4649"/>
                    <a:pt x="6303" y="4890"/>
                  </a:cubicBezTo>
                  <a:lnTo>
                    <a:pt x="6062" y="4637"/>
                  </a:lnTo>
                  <a:cubicBezTo>
                    <a:pt x="6098" y="4480"/>
                    <a:pt x="6122" y="4299"/>
                    <a:pt x="6122" y="4130"/>
                  </a:cubicBezTo>
                  <a:cubicBezTo>
                    <a:pt x="6122" y="3949"/>
                    <a:pt x="6098" y="3780"/>
                    <a:pt x="6062" y="3611"/>
                  </a:cubicBezTo>
                  <a:lnTo>
                    <a:pt x="6303" y="3369"/>
                  </a:lnTo>
                  <a:close/>
                  <a:moveTo>
                    <a:pt x="1292" y="2524"/>
                  </a:moveTo>
                  <a:lnTo>
                    <a:pt x="1957" y="3176"/>
                  </a:lnTo>
                  <a:cubicBezTo>
                    <a:pt x="1823" y="3466"/>
                    <a:pt x="1764" y="3792"/>
                    <a:pt x="1764" y="4130"/>
                  </a:cubicBezTo>
                  <a:cubicBezTo>
                    <a:pt x="1764" y="4456"/>
                    <a:pt x="1823" y="4782"/>
                    <a:pt x="1957" y="5072"/>
                  </a:cubicBezTo>
                  <a:lnTo>
                    <a:pt x="1292" y="5736"/>
                  </a:lnTo>
                  <a:cubicBezTo>
                    <a:pt x="1027" y="5241"/>
                    <a:pt x="882" y="4697"/>
                    <a:pt x="882" y="4130"/>
                  </a:cubicBezTo>
                  <a:cubicBezTo>
                    <a:pt x="882" y="3538"/>
                    <a:pt x="1027" y="2995"/>
                    <a:pt x="1292" y="2524"/>
                  </a:cubicBezTo>
                  <a:close/>
                  <a:moveTo>
                    <a:pt x="7149" y="2524"/>
                  </a:moveTo>
                  <a:cubicBezTo>
                    <a:pt x="7366" y="2923"/>
                    <a:pt x="7498" y="3369"/>
                    <a:pt x="7547" y="3828"/>
                  </a:cubicBezTo>
                  <a:lnTo>
                    <a:pt x="7547" y="4335"/>
                  </a:lnTo>
                  <a:cubicBezTo>
                    <a:pt x="7522" y="4842"/>
                    <a:pt x="7378" y="5314"/>
                    <a:pt x="7149" y="5736"/>
                  </a:cubicBezTo>
                  <a:lnTo>
                    <a:pt x="6484" y="5072"/>
                  </a:lnTo>
                  <a:cubicBezTo>
                    <a:pt x="6605" y="4782"/>
                    <a:pt x="6677" y="4456"/>
                    <a:pt x="6677" y="4130"/>
                  </a:cubicBezTo>
                  <a:cubicBezTo>
                    <a:pt x="6677" y="3804"/>
                    <a:pt x="6605" y="3478"/>
                    <a:pt x="6484" y="3176"/>
                  </a:cubicBezTo>
                  <a:lnTo>
                    <a:pt x="7149" y="2524"/>
                  </a:lnTo>
                  <a:close/>
                  <a:moveTo>
                    <a:pt x="4214" y="2452"/>
                  </a:moveTo>
                  <a:cubicBezTo>
                    <a:pt x="5144" y="2452"/>
                    <a:pt x="5893" y="3200"/>
                    <a:pt x="5893" y="4130"/>
                  </a:cubicBezTo>
                  <a:cubicBezTo>
                    <a:pt x="5893" y="5048"/>
                    <a:pt x="5144" y="5797"/>
                    <a:pt x="4214" y="5797"/>
                  </a:cubicBezTo>
                  <a:cubicBezTo>
                    <a:pt x="3296" y="5797"/>
                    <a:pt x="2548" y="5048"/>
                    <a:pt x="2548" y="4130"/>
                  </a:cubicBezTo>
                  <a:cubicBezTo>
                    <a:pt x="2548" y="3200"/>
                    <a:pt x="3296" y="2452"/>
                    <a:pt x="4214" y="2452"/>
                  </a:cubicBezTo>
                  <a:close/>
                  <a:moveTo>
                    <a:pt x="2475" y="4890"/>
                  </a:moveTo>
                  <a:cubicBezTo>
                    <a:pt x="2669" y="5325"/>
                    <a:pt x="3019" y="5687"/>
                    <a:pt x="3454" y="5881"/>
                  </a:cubicBezTo>
                  <a:lnTo>
                    <a:pt x="3224" y="6110"/>
                  </a:lnTo>
                  <a:cubicBezTo>
                    <a:pt x="2802" y="5893"/>
                    <a:pt x="2451" y="5555"/>
                    <a:pt x="2234" y="5120"/>
                  </a:cubicBezTo>
                  <a:lnTo>
                    <a:pt x="2475" y="4890"/>
                  </a:lnTo>
                  <a:close/>
                  <a:moveTo>
                    <a:pt x="5965" y="4890"/>
                  </a:moveTo>
                  <a:lnTo>
                    <a:pt x="6207" y="5120"/>
                  </a:lnTo>
                  <a:cubicBezTo>
                    <a:pt x="5989" y="5555"/>
                    <a:pt x="5639" y="5893"/>
                    <a:pt x="5217" y="6110"/>
                  </a:cubicBezTo>
                  <a:lnTo>
                    <a:pt x="4975" y="5881"/>
                  </a:lnTo>
                  <a:cubicBezTo>
                    <a:pt x="5421" y="5687"/>
                    <a:pt x="5772" y="5325"/>
                    <a:pt x="5965" y="4890"/>
                  </a:cubicBezTo>
                  <a:close/>
                  <a:moveTo>
                    <a:pt x="4734" y="5966"/>
                  </a:moveTo>
                  <a:lnTo>
                    <a:pt x="4975" y="6219"/>
                  </a:lnTo>
                  <a:cubicBezTo>
                    <a:pt x="4745" y="6304"/>
                    <a:pt x="4480" y="6352"/>
                    <a:pt x="4214" y="6352"/>
                  </a:cubicBezTo>
                  <a:cubicBezTo>
                    <a:pt x="3948" y="6352"/>
                    <a:pt x="3695" y="6304"/>
                    <a:pt x="3465" y="6219"/>
                  </a:cubicBezTo>
                  <a:lnTo>
                    <a:pt x="3707" y="5966"/>
                  </a:lnTo>
                  <a:cubicBezTo>
                    <a:pt x="3864" y="6014"/>
                    <a:pt x="4045" y="6038"/>
                    <a:pt x="4214" y="6038"/>
                  </a:cubicBezTo>
                  <a:cubicBezTo>
                    <a:pt x="4396" y="6038"/>
                    <a:pt x="4565" y="6014"/>
                    <a:pt x="4734" y="5966"/>
                  </a:cubicBezTo>
                  <a:close/>
                  <a:moveTo>
                    <a:pt x="6376" y="5301"/>
                  </a:moveTo>
                  <a:lnTo>
                    <a:pt x="7015" y="5941"/>
                  </a:lnTo>
                  <a:cubicBezTo>
                    <a:pt x="6762" y="6339"/>
                    <a:pt x="6424" y="6677"/>
                    <a:pt x="6038" y="6931"/>
                  </a:cubicBezTo>
                  <a:lnTo>
                    <a:pt x="5397" y="6291"/>
                  </a:lnTo>
                  <a:cubicBezTo>
                    <a:pt x="5808" y="6062"/>
                    <a:pt x="6146" y="5712"/>
                    <a:pt x="6376" y="5301"/>
                  </a:cubicBezTo>
                  <a:close/>
                  <a:moveTo>
                    <a:pt x="5168" y="6400"/>
                  </a:moveTo>
                  <a:lnTo>
                    <a:pt x="5820" y="7064"/>
                  </a:lnTo>
                  <a:cubicBezTo>
                    <a:pt x="5349" y="7318"/>
                    <a:pt x="4794" y="7474"/>
                    <a:pt x="4214" y="7474"/>
                  </a:cubicBezTo>
                  <a:cubicBezTo>
                    <a:pt x="3659" y="7474"/>
                    <a:pt x="3103" y="7329"/>
                    <a:pt x="2620" y="7064"/>
                  </a:cubicBezTo>
                  <a:lnTo>
                    <a:pt x="3272" y="6400"/>
                  </a:lnTo>
                  <a:cubicBezTo>
                    <a:pt x="3562" y="6521"/>
                    <a:pt x="3889" y="6593"/>
                    <a:pt x="4214" y="6593"/>
                  </a:cubicBezTo>
                  <a:cubicBezTo>
                    <a:pt x="4552" y="6593"/>
                    <a:pt x="4866" y="6521"/>
                    <a:pt x="5168" y="6400"/>
                  </a:cubicBezTo>
                  <a:close/>
                  <a:moveTo>
                    <a:pt x="3465" y="7632"/>
                  </a:moveTo>
                  <a:lnTo>
                    <a:pt x="3465" y="7632"/>
                  </a:lnTo>
                  <a:cubicBezTo>
                    <a:pt x="3707" y="7680"/>
                    <a:pt x="3961" y="7716"/>
                    <a:pt x="4214" y="7716"/>
                  </a:cubicBezTo>
                  <a:cubicBezTo>
                    <a:pt x="4480" y="7716"/>
                    <a:pt x="4734" y="7680"/>
                    <a:pt x="4975" y="7632"/>
                  </a:cubicBezTo>
                  <a:lnTo>
                    <a:pt x="4975" y="7632"/>
                  </a:lnTo>
                  <a:lnTo>
                    <a:pt x="4866" y="7740"/>
                  </a:lnTo>
                  <a:cubicBezTo>
                    <a:pt x="4685" y="7909"/>
                    <a:pt x="4468" y="8006"/>
                    <a:pt x="4214" y="8006"/>
                  </a:cubicBezTo>
                  <a:cubicBezTo>
                    <a:pt x="3973" y="8006"/>
                    <a:pt x="3744" y="7909"/>
                    <a:pt x="3575" y="7740"/>
                  </a:cubicBezTo>
                  <a:lnTo>
                    <a:pt x="3465" y="7632"/>
                  </a:lnTo>
                  <a:close/>
                  <a:moveTo>
                    <a:pt x="4214" y="1"/>
                  </a:moveTo>
                  <a:cubicBezTo>
                    <a:pt x="3913" y="1"/>
                    <a:pt x="3623" y="122"/>
                    <a:pt x="3406" y="339"/>
                  </a:cubicBezTo>
                  <a:lnTo>
                    <a:pt x="2995" y="761"/>
                  </a:lnTo>
                  <a:cubicBezTo>
                    <a:pt x="2512" y="930"/>
                    <a:pt x="2065" y="1220"/>
                    <a:pt x="1691" y="1595"/>
                  </a:cubicBezTo>
                  <a:cubicBezTo>
                    <a:pt x="1316" y="1969"/>
                    <a:pt x="1039" y="2416"/>
                    <a:pt x="857" y="2899"/>
                  </a:cubicBezTo>
                  <a:lnTo>
                    <a:pt x="447" y="3309"/>
                  </a:lnTo>
                  <a:cubicBezTo>
                    <a:pt x="1" y="3756"/>
                    <a:pt x="1" y="4493"/>
                    <a:pt x="447" y="4939"/>
                  </a:cubicBezTo>
                  <a:lnTo>
                    <a:pt x="857" y="5362"/>
                  </a:lnTo>
                  <a:cubicBezTo>
                    <a:pt x="1015" y="5772"/>
                    <a:pt x="1244" y="6170"/>
                    <a:pt x="1546" y="6508"/>
                  </a:cubicBezTo>
                  <a:cubicBezTo>
                    <a:pt x="1564" y="6533"/>
                    <a:pt x="1594" y="6545"/>
                    <a:pt x="1626" y="6545"/>
                  </a:cubicBezTo>
                  <a:cubicBezTo>
                    <a:pt x="1658" y="6545"/>
                    <a:pt x="1691" y="6533"/>
                    <a:pt x="1715" y="6508"/>
                  </a:cubicBezTo>
                  <a:cubicBezTo>
                    <a:pt x="1764" y="6473"/>
                    <a:pt x="1764" y="6400"/>
                    <a:pt x="1727" y="6339"/>
                  </a:cubicBezTo>
                  <a:cubicBezTo>
                    <a:pt x="1606" y="6219"/>
                    <a:pt x="1509" y="6086"/>
                    <a:pt x="1413" y="5941"/>
                  </a:cubicBezTo>
                  <a:lnTo>
                    <a:pt x="2065" y="5301"/>
                  </a:lnTo>
                  <a:cubicBezTo>
                    <a:pt x="2282" y="5712"/>
                    <a:pt x="2633" y="6062"/>
                    <a:pt x="3043" y="6291"/>
                  </a:cubicBezTo>
                  <a:lnTo>
                    <a:pt x="2403" y="6931"/>
                  </a:lnTo>
                  <a:cubicBezTo>
                    <a:pt x="2295" y="6859"/>
                    <a:pt x="2174" y="6774"/>
                    <a:pt x="2077" y="6690"/>
                  </a:cubicBezTo>
                  <a:cubicBezTo>
                    <a:pt x="2056" y="6669"/>
                    <a:pt x="2028" y="6659"/>
                    <a:pt x="2000" y="6659"/>
                  </a:cubicBezTo>
                  <a:cubicBezTo>
                    <a:pt x="1964" y="6659"/>
                    <a:pt x="1928" y="6675"/>
                    <a:pt x="1908" y="6702"/>
                  </a:cubicBezTo>
                  <a:cubicBezTo>
                    <a:pt x="1860" y="6750"/>
                    <a:pt x="1872" y="6835"/>
                    <a:pt x="1920" y="6871"/>
                  </a:cubicBezTo>
                  <a:cubicBezTo>
                    <a:pt x="2234" y="7136"/>
                    <a:pt x="2596" y="7354"/>
                    <a:pt x="2983" y="7487"/>
                  </a:cubicBezTo>
                  <a:lnTo>
                    <a:pt x="3406" y="7909"/>
                  </a:lnTo>
                  <a:cubicBezTo>
                    <a:pt x="3623" y="8126"/>
                    <a:pt x="3913" y="8247"/>
                    <a:pt x="4214" y="8247"/>
                  </a:cubicBezTo>
                  <a:cubicBezTo>
                    <a:pt x="4528" y="8247"/>
                    <a:pt x="4818" y="8126"/>
                    <a:pt x="5035" y="7909"/>
                  </a:cubicBezTo>
                  <a:lnTo>
                    <a:pt x="5446" y="7487"/>
                  </a:lnTo>
                  <a:cubicBezTo>
                    <a:pt x="6436" y="7125"/>
                    <a:pt x="7221" y="6352"/>
                    <a:pt x="7583" y="5362"/>
                  </a:cubicBezTo>
                  <a:lnTo>
                    <a:pt x="7994" y="4939"/>
                  </a:lnTo>
                  <a:cubicBezTo>
                    <a:pt x="8440" y="4493"/>
                    <a:pt x="8440" y="3756"/>
                    <a:pt x="7994" y="3309"/>
                  </a:cubicBezTo>
                  <a:lnTo>
                    <a:pt x="7583" y="2899"/>
                  </a:lnTo>
                  <a:cubicBezTo>
                    <a:pt x="7390" y="2367"/>
                    <a:pt x="7064" y="1885"/>
                    <a:pt x="6641" y="1486"/>
                  </a:cubicBezTo>
                  <a:cubicBezTo>
                    <a:pt x="6291" y="1172"/>
                    <a:pt x="5893" y="919"/>
                    <a:pt x="5446" y="761"/>
                  </a:cubicBezTo>
                  <a:lnTo>
                    <a:pt x="5035" y="339"/>
                  </a:lnTo>
                  <a:cubicBezTo>
                    <a:pt x="4818" y="122"/>
                    <a:pt x="4528" y="1"/>
                    <a:pt x="4214" y="1"/>
                  </a:cubicBezTo>
                  <a:close/>
                </a:path>
              </a:pathLst>
            </a:custGeom>
            <a:solidFill>
              <a:srgbClr val="3C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 name="Google Shape;688;p48"/>
          <p:cNvGrpSpPr/>
          <p:nvPr/>
        </p:nvGrpSpPr>
        <p:grpSpPr>
          <a:xfrm>
            <a:off x="5718231" y="1756283"/>
            <a:ext cx="410415" cy="509726"/>
            <a:chOff x="2586390" y="4094271"/>
            <a:chExt cx="410415" cy="509726"/>
          </a:xfrm>
        </p:grpSpPr>
        <p:sp>
          <p:nvSpPr>
            <p:cNvPr id="689" name="Google Shape;689;p48"/>
            <p:cNvSpPr/>
            <p:nvPr/>
          </p:nvSpPr>
          <p:spPr>
            <a:xfrm>
              <a:off x="2593806" y="4101749"/>
              <a:ext cx="173905" cy="361963"/>
            </a:xfrm>
            <a:custGeom>
              <a:avLst/>
              <a:gdLst/>
              <a:ahLst/>
              <a:cxnLst/>
              <a:rect l="l" t="t" r="r" b="b"/>
              <a:pathLst>
                <a:path w="2814" h="5857" extrusionOk="0">
                  <a:moveTo>
                    <a:pt x="206" y="1"/>
                  </a:moveTo>
                  <a:cubicBezTo>
                    <a:pt x="97" y="1"/>
                    <a:pt x="1" y="97"/>
                    <a:pt x="1" y="218"/>
                  </a:cubicBezTo>
                  <a:lnTo>
                    <a:pt x="1" y="3924"/>
                  </a:lnTo>
                  <a:cubicBezTo>
                    <a:pt x="1" y="4600"/>
                    <a:pt x="206" y="5265"/>
                    <a:pt x="592" y="5820"/>
                  </a:cubicBezTo>
                  <a:cubicBezTo>
                    <a:pt x="604" y="5845"/>
                    <a:pt x="629" y="5856"/>
                    <a:pt x="653" y="5856"/>
                  </a:cubicBezTo>
                  <a:lnTo>
                    <a:pt x="2162" y="5856"/>
                  </a:lnTo>
                  <a:cubicBezTo>
                    <a:pt x="2186" y="5856"/>
                    <a:pt x="2210" y="5845"/>
                    <a:pt x="2234" y="5820"/>
                  </a:cubicBezTo>
                  <a:cubicBezTo>
                    <a:pt x="2609" y="5265"/>
                    <a:pt x="2814" y="4600"/>
                    <a:pt x="2814" y="3924"/>
                  </a:cubicBezTo>
                  <a:lnTo>
                    <a:pt x="2814" y="218"/>
                  </a:lnTo>
                  <a:cubicBezTo>
                    <a:pt x="2814" y="97"/>
                    <a:pt x="2730" y="1"/>
                    <a:pt x="2609" y="1"/>
                  </a:cubicBezTo>
                  <a:lnTo>
                    <a:pt x="2113" y="1"/>
                  </a:lnTo>
                  <a:cubicBezTo>
                    <a:pt x="2053" y="1"/>
                    <a:pt x="2005" y="25"/>
                    <a:pt x="1957" y="73"/>
                  </a:cubicBezTo>
                  <a:lnTo>
                    <a:pt x="1836" y="205"/>
                  </a:lnTo>
                  <a:cubicBezTo>
                    <a:pt x="1799" y="242"/>
                    <a:pt x="1764" y="254"/>
                    <a:pt x="1727" y="254"/>
                  </a:cubicBezTo>
                  <a:lnTo>
                    <a:pt x="1099" y="254"/>
                  </a:lnTo>
                  <a:cubicBezTo>
                    <a:pt x="1051" y="254"/>
                    <a:pt x="1015" y="242"/>
                    <a:pt x="991" y="205"/>
                  </a:cubicBezTo>
                  <a:lnTo>
                    <a:pt x="858" y="73"/>
                  </a:lnTo>
                  <a:cubicBezTo>
                    <a:pt x="822" y="25"/>
                    <a:pt x="761" y="1"/>
                    <a:pt x="701" y="1"/>
                  </a:cubicBezTo>
                  <a:close/>
                </a:path>
              </a:pathLst>
            </a:custGeom>
            <a:solidFill>
              <a:srgbClr val="D8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8"/>
            <p:cNvSpPr/>
            <p:nvPr/>
          </p:nvSpPr>
          <p:spPr>
            <a:xfrm>
              <a:off x="2593806" y="4101749"/>
              <a:ext cx="151534" cy="361963"/>
            </a:xfrm>
            <a:custGeom>
              <a:avLst/>
              <a:gdLst/>
              <a:ahLst/>
              <a:cxnLst/>
              <a:rect l="l" t="t" r="r" b="b"/>
              <a:pathLst>
                <a:path w="2452" h="5857" extrusionOk="0">
                  <a:moveTo>
                    <a:pt x="206" y="1"/>
                  </a:moveTo>
                  <a:cubicBezTo>
                    <a:pt x="97" y="1"/>
                    <a:pt x="1" y="97"/>
                    <a:pt x="1" y="218"/>
                  </a:cubicBezTo>
                  <a:lnTo>
                    <a:pt x="1" y="3924"/>
                  </a:lnTo>
                  <a:cubicBezTo>
                    <a:pt x="1" y="4613"/>
                    <a:pt x="206" y="5289"/>
                    <a:pt x="604" y="5845"/>
                  </a:cubicBezTo>
                  <a:cubicBezTo>
                    <a:pt x="616" y="5856"/>
                    <a:pt x="616" y="5856"/>
                    <a:pt x="629" y="5856"/>
                  </a:cubicBezTo>
                  <a:lnTo>
                    <a:pt x="2186" y="5856"/>
                  </a:lnTo>
                  <a:cubicBezTo>
                    <a:pt x="2198" y="5856"/>
                    <a:pt x="2210" y="5845"/>
                    <a:pt x="2222" y="5832"/>
                  </a:cubicBezTo>
                  <a:cubicBezTo>
                    <a:pt x="2306" y="5711"/>
                    <a:pt x="2391" y="5579"/>
                    <a:pt x="2451" y="5434"/>
                  </a:cubicBezTo>
                  <a:cubicBezTo>
                    <a:pt x="2440" y="5325"/>
                    <a:pt x="2416" y="5217"/>
                    <a:pt x="2403" y="5096"/>
                  </a:cubicBezTo>
                  <a:lnTo>
                    <a:pt x="2222" y="4251"/>
                  </a:lnTo>
                  <a:cubicBezTo>
                    <a:pt x="2174" y="4033"/>
                    <a:pt x="1993" y="3889"/>
                    <a:pt x="1775" y="3889"/>
                  </a:cubicBezTo>
                  <a:lnTo>
                    <a:pt x="978" y="3889"/>
                  </a:lnTo>
                  <a:cubicBezTo>
                    <a:pt x="965" y="3890"/>
                    <a:pt x="952" y="3891"/>
                    <a:pt x="939" y="3891"/>
                  </a:cubicBezTo>
                  <a:cubicBezTo>
                    <a:pt x="787" y="3891"/>
                    <a:pt x="664" y="3766"/>
                    <a:pt x="664" y="3610"/>
                  </a:cubicBezTo>
                  <a:lnTo>
                    <a:pt x="664" y="218"/>
                  </a:lnTo>
                  <a:cubicBezTo>
                    <a:pt x="664" y="121"/>
                    <a:pt x="713" y="49"/>
                    <a:pt x="785" y="25"/>
                  </a:cubicBezTo>
                  <a:cubicBezTo>
                    <a:pt x="761" y="12"/>
                    <a:pt x="737" y="1"/>
                    <a:pt x="701" y="1"/>
                  </a:cubicBezTo>
                  <a:close/>
                </a:path>
              </a:pathLst>
            </a:custGeom>
            <a:solidFill>
              <a:srgbClr val="E29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8"/>
            <p:cNvSpPr/>
            <p:nvPr/>
          </p:nvSpPr>
          <p:spPr>
            <a:xfrm>
              <a:off x="2631875" y="4361434"/>
              <a:ext cx="98509" cy="235087"/>
            </a:xfrm>
            <a:custGeom>
              <a:avLst/>
              <a:gdLst/>
              <a:ahLst/>
              <a:cxnLst/>
              <a:rect l="l" t="t" r="r" b="b"/>
              <a:pathLst>
                <a:path w="1594" h="3804" extrusionOk="0">
                  <a:moveTo>
                    <a:pt x="423" y="0"/>
                  </a:moveTo>
                  <a:cubicBezTo>
                    <a:pt x="362" y="0"/>
                    <a:pt x="314" y="49"/>
                    <a:pt x="302" y="109"/>
                  </a:cubicBezTo>
                  <a:lnTo>
                    <a:pt x="121" y="966"/>
                  </a:lnTo>
                  <a:cubicBezTo>
                    <a:pt x="37" y="1364"/>
                    <a:pt x="0" y="1763"/>
                    <a:pt x="0" y="2174"/>
                  </a:cubicBezTo>
                  <a:lnTo>
                    <a:pt x="0" y="3006"/>
                  </a:lnTo>
                  <a:cubicBezTo>
                    <a:pt x="0" y="3441"/>
                    <a:pt x="351" y="3803"/>
                    <a:pt x="797" y="3803"/>
                  </a:cubicBezTo>
                  <a:cubicBezTo>
                    <a:pt x="1232" y="3803"/>
                    <a:pt x="1594" y="3441"/>
                    <a:pt x="1594" y="3006"/>
                  </a:cubicBezTo>
                  <a:lnTo>
                    <a:pt x="1594" y="2174"/>
                  </a:lnTo>
                  <a:cubicBezTo>
                    <a:pt x="1594" y="1763"/>
                    <a:pt x="1546" y="1364"/>
                    <a:pt x="1462" y="966"/>
                  </a:cubicBezTo>
                  <a:lnTo>
                    <a:pt x="1292" y="109"/>
                  </a:lnTo>
                  <a:cubicBezTo>
                    <a:pt x="1280" y="49"/>
                    <a:pt x="1220" y="0"/>
                    <a:pt x="1159" y="0"/>
                  </a:cubicBezTo>
                  <a:close/>
                </a:path>
              </a:pathLst>
            </a:custGeom>
            <a:solidFill>
              <a:srgbClr val="448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8"/>
            <p:cNvSpPr/>
            <p:nvPr/>
          </p:nvSpPr>
          <p:spPr>
            <a:xfrm>
              <a:off x="2636324" y="4479349"/>
              <a:ext cx="88868" cy="117173"/>
            </a:xfrm>
            <a:custGeom>
              <a:avLst/>
              <a:gdLst/>
              <a:ahLst/>
              <a:cxnLst/>
              <a:rect l="l" t="t" r="r" b="b"/>
              <a:pathLst>
                <a:path w="1438" h="1896" extrusionOk="0">
                  <a:moveTo>
                    <a:pt x="725" y="0"/>
                  </a:moveTo>
                  <a:cubicBezTo>
                    <a:pt x="483" y="0"/>
                    <a:pt x="290" y="157"/>
                    <a:pt x="242" y="387"/>
                  </a:cubicBezTo>
                  <a:lnTo>
                    <a:pt x="86" y="1111"/>
                  </a:lnTo>
                  <a:cubicBezTo>
                    <a:pt x="1" y="1522"/>
                    <a:pt x="314" y="1895"/>
                    <a:pt x="725" y="1895"/>
                  </a:cubicBezTo>
                  <a:cubicBezTo>
                    <a:pt x="1135" y="1895"/>
                    <a:pt x="1438" y="1522"/>
                    <a:pt x="1353" y="1111"/>
                  </a:cubicBezTo>
                  <a:lnTo>
                    <a:pt x="1208" y="387"/>
                  </a:lnTo>
                  <a:cubicBezTo>
                    <a:pt x="1160" y="157"/>
                    <a:pt x="955" y="0"/>
                    <a:pt x="725" y="0"/>
                  </a:cubicBezTo>
                  <a:close/>
                </a:path>
              </a:pathLst>
            </a:custGeom>
            <a:solidFill>
              <a:srgbClr val="85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8"/>
            <p:cNvSpPr/>
            <p:nvPr/>
          </p:nvSpPr>
          <p:spPr>
            <a:xfrm>
              <a:off x="2649055" y="4361434"/>
              <a:ext cx="63469" cy="30653"/>
            </a:xfrm>
            <a:custGeom>
              <a:avLst/>
              <a:gdLst/>
              <a:ahLst/>
              <a:cxnLst/>
              <a:rect l="l" t="t" r="r" b="b"/>
              <a:pathLst>
                <a:path w="1027" h="496" extrusionOk="0">
                  <a:moveTo>
                    <a:pt x="145" y="0"/>
                  </a:moveTo>
                  <a:cubicBezTo>
                    <a:pt x="84" y="0"/>
                    <a:pt x="36" y="49"/>
                    <a:pt x="24" y="109"/>
                  </a:cubicBezTo>
                  <a:lnTo>
                    <a:pt x="0" y="181"/>
                  </a:lnTo>
                  <a:lnTo>
                    <a:pt x="169" y="447"/>
                  </a:lnTo>
                  <a:cubicBezTo>
                    <a:pt x="193" y="483"/>
                    <a:pt x="229" y="495"/>
                    <a:pt x="277" y="495"/>
                  </a:cubicBezTo>
                  <a:lnTo>
                    <a:pt x="760" y="495"/>
                  </a:lnTo>
                  <a:cubicBezTo>
                    <a:pt x="797" y="495"/>
                    <a:pt x="845" y="483"/>
                    <a:pt x="857" y="447"/>
                  </a:cubicBezTo>
                  <a:lnTo>
                    <a:pt x="1026" y="181"/>
                  </a:lnTo>
                  <a:lnTo>
                    <a:pt x="1014" y="109"/>
                  </a:lnTo>
                  <a:cubicBezTo>
                    <a:pt x="1002" y="49"/>
                    <a:pt x="942" y="0"/>
                    <a:pt x="881" y="0"/>
                  </a:cubicBezTo>
                  <a:close/>
                </a:path>
              </a:pathLst>
            </a:custGeom>
            <a:solidFill>
              <a:srgbClr val="85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8"/>
            <p:cNvSpPr/>
            <p:nvPr/>
          </p:nvSpPr>
          <p:spPr>
            <a:xfrm>
              <a:off x="2814680" y="4101749"/>
              <a:ext cx="174709" cy="361963"/>
            </a:xfrm>
            <a:custGeom>
              <a:avLst/>
              <a:gdLst/>
              <a:ahLst/>
              <a:cxnLst/>
              <a:rect l="l" t="t" r="r" b="b"/>
              <a:pathLst>
                <a:path w="2827" h="5857" extrusionOk="0">
                  <a:moveTo>
                    <a:pt x="218" y="1"/>
                  </a:moveTo>
                  <a:cubicBezTo>
                    <a:pt x="97" y="1"/>
                    <a:pt x="1" y="97"/>
                    <a:pt x="1" y="218"/>
                  </a:cubicBezTo>
                  <a:lnTo>
                    <a:pt x="1" y="3924"/>
                  </a:lnTo>
                  <a:cubicBezTo>
                    <a:pt x="1" y="4589"/>
                    <a:pt x="194" y="5228"/>
                    <a:pt x="556" y="5772"/>
                  </a:cubicBezTo>
                  <a:cubicBezTo>
                    <a:pt x="592" y="5820"/>
                    <a:pt x="653" y="5856"/>
                    <a:pt x="725" y="5856"/>
                  </a:cubicBezTo>
                  <a:lnTo>
                    <a:pt x="2113" y="5856"/>
                  </a:lnTo>
                  <a:cubicBezTo>
                    <a:pt x="2174" y="5856"/>
                    <a:pt x="2234" y="5820"/>
                    <a:pt x="2271" y="5772"/>
                  </a:cubicBezTo>
                  <a:cubicBezTo>
                    <a:pt x="2633" y="5228"/>
                    <a:pt x="2826" y="4589"/>
                    <a:pt x="2826" y="3924"/>
                  </a:cubicBezTo>
                  <a:lnTo>
                    <a:pt x="2826" y="218"/>
                  </a:lnTo>
                  <a:cubicBezTo>
                    <a:pt x="2826" y="97"/>
                    <a:pt x="2729" y="1"/>
                    <a:pt x="2620" y="1"/>
                  </a:cubicBezTo>
                  <a:lnTo>
                    <a:pt x="2113" y="1"/>
                  </a:lnTo>
                  <a:cubicBezTo>
                    <a:pt x="2065" y="1"/>
                    <a:pt x="2005" y="25"/>
                    <a:pt x="1968" y="73"/>
                  </a:cubicBezTo>
                  <a:lnTo>
                    <a:pt x="1872" y="170"/>
                  </a:lnTo>
                  <a:cubicBezTo>
                    <a:pt x="1823" y="218"/>
                    <a:pt x="1751" y="254"/>
                    <a:pt x="1667" y="254"/>
                  </a:cubicBezTo>
                  <a:lnTo>
                    <a:pt x="1160" y="254"/>
                  </a:lnTo>
                  <a:cubicBezTo>
                    <a:pt x="1087" y="254"/>
                    <a:pt x="1002" y="218"/>
                    <a:pt x="954" y="170"/>
                  </a:cubicBezTo>
                  <a:lnTo>
                    <a:pt x="857" y="73"/>
                  </a:lnTo>
                  <a:cubicBezTo>
                    <a:pt x="822" y="25"/>
                    <a:pt x="773" y="1"/>
                    <a:pt x="713" y="1"/>
                  </a:cubicBezTo>
                  <a:close/>
                </a:path>
              </a:pathLst>
            </a:custGeom>
            <a:solidFill>
              <a:srgbClr val="D8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8"/>
            <p:cNvSpPr/>
            <p:nvPr/>
          </p:nvSpPr>
          <p:spPr>
            <a:xfrm>
              <a:off x="2814680" y="4101749"/>
              <a:ext cx="152275" cy="361963"/>
            </a:xfrm>
            <a:custGeom>
              <a:avLst/>
              <a:gdLst/>
              <a:ahLst/>
              <a:cxnLst/>
              <a:rect l="l" t="t" r="r" b="b"/>
              <a:pathLst>
                <a:path w="2464" h="5857" extrusionOk="0">
                  <a:moveTo>
                    <a:pt x="218" y="1"/>
                  </a:moveTo>
                  <a:cubicBezTo>
                    <a:pt x="97" y="1"/>
                    <a:pt x="1" y="97"/>
                    <a:pt x="1" y="218"/>
                  </a:cubicBezTo>
                  <a:lnTo>
                    <a:pt x="1" y="3924"/>
                  </a:lnTo>
                  <a:cubicBezTo>
                    <a:pt x="1" y="4589"/>
                    <a:pt x="194" y="5228"/>
                    <a:pt x="556" y="5772"/>
                  </a:cubicBezTo>
                  <a:cubicBezTo>
                    <a:pt x="592" y="5820"/>
                    <a:pt x="653" y="5856"/>
                    <a:pt x="725" y="5856"/>
                  </a:cubicBezTo>
                  <a:lnTo>
                    <a:pt x="2113" y="5856"/>
                  </a:lnTo>
                  <a:cubicBezTo>
                    <a:pt x="2174" y="5856"/>
                    <a:pt x="2234" y="5820"/>
                    <a:pt x="2271" y="5772"/>
                  </a:cubicBezTo>
                  <a:cubicBezTo>
                    <a:pt x="2343" y="5663"/>
                    <a:pt x="2403" y="5555"/>
                    <a:pt x="2464" y="5434"/>
                  </a:cubicBezTo>
                  <a:cubicBezTo>
                    <a:pt x="2440" y="5325"/>
                    <a:pt x="2427" y="5217"/>
                    <a:pt x="2403" y="5096"/>
                  </a:cubicBezTo>
                  <a:lnTo>
                    <a:pt x="2222" y="4251"/>
                  </a:lnTo>
                  <a:cubicBezTo>
                    <a:pt x="2186" y="4033"/>
                    <a:pt x="1992" y="3889"/>
                    <a:pt x="1788" y="3889"/>
                  </a:cubicBezTo>
                  <a:lnTo>
                    <a:pt x="954" y="3889"/>
                  </a:lnTo>
                  <a:cubicBezTo>
                    <a:pt x="937" y="3893"/>
                    <a:pt x="919" y="3895"/>
                    <a:pt x="902" y="3895"/>
                  </a:cubicBezTo>
                  <a:cubicBezTo>
                    <a:pt x="777" y="3895"/>
                    <a:pt x="664" y="3785"/>
                    <a:pt x="664" y="3647"/>
                  </a:cubicBezTo>
                  <a:lnTo>
                    <a:pt x="664" y="218"/>
                  </a:lnTo>
                  <a:cubicBezTo>
                    <a:pt x="664" y="121"/>
                    <a:pt x="713" y="49"/>
                    <a:pt x="798" y="25"/>
                  </a:cubicBezTo>
                  <a:cubicBezTo>
                    <a:pt x="761" y="12"/>
                    <a:pt x="737" y="1"/>
                    <a:pt x="713" y="1"/>
                  </a:cubicBezTo>
                  <a:close/>
                </a:path>
              </a:pathLst>
            </a:custGeom>
            <a:solidFill>
              <a:srgbClr val="E29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8"/>
            <p:cNvSpPr/>
            <p:nvPr/>
          </p:nvSpPr>
          <p:spPr>
            <a:xfrm>
              <a:off x="2852687" y="4361434"/>
              <a:ext cx="98571" cy="235087"/>
            </a:xfrm>
            <a:custGeom>
              <a:avLst/>
              <a:gdLst/>
              <a:ahLst/>
              <a:cxnLst/>
              <a:rect l="l" t="t" r="r" b="b"/>
              <a:pathLst>
                <a:path w="1595" h="3804" extrusionOk="0">
                  <a:moveTo>
                    <a:pt x="436" y="0"/>
                  </a:moveTo>
                  <a:cubicBezTo>
                    <a:pt x="376" y="0"/>
                    <a:pt x="315" y="49"/>
                    <a:pt x="303" y="109"/>
                  </a:cubicBezTo>
                  <a:lnTo>
                    <a:pt x="122" y="966"/>
                  </a:lnTo>
                  <a:cubicBezTo>
                    <a:pt x="49" y="1364"/>
                    <a:pt x="1" y="1763"/>
                    <a:pt x="1" y="2174"/>
                  </a:cubicBezTo>
                  <a:lnTo>
                    <a:pt x="1" y="3006"/>
                  </a:lnTo>
                  <a:cubicBezTo>
                    <a:pt x="1" y="3441"/>
                    <a:pt x="363" y="3803"/>
                    <a:pt x="798" y="3803"/>
                  </a:cubicBezTo>
                  <a:cubicBezTo>
                    <a:pt x="1245" y="3803"/>
                    <a:pt x="1595" y="3441"/>
                    <a:pt x="1595" y="3006"/>
                  </a:cubicBezTo>
                  <a:lnTo>
                    <a:pt x="1595" y="2174"/>
                  </a:lnTo>
                  <a:cubicBezTo>
                    <a:pt x="1595" y="1763"/>
                    <a:pt x="1559" y="1364"/>
                    <a:pt x="1474" y="966"/>
                  </a:cubicBezTo>
                  <a:lnTo>
                    <a:pt x="1293" y="109"/>
                  </a:lnTo>
                  <a:cubicBezTo>
                    <a:pt x="1281" y="49"/>
                    <a:pt x="1233" y="0"/>
                    <a:pt x="1173" y="0"/>
                  </a:cubicBezTo>
                  <a:close/>
                </a:path>
              </a:pathLst>
            </a:custGeom>
            <a:solidFill>
              <a:srgbClr val="448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8"/>
            <p:cNvSpPr/>
            <p:nvPr/>
          </p:nvSpPr>
          <p:spPr>
            <a:xfrm>
              <a:off x="2857940" y="4479349"/>
              <a:ext cx="88868" cy="117173"/>
            </a:xfrm>
            <a:custGeom>
              <a:avLst/>
              <a:gdLst/>
              <a:ahLst/>
              <a:cxnLst/>
              <a:rect l="l" t="t" r="r" b="b"/>
              <a:pathLst>
                <a:path w="1438" h="1896" extrusionOk="0">
                  <a:moveTo>
                    <a:pt x="713" y="0"/>
                  </a:moveTo>
                  <a:cubicBezTo>
                    <a:pt x="484" y="0"/>
                    <a:pt x="278" y="157"/>
                    <a:pt x="230" y="387"/>
                  </a:cubicBezTo>
                  <a:lnTo>
                    <a:pt x="85" y="1111"/>
                  </a:lnTo>
                  <a:cubicBezTo>
                    <a:pt x="1" y="1522"/>
                    <a:pt x="302" y="1895"/>
                    <a:pt x="713" y="1895"/>
                  </a:cubicBezTo>
                  <a:cubicBezTo>
                    <a:pt x="1123" y="1895"/>
                    <a:pt x="1437" y="1522"/>
                    <a:pt x="1353" y="1111"/>
                  </a:cubicBezTo>
                  <a:lnTo>
                    <a:pt x="1196" y="387"/>
                  </a:lnTo>
                  <a:cubicBezTo>
                    <a:pt x="1148" y="157"/>
                    <a:pt x="943" y="0"/>
                    <a:pt x="713" y="0"/>
                  </a:cubicBezTo>
                  <a:close/>
                </a:path>
              </a:pathLst>
            </a:custGeom>
            <a:solidFill>
              <a:srgbClr val="85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8"/>
            <p:cNvSpPr/>
            <p:nvPr/>
          </p:nvSpPr>
          <p:spPr>
            <a:xfrm>
              <a:off x="2870610" y="4361434"/>
              <a:ext cx="63530" cy="30653"/>
            </a:xfrm>
            <a:custGeom>
              <a:avLst/>
              <a:gdLst/>
              <a:ahLst/>
              <a:cxnLst/>
              <a:rect l="l" t="t" r="r" b="b"/>
              <a:pathLst>
                <a:path w="1028" h="496" extrusionOk="0">
                  <a:moveTo>
                    <a:pt x="146" y="0"/>
                  </a:moveTo>
                  <a:cubicBezTo>
                    <a:pt x="86" y="0"/>
                    <a:pt x="25" y="49"/>
                    <a:pt x="13" y="109"/>
                  </a:cubicBezTo>
                  <a:lnTo>
                    <a:pt x="1" y="181"/>
                  </a:lnTo>
                  <a:lnTo>
                    <a:pt x="170" y="447"/>
                  </a:lnTo>
                  <a:cubicBezTo>
                    <a:pt x="182" y="483"/>
                    <a:pt x="218" y="495"/>
                    <a:pt x="266" y="495"/>
                  </a:cubicBezTo>
                  <a:lnTo>
                    <a:pt x="762" y="495"/>
                  </a:lnTo>
                  <a:cubicBezTo>
                    <a:pt x="798" y="495"/>
                    <a:pt x="834" y="483"/>
                    <a:pt x="859" y="447"/>
                  </a:cubicBezTo>
                  <a:lnTo>
                    <a:pt x="1028" y="181"/>
                  </a:lnTo>
                  <a:lnTo>
                    <a:pt x="1003" y="109"/>
                  </a:lnTo>
                  <a:cubicBezTo>
                    <a:pt x="991" y="49"/>
                    <a:pt x="943" y="0"/>
                    <a:pt x="883" y="0"/>
                  </a:cubicBezTo>
                  <a:close/>
                </a:path>
              </a:pathLst>
            </a:custGeom>
            <a:solidFill>
              <a:srgbClr val="85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8"/>
            <p:cNvSpPr/>
            <p:nvPr/>
          </p:nvSpPr>
          <p:spPr>
            <a:xfrm>
              <a:off x="2586390" y="4094271"/>
              <a:ext cx="188799" cy="509726"/>
            </a:xfrm>
            <a:custGeom>
              <a:avLst/>
              <a:gdLst/>
              <a:ahLst/>
              <a:cxnLst/>
              <a:rect l="l" t="t" r="r" b="b"/>
              <a:pathLst>
                <a:path w="3055" h="8248" extrusionOk="0">
                  <a:moveTo>
                    <a:pt x="1895" y="4444"/>
                  </a:moveTo>
                  <a:cubicBezTo>
                    <a:pt x="1908" y="4444"/>
                    <a:pt x="1908" y="4456"/>
                    <a:pt x="1908" y="4456"/>
                  </a:cubicBezTo>
                  <a:lnTo>
                    <a:pt x="1908" y="4468"/>
                  </a:lnTo>
                  <a:lnTo>
                    <a:pt x="1774" y="4697"/>
                  </a:lnTo>
                  <a:lnTo>
                    <a:pt x="1291" y="4697"/>
                  </a:lnTo>
                  <a:lnTo>
                    <a:pt x="1147" y="4468"/>
                  </a:lnTo>
                  <a:lnTo>
                    <a:pt x="1147" y="4456"/>
                  </a:lnTo>
                  <a:lnTo>
                    <a:pt x="1159" y="4444"/>
                  </a:lnTo>
                  <a:close/>
                  <a:moveTo>
                    <a:pt x="2729" y="242"/>
                  </a:moveTo>
                  <a:cubicBezTo>
                    <a:pt x="2777" y="242"/>
                    <a:pt x="2813" y="291"/>
                    <a:pt x="2813" y="339"/>
                  </a:cubicBezTo>
                  <a:lnTo>
                    <a:pt x="2813" y="4045"/>
                  </a:lnTo>
                  <a:cubicBezTo>
                    <a:pt x="2813" y="4613"/>
                    <a:pt x="2668" y="5169"/>
                    <a:pt x="2391" y="5652"/>
                  </a:cubicBezTo>
                  <a:cubicBezTo>
                    <a:pt x="2367" y="5518"/>
                    <a:pt x="2342" y="5398"/>
                    <a:pt x="2318" y="5265"/>
                  </a:cubicBezTo>
                  <a:lnTo>
                    <a:pt x="2149" y="4408"/>
                  </a:lnTo>
                  <a:cubicBezTo>
                    <a:pt x="2125" y="4287"/>
                    <a:pt x="2016" y="4203"/>
                    <a:pt x="1895" y="4203"/>
                  </a:cubicBezTo>
                  <a:lnTo>
                    <a:pt x="1159" y="4203"/>
                  </a:lnTo>
                  <a:cubicBezTo>
                    <a:pt x="1038" y="4203"/>
                    <a:pt x="942" y="4287"/>
                    <a:pt x="918" y="4408"/>
                  </a:cubicBezTo>
                  <a:lnTo>
                    <a:pt x="736" y="5265"/>
                  </a:lnTo>
                  <a:cubicBezTo>
                    <a:pt x="712" y="5398"/>
                    <a:pt x="688" y="5518"/>
                    <a:pt x="676" y="5652"/>
                  </a:cubicBezTo>
                  <a:cubicBezTo>
                    <a:pt x="386" y="5169"/>
                    <a:pt x="242" y="4613"/>
                    <a:pt x="242" y="4045"/>
                  </a:cubicBezTo>
                  <a:lnTo>
                    <a:pt x="242" y="339"/>
                  </a:lnTo>
                  <a:cubicBezTo>
                    <a:pt x="242" y="291"/>
                    <a:pt x="277" y="242"/>
                    <a:pt x="326" y="242"/>
                  </a:cubicBezTo>
                  <a:lnTo>
                    <a:pt x="821" y="242"/>
                  </a:lnTo>
                  <a:lnTo>
                    <a:pt x="1014" y="991"/>
                  </a:lnTo>
                  <a:lnTo>
                    <a:pt x="1014" y="3200"/>
                  </a:lnTo>
                  <a:cubicBezTo>
                    <a:pt x="1014" y="3273"/>
                    <a:pt x="1063" y="3321"/>
                    <a:pt x="1135" y="3321"/>
                  </a:cubicBezTo>
                  <a:cubicBezTo>
                    <a:pt x="1195" y="3321"/>
                    <a:pt x="1256" y="3273"/>
                    <a:pt x="1256" y="3200"/>
                  </a:cubicBezTo>
                  <a:lnTo>
                    <a:pt x="1256" y="978"/>
                  </a:lnTo>
                  <a:cubicBezTo>
                    <a:pt x="1256" y="967"/>
                    <a:pt x="1256" y="954"/>
                    <a:pt x="1243" y="954"/>
                  </a:cubicBezTo>
                  <a:lnTo>
                    <a:pt x="1135" y="496"/>
                  </a:lnTo>
                  <a:lnTo>
                    <a:pt x="1932" y="496"/>
                  </a:lnTo>
                  <a:lnTo>
                    <a:pt x="1811" y="954"/>
                  </a:lnTo>
                  <a:lnTo>
                    <a:pt x="1811" y="978"/>
                  </a:lnTo>
                  <a:lnTo>
                    <a:pt x="1811" y="1619"/>
                  </a:lnTo>
                  <a:cubicBezTo>
                    <a:pt x="1811" y="1691"/>
                    <a:pt x="1859" y="1740"/>
                    <a:pt x="1932" y="1740"/>
                  </a:cubicBezTo>
                  <a:cubicBezTo>
                    <a:pt x="1992" y="1740"/>
                    <a:pt x="2053" y="1691"/>
                    <a:pt x="2053" y="1619"/>
                  </a:cubicBezTo>
                  <a:lnTo>
                    <a:pt x="2053" y="991"/>
                  </a:lnTo>
                  <a:lnTo>
                    <a:pt x="2233" y="242"/>
                  </a:lnTo>
                  <a:close/>
                  <a:moveTo>
                    <a:pt x="1980" y="4818"/>
                  </a:moveTo>
                  <a:lnTo>
                    <a:pt x="2088" y="5314"/>
                  </a:lnTo>
                  <a:cubicBezTo>
                    <a:pt x="2161" y="5700"/>
                    <a:pt x="2209" y="6098"/>
                    <a:pt x="2209" y="6497"/>
                  </a:cubicBezTo>
                  <a:lnTo>
                    <a:pt x="2209" y="6956"/>
                  </a:lnTo>
                  <a:lnTo>
                    <a:pt x="2137" y="6593"/>
                  </a:lnTo>
                  <a:cubicBezTo>
                    <a:pt x="2077" y="6339"/>
                    <a:pt x="1871" y="6146"/>
                    <a:pt x="1618" y="6110"/>
                  </a:cubicBezTo>
                  <a:cubicBezTo>
                    <a:pt x="1611" y="6109"/>
                    <a:pt x="1605" y="6108"/>
                    <a:pt x="1599" y="6108"/>
                  </a:cubicBezTo>
                  <a:cubicBezTo>
                    <a:pt x="1545" y="6108"/>
                    <a:pt x="1496" y="6154"/>
                    <a:pt x="1485" y="6219"/>
                  </a:cubicBezTo>
                  <a:cubicBezTo>
                    <a:pt x="1473" y="6279"/>
                    <a:pt x="1521" y="6339"/>
                    <a:pt x="1581" y="6352"/>
                  </a:cubicBezTo>
                  <a:cubicBezTo>
                    <a:pt x="1739" y="6376"/>
                    <a:pt x="1859" y="6497"/>
                    <a:pt x="1895" y="6642"/>
                  </a:cubicBezTo>
                  <a:lnTo>
                    <a:pt x="2040" y="7366"/>
                  </a:lnTo>
                  <a:cubicBezTo>
                    <a:pt x="2077" y="7523"/>
                    <a:pt x="2040" y="7692"/>
                    <a:pt x="1943" y="7812"/>
                  </a:cubicBezTo>
                  <a:cubicBezTo>
                    <a:pt x="1835" y="7933"/>
                    <a:pt x="1690" y="8006"/>
                    <a:pt x="1533" y="8006"/>
                  </a:cubicBezTo>
                  <a:cubicBezTo>
                    <a:pt x="1376" y="8006"/>
                    <a:pt x="1219" y="7933"/>
                    <a:pt x="1122" y="7812"/>
                  </a:cubicBezTo>
                  <a:cubicBezTo>
                    <a:pt x="1026" y="7692"/>
                    <a:pt x="978" y="7523"/>
                    <a:pt x="1014" y="7366"/>
                  </a:cubicBezTo>
                  <a:lnTo>
                    <a:pt x="1159" y="6642"/>
                  </a:lnTo>
                  <a:cubicBezTo>
                    <a:pt x="1171" y="6593"/>
                    <a:pt x="1195" y="6545"/>
                    <a:pt x="1232" y="6508"/>
                  </a:cubicBezTo>
                  <a:cubicBezTo>
                    <a:pt x="1267" y="6449"/>
                    <a:pt x="1256" y="6376"/>
                    <a:pt x="1195" y="6339"/>
                  </a:cubicBezTo>
                  <a:cubicBezTo>
                    <a:pt x="1176" y="6325"/>
                    <a:pt x="1153" y="6319"/>
                    <a:pt x="1129" y="6319"/>
                  </a:cubicBezTo>
                  <a:cubicBezTo>
                    <a:pt x="1093" y="6319"/>
                    <a:pt x="1055" y="6334"/>
                    <a:pt x="1026" y="6364"/>
                  </a:cubicBezTo>
                  <a:cubicBezTo>
                    <a:pt x="978" y="6436"/>
                    <a:pt x="942" y="6508"/>
                    <a:pt x="929" y="6593"/>
                  </a:cubicBezTo>
                  <a:lnTo>
                    <a:pt x="857" y="6956"/>
                  </a:lnTo>
                  <a:lnTo>
                    <a:pt x="857" y="6497"/>
                  </a:lnTo>
                  <a:cubicBezTo>
                    <a:pt x="857" y="6098"/>
                    <a:pt x="894" y="5700"/>
                    <a:pt x="978" y="5314"/>
                  </a:cubicBezTo>
                  <a:lnTo>
                    <a:pt x="1074" y="4818"/>
                  </a:lnTo>
                  <a:lnTo>
                    <a:pt x="1111" y="4890"/>
                  </a:lnTo>
                  <a:cubicBezTo>
                    <a:pt x="1135" y="4927"/>
                    <a:pt x="1171" y="4939"/>
                    <a:pt x="1219" y="4939"/>
                  </a:cubicBezTo>
                  <a:lnTo>
                    <a:pt x="1835" y="4939"/>
                  </a:lnTo>
                  <a:cubicBezTo>
                    <a:pt x="1884" y="4939"/>
                    <a:pt x="1919" y="4927"/>
                    <a:pt x="1943" y="4890"/>
                  </a:cubicBezTo>
                  <a:lnTo>
                    <a:pt x="1980" y="4818"/>
                  </a:lnTo>
                  <a:close/>
                  <a:moveTo>
                    <a:pt x="326" y="1"/>
                  </a:moveTo>
                  <a:cubicBezTo>
                    <a:pt x="145" y="1"/>
                    <a:pt x="0" y="157"/>
                    <a:pt x="0" y="339"/>
                  </a:cubicBezTo>
                  <a:lnTo>
                    <a:pt x="0" y="4045"/>
                  </a:lnTo>
                  <a:cubicBezTo>
                    <a:pt x="0" y="4770"/>
                    <a:pt x="217" y="5458"/>
                    <a:pt x="628" y="6038"/>
                  </a:cubicBezTo>
                  <a:cubicBezTo>
                    <a:pt x="615" y="6194"/>
                    <a:pt x="615" y="6339"/>
                    <a:pt x="615" y="6497"/>
                  </a:cubicBezTo>
                  <a:lnTo>
                    <a:pt x="615" y="7329"/>
                  </a:lnTo>
                  <a:cubicBezTo>
                    <a:pt x="615" y="7837"/>
                    <a:pt x="1026" y="8247"/>
                    <a:pt x="1533" y="8247"/>
                  </a:cubicBezTo>
                  <a:cubicBezTo>
                    <a:pt x="2040" y="8247"/>
                    <a:pt x="2451" y="7837"/>
                    <a:pt x="2451" y="7329"/>
                  </a:cubicBezTo>
                  <a:lnTo>
                    <a:pt x="2451" y="6497"/>
                  </a:lnTo>
                  <a:cubicBezTo>
                    <a:pt x="2451" y="6339"/>
                    <a:pt x="2439" y="6194"/>
                    <a:pt x="2426" y="6038"/>
                  </a:cubicBezTo>
                  <a:cubicBezTo>
                    <a:pt x="2837" y="5458"/>
                    <a:pt x="3054" y="4770"/>
                    <a:pt x="3054" y="4045"/>
                  </a:cubicBezTo>
                  <a:lnTo>
                    <a:pt x="3054" y="339"/>
                  </a:lnTo>
                  <a:cubicBezTo>
                    <a:pt x="3054" y="157"/>
                    <a:pt x="2909" y="1"/>
                    <a:pt x="2729" y="1"/>
                  </a:cubicBezTo>
                  <a:lnTo>
                    <a:pt x="2233" y="1"/>
                  </a:lnTo>
                  <a:cubicBezTo>
                    <a:pt x="2149" y="1"/>
                    <a:pt x="2053" y="37"/>
                    <a:pt x="1992" y="109"/>
                  </a:cubicBezTo>
                  <a:lnTo>
                    <a:pt x="1859" y="254"/>
                  </a:lnTo>
                  <a:lnTo>
                    <a:pt x="1207" y="254"/>
                  </a:lnTo>
                  <a:lnTo>
                    <a:pt x="1063" y="109"/>
                  </a:lnTo>
                  <a:cubicBezTo>
                    <a:pt x="1002" y="37"/>
                    <a:pt x="918" y="1"/>
                    <a:pt x="821" y="1"/>
                  </a:cubicBezTo>
                  <a:close/>
                </a:path>
              </a:pathLst>
            </a:custGeom>
            <a:solidFill>
              <a:srgbClr val="3C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8"/>
            <p:cNvSpPr/>
            <p:nvPr/>
          </p:nvSpPr>
          <p:spPr>
            <a:xfrm>
              <a:off x="2698310" y="4218860"/>
              <a:ext cx="14956" cy="80649"/>
            </a:xfrm>
            <a:custGeom>
              <a:avLst/>
              <a:gdLst/>
              <a:ahLst/>
              <a:cxnLst/>
              <a:rect l="l" t="t" r="r" b="b"/>
              <a:pathLst>
                <a:path w="242" h="1305" extrusionOk="0">
                  <a:moveTo>
                    <a:pt x="121" y="1"/>
                  </a:moveTo>
                  <a:cubicBezTo>
                    <a:pt x="48" y="1"/>
                    <a:pt x="0" y="49"/>
                    <a:pt x="0" y="122"/>
                  </a:cubicBezTo>
                  <a:lnTo>
                    <a:pt x="0" y="1184"/>
                  </a:lnTo>
                  <a:cubicBezTo>
                    <a:pt x="0" y="1257"/>
                    <a:pt x="48" y="1305"/>
                    <a:pt x="121" y="1305"/>
                  </a:cubicBezTo>
                  <a:cubicBezTo>
                    <a:pt x="181" y="1305"/>
                    <a:pt x="242" y="1257"/>
                    <a:pt x="242" y="1184"/>
                  </a:cubicBezTo>
                  <a:lnTo>
                    <a:pt x="242" y="122"/>
                  </a:lnTo>
                  <a:cubicBezTo>
                    <a:pt x="242" y="49"/>
                    <a:pt x="181" y="1"/>
                    <a:pt x="121" y="1"/>
                  </a:cubicBezTo>
                  <a:close/>
                </a:path>
              </a:pathLst>
            </a:custGeom>
            <a:solidFill>
              <a:srgbClr val="3C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8"/>
            <p:cNvSpPr/>
            <p:nvPr/>
          </p:nvSpPr>
          <p:spPr>
            <a:xfrm>
              <a:off x="2807202" y="4094271"/>
              <a:ext cx="189602" cy="509726"/>
            </a:xfrm>
            <a:custGeom>
              <a:avLst/>
              <a:gdLst/>
              <a:ahLst/>
              <a:cxnLst/>
              <a:rect l="l" t="t" r="r" b="b"/>
              <a:pathLst>
                <a:path w="3068" h="8248" extrusionOk="0">
                  <a:moveTo>
                    <a:pt x="1909" y="4444"/>
                  </a:moveTo>
                  <a:lnTo>
                    <a:pt x="1909" y="4456"/>
                  </a:lnTo>
                  <a:lnTo>
                    <a:pt x="1920" y="4468"/>
                  </a:lnTo>
                  <a:lnTo>
                    <a:pt x="1775" y="4697"/>
                  </a:lnTo>
                  <a:lnTo>
                    <a:pt x="1292" y="4697"/>
                  </a:lnTo>
                  <a:lnTo>
                    <a:pt x="1160" y="4468"/>
                  </a:lnTo>
                  <a:lnTo>
                    <a:pt x="1160" y="4456"/>
                  </a:lnTo>
                  <a:cubicBezTo>
                    <a:pt x="1160" y="4456"/>
                    <a:pt x="1160" y="4444"/>
                    <a:pt x="1172" y="4444"/>
                  </a:cubicBezTo>
                  <a:close/>
                  <a:moveTo>
                    <a:pt x="2741" y="242"/>
                  </a:moveTo>
                  <a:cubicBezTo>
                    <a:pt x="2790" y="242"/>
                    <a:pt x="2826" y="291"/>
                    <a:pt x="2826" y="339"/>
                  </a:cubicBezTo>
                  <a:lnTo>
                    <a:pt x="2826" y="4045"/>
                  </a:lnTo>
                  <a:cubicBezTo>
                    <a:pt x="2826" y="4613"/>
                    <a:pt x="2681" y="5169"/>
                    <a:pt x="2392" y="5652"/>
                  </a:cubicBezTo>
                  <a:cubicBezTo>
                    <a:pt x="2379" y="5518"/>
                    <a:pt x="2355" y="5398"/>
                    <a:pt x="2331" y="5265"/>
                  </a:cubicBezTo>
                  <a:lnTo>
                    <a:pt x="2150" y="4408"/>
                  </a:lnTo>
                  <a:cubicBezTo>
                    <a:pt x="2126" y="4287"/>
                    <a:pt x="2017" y="4203"/>
                    <a:pt x="1909" y="4203"/>
                  </a:cubicBezTo>
                  <a:lnTo>
                    <a:pt x="1172" y="4203"/>
                  </a:lnTo>
                  <a:cubicBezTo>
                    <a:pt x="1051" y="4203"/>
                    <a:pt x="943" y="4287"/>
                    <a:pt x="919" y="4408"/>
                  </a:cubicBezTo>
                  <a:lnTo>
                    <a:pt x="822" y="4879"/>
                  </a:lnTo>
                  <a:cubicBezTo>
                    <a:pt x="809" y="4951"/>
                    <a:pt x="858" y="5011"/>
                    <a:pt x="919" y="5024"/>
                  </a:cubicBezTo>
                  <a:cubicBezTo>
                    <a:pt x="926" y="5025"/>
                    <a:pt x="934" y="5026"/>
                    <a:pt x="941" y="5026"/>
                  </a:cubicBezTo>
                  <a:cubicBezTo>
                    <a:pt x="996" y="5026"/>
                    <a:pt x="1052" y="4991"/>
                    <a:pt x="1063" y="4927"/>
                  </a:cubicBezTo>
                  <a:lnTo>
                    <a:pt x="1088" y="4818"/>
                  </a:lnTo>
                  <a:lnTo>
                    <a:pt x="1123" y="4890"/>
                  </a:lnTo>
                  <a:cubicBezTo>
                    <a:pt x="1148" y="4927"/>
                    <a:pt x="1184" y="4939"/>
                    <a:pt x="1220" y="4939"/>
                  </a:cubicBezTo>
                  <a:lnTo>
                    <a:pt x="1848" y="4939"/>
                  </a:lnTo>
                  <a:cubicBezTo>
                    <a:pt x="1885" y="4939"/>
                    <a:pt x="1933" y="4927"/>
                    <a:pt x="1944" y="4890"/>
                  </a:cubicBezTo>
                  <a:lnTo>
                    <a:pt x="1993" y="4818"/>
                  </a:lnTo>
                  <a:lnTo>
                    <a:pt x="2089" y="5314"/>
                  </a:lnTo>
                  <a:cubicBezTo>
                    <a:pt x="2174" y="5700"/>
                    <a:pt x="2210" y="6098"/>
                    <a:pt x="2210" y="6497"/>
                  </a:cubicBezTo>
                  <a:lnTo>
                    <a:pt x="2210" y="6956"/>
                  </a:lnTo>
                  <a:lnTo>
                    <a:pt x="2138" y="6593"/>
                  </a:lnTo>
                  <a:cubicBezTo>
                    <a:pt x="2078" y="6315"/>
                    <a:pt x="1824" y="6110"/>
                    <a:pt x="1534" y="6110"/>
                  </a:cubicBezTo>
                  <a:cubicBezTo>
                    <a:pt x="1244" y="6110"/>
                    <a:pt x="991" y="6315"/>
                    <a:pt x="930" y="6593"/>
                  </a:cubicBezTo>
                  <a:lnTo>
                    <a:pt x="858" y="6956"/>
                  </a:lnTo>
                  <a:lnTo>
                    <a:pt x="858" y="6497"/>
                  </a:lnTo>
                  <a:cubicBezTo>
                    <a:pt x="858" y="6135"/>
                    <a:pt x="894" y="5784"/>
                    <a:pt x="954" y="5434"/>
                  </a:cubicBezTo>
                  <a:cubicBezTo>
                    <a:pt x="967" y="5362"/>
                    <a:pt x="930" y="5301"/>
                    <a:pt x="858" y="5289"/>
                  </a:cubicBezTo>
                  <a:cubicBezTo>
                    <a:pt x="851" y="5288"/>
                    <a:pt x="845" y="5287"/>
                    <a:pt x="838" y="5287"/>
                  </a:cubicBezTo>
                  <a:cubicBezTo>
                    <a:pt x="785" y="5287"/>
                    <a:pt x="736" y="5332"/>
                    <a:pt x="725" y="5386"/>
                  </a:cubicBezTo>
                  <a:cubicBezTo>
                    <a:pt x="701" y="5483"/>
                    <a:pt x="689" y="5567"/>
                    <a:pt x="677" y="5652"/>
                  </a:cubicBezTo>
                  <a:cubicBezTo>
                    <a:pt x="399" y="5169"/>
                    <a:pt x="242" y="4613"/>
                    <a:pt x="242" y="4045"/>
                  </a:cubicBezTo>
                  <a:lnTo>
                    <a:pt x="242" y="339"/>
                  </a:lnTo>
                  <a:cubicBezTo>
                    <a:pt x="242" y="291"/>
                    <a:pt x="291" y="242"/>
                    <a:pt x="339" y="242"/>
                  </a:cubicBezTo>
                  <a:lnTo>
                    <a:pt x="822" y="242"/>
                  </a:lnTo>
                  <a:lnTo>
                    <a:pt x="1015" y="991"/>
                  </a:lnTo>
                  <a:lnTo>
                    <a:pt x="1015" y="3200"/>
                  </a:lnTo>
                  <a:cubicBezTo>
                    <a:pt x="1015" y="3273"/>
                    <a:pt x="1075" y="3321"/>
                    <a:pt x="1136" y="3321"/>
                  </a:cubicBezTo>
                  <a:cubicBezTo>
                    <a:pt x="1208" y="3321"/>
                    <a:pt x="1257" y="3273"/>
                    <a:pt x="1257" y="3200"/>
                  </a:cubicBezTo>
                  <a:lnTo>
                    <a:pt x="1257" y="978"/>
                  </a:lnTo>
                  <a:lnTo>
                    <a:pt x="1257" y="954"/>
                  </a:lnTo>
                  <a:lnTo>
                    <a:pt x="1136" y="496"/>
                  </a:lnTo>
                  <a:lnTo>
                    <a:pt x="1933" y="496"/>
                  </a:lnTo>
                  <a:lnTo>
                    <a:pt x="1812" y="954"/>
                  </a:lnTo>
                  <a:lnTo>
                    <a:pt x="1812" y="978"/>
                  </a:lnTo>
                  <a:lnTo>
                    <a:pt x="1812" y="3200"/>
                  </a:lnTo>
                  <a:cubicBezTo>
                    <a:pt x="1812" y="3273"/>
                    <a:pt x="1872" y="3321"/>
                    <a:pt x="1933" y="3321"/>
                  </a:cubicBezTo>
                  <a:cubicBezTo>
                    <a:pt x="2005" y="3321"/>
                    <a:pt x="2054" y="3273"/>
                    <a:pt x="2054" y="3200"/>
                  </a:cubicBezTo>
                  <a:lnTo>
                    <a:pt x="2054" y="991"/>
                  </a:lnTo>
                  <a:lnTo>
                    <a:pt x="2247" y="242"/>
                  </a:lnTo>
                  <a:close/>
                  <a:moveTo>
                    <a:pt x="1534" y="6352"/>
                  </a:moveTo>
                  <a:cubicBezTo>
                    <a:pt x="1715" y="6352"/>
                    <a:pt x="1860" y="6473"/>
                    <a:pt x="1896" y="6642"/>
                  </a:cubicBezTo>
                  <a:lnTo>
                    <a:pt x="2054" y="7366"/>
                  </a:lnTo>
                  <a:cubicBezTo>
                    <a:pt x="2089" y="7523"/>
                    <a:pt x="2041" y="7692"/>
                    <a:pt x="1944" y="7812"/>
                  </a:cubicBezTo>
                  <a:cubicBezTo>
                    <a:pt x="1848" y="7933"/>
                    <a:pt x="1691" y="8006"/>
                    <a:pt x="1534" y="8006"/>
                  </a:cubicBezTo>
                  <a:cubicBezTo>
                    <a:pt x="1377" y="8006"/>
                    <a:pt x="1233" y="7933"/>
                    <a:pt x="1123" y="7812"/>
                  </a:cubicBezTo>
                  <a:cubicBezTo>
                    <a:pt x="1027" y="7692"/>
                    <a:pt x="991" y="7523"/>
                    <a:pt x="1015" y="7366"/>
                  </a:cubicBezTo>
                  <a:lnTo>
                    <a:pt x="1172" y="6642"/>
                  </a:lnTo>
                  <a:cubicBezTo>
                    <a:pt x="1208" y="6473"/>
                    <a:pt x="1365" y="6352"/>
                    <a:pt x="1534" y="6352"/>
                  </a:cubicBezTo>
                  <a:close/>
                  <a:moveTo>
                    <a:pt x="339" y="1"/>
                  </a:moveTo>
                  <a:cubicBezTo>
                    <a:pt x="157" y="1"/>
                    <a:pt x="1" y="157"/>
                    <a:pt x="1" y="339"/>
                  </a:cubicBezTo>
                  <a:lnTo>
                    <a:pt x="1" y="4045"/>
                  </a:lnTo>
                  <a:cubicBezTo>
                    <a:pt x="1" y="4770"/>
                    <a:pt x="218" y="5458"/>
                    <a:pt x="640" y="6038"/>
                  </a:cubicBezTo>
                  <a:cubicBezTo>
                    <a:pt x="629" y="6194"/>
                    <a:pt x="616" y="6339"/>
                    <a:pt x="616" y="6497"/>
                  </a:cubicBezTo>
                  <a:lnTo>
                    <a:pt x="616" y="7329"/>
                  </a:lnTo>
                  <a:cubicBezTo>
                    <a:pt x="616" y="7837"/>
                    <a:pt x="1027" y="8247"/>
                    <a:pt x="1534" y="8247"/>
                  </a:cubicBezTo>
                  <a:cubicBezTo>
                    <a:pt x="2041" y="8247"/>
                    <a:pt x="2452" y="7837"/>
                    <a:pt x="2452" y="7329"/>
                  </a:cubicBezTo>
                  <a:lnTo>
                    <a:pt x="2452" y="6497"/>
                  </a:lnTo>
                  <a:cubicBezTo>
                    <a:pt x="2452" y="6339"/>
                    <a:pt x="2452" y="6194"/>
                    <a:pt x="2440" y="6038"/>
                  </a:cubicBezTo>
                  <a:cubicBezTo>
                    <a:pt x="2850" y="5458"/>
                    <a:pt x="3068" y="4770"/>
                    <a:pt x="3068" y="4045"/>
                  </a:cubicBezTo>
                  <a:lnTo>
                    <a:pt x="3068" y="339"/>
                  </a:lnTo>
                  <a:cubicBezTo>
                    <a:pt x="3068" y="157"/>
                    <a:pt x="2923" y="1"/>
                    <a:pt x="2741" y="1"/>
                  </a:cubicBezTo>
                  <a:lnTo>
                    <a:pt x="2234" y="1"/>
                  </a:lnTo>
                  <a:cubicBezTo>
                    <a:pt x="2150" y="1"/>
                    <a:pt x="2065" y="37"/>
                    <a:pt x="2005" y="109"/>
                  </a:cubicBezTo>
                  <a:lnTo>
                    <a:pt x="1860" y="254"/>
                  </a:lnTo>
                  <a:lnTo>
                    <a:pt x="1208" y="254"/>
                  </a:lnTo>
                  <a:lnTo>
                    <a:pt x="1075" y="109"/>
                  </a:lnTo>
                  <a:cubicBezTo>
                    <a:pt x="1003" y="37"/>
                    <a:pt x="919" y="1"/>
                    <a:pt x="834" y="1"/>
                  </a:cubicBezTo>
                  <a:close/>
                </a:path>
              </a:pathLst>
            </a:custGeom>
            <a:solidFill>
              <a:srgbClr val="3C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 name="Google Shape;702;p48"/>
          <p:cNvGrpSpPr/>
          <p:nvPr/>
        </p:nvGrpSpPr>
        <p:grpSpPr>
          <a:xfrm>
            <a:off x="6519916" y="1854146"/>
            <a:ext cx="509665" cy="314006"/>
            <a:chOff x="4675674" y="3450558"/>
            <a:chExt cx="509665" cy="314006"/>
          </a:xfrm>
        </p:grpSpPr>
        <p:sp>
          <p:nvSpPr>
            <p:cNvPr id="703" name="Google Shape;703;p48"/>
            <p:cNvSpPr/>
            <p:nvPr/>
          </p:nvSpPr>
          <p:spPr>
            <a:xfrm>
              <a:off x="4742851" y="3642139"/>
              <a:ext cx="35844" cy="98942"/>
            </a:xfrm>
            <a:custGeom>
              <a:avLst/>
              <a:gdLst/>
              <a:ahLst/>
              <a:cxnLst/>
              <a:rect l="l" t="t" r="r" b="b"/>
              <a:pathLst>
                <a:path w="580" h="1601" extrusionOk="0">
                  <a:moveTo>
                    <a:pt x="48" y="0"/>
                  </a:moveTo>
                  <a:lnTo>
                    <a:pt x="0" y="700"/>
                  </a:lnTo>
                  <a:lnTo>
                    <a:pt x="0" y="833"/>
                  </a:lnTo>
                  <a:cubicBezTo>
                    <a:pt x="0" y="1135"/>
                    <a:pt x="169" y="1425"/>
                    <a:pt x="422" y="1581"/>
                  </a:cubicBezTo>
                  <a:cubicBezTo>
                    <a:pt x="442" y="1594"/>
                    <a:pt x="463" y="1600"/>
                    <a:pt x="483" y="1600"/>
                  </a:cubicBezTo>
                  <a:cubicBezTo>
                    <a:pt x="535" y="1600"/>
                    <a:pt x="580" y="1558"/>
                    <a:pt x="580" y="1497"/>
                  </a:cubicBezTo>
                  <a:lnTo>
                    <a:pt x="580" y="966"/>
                  </a:lnTo>
                  <a:lnTo>
                    <a:pt x="580" y="48"/>
                  </a:lnTo>
                  <a:lnTo>
                    <a:pt x="48" y="0"/>
                  </a:lnTo>
                  <a:close/>
                </a:path>
              </a:pathLst>
            </a:custGeom>
            <a:solidFill>
              <a:srgbClr val="509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8"/>
            <p:cNvSpPr/>
            <p:nvPr/>
          </p:nvSpPr>
          <p:spPr>
            <a:xfrm>
              <a:off x="5090540" y="3538995"/>
              <a:ext cx="87323" cy="121808"/>
            </a:xfrm>
            <a:custGeom>
              <a:avLst/>
              <a:gdLst/>
              <a:ahLst/>
              <a:cxnLst/>
              <a:rect l="l" t="t" r="r" b="b"/>
              <a:pathLst>
                <a:path w="1413" h="1971" extrusionOk="0">
                  <a:moveTo>
                    <a:pt x="870" y="1"/>
                  </a:moveTo>
                  <a:cubicBezTo>
                    <a:pt x="760" y="1"/>
                    <a:pt x="651" y="46"/>
                    <a:pt x="568" y="135"/>
                  </a:cubicBezTo>
                  <a:lnTo>
                    <a:pt x="205" y="570"/>
                  </a:lnTo>
                  <a:lnTo>
                    <a:pt x="1" y="993"/>
                  </a:lnTo>
                  <a:lnTo>
                    <a:pt x="205" y="1500"/>
                  </a:lnTo>
                  <a:lnTo>
                    <a:pt x="653" y="1874"/>
                  </a:lnTo>
                  <a:cubicBezTo>
                    <a:pt x="725" y="1935"/>
                    <a:pt x="822" y="1970"/>
                    <a:pt x="906" y="1970"/>
                  </a:cubicBezTo>
                  <a:cubicBezTo>
                    <a:pt x="1026" y="1970"/>
                    <a:pt x="1147" y="1911"/>
                    <a:pt x="1232" y="1801"/>
                  </a:cubicBezTo>
                  <a:cubicBezTo>
                    <a:pt x="1340" y="1645"/>
                    <a:pt x="1413" y="1452"/>
                    <a:pt x="1413" y="1259"/>
                  </a:cubicBezTo>
                  <a:lnTo>
                    <a:pt x="1413" y="715"/>
                  </a:lnTo>
                  <a:cubicBezTo>
                    <a:pt x="1413" y="594"/>
                    <a:pt x="1389" y="486"/>
                    <a:pt x="1340" y="377"/>
                  </a:cubicBezTo>
                  <a:cubicBezTo>
                    <a:pt x="1292" y="280"/>
                    <a:pt x="1232" y="183"/>
                    <a:pt x="1147" y="111"/>
                  </a:cubicBezTo>
                  <a:cubicBezTo>
                    <a:pt x="1067" y="37"/>
                    <a:pt x="969" y="1"/>
                    <a:pt x="870" y="1"/>
                  </a:cubicBezTo>
                  <a:close/>
                </a:path>
              </a:pathLst>
            </a:custGeom>
            <a:solidFill>
              <a:srgbClr val="509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8"/>
            <p:cNvSpPr/>
            <p:nvPr/>
          </p:nvSpPr>
          <p:spPr>
            <a:xfrm>
              <a:off x="4760711" y="3595048"/>
              <a:ext cx="316478" cy="162163"/>
            </a:xfrm>
            <a:custGeom>
              <a:avLst/>
              <a:gdLst/>
              <a:ahLst/>
              <a:cxnLst/>
              <a:rect l="l" t="t" r="r" b="b"/>
              <a:pathLst>
                <a:path w="5121" h="2624" extrusionOk="0">
                  <a:moveTo>
                    <a:pt x="5120" y="1"/>
                  </a:moveTo>
                  <a:lnTo>
                    <a:pt x="1" y="545"/>
                  </a:lnTo>
                  <a:lnTo>
                    <a:pt x="423" y="1800"/>
                  </a:lnTo>
                  <a:cubicBezTo>
                    <a:pt x="798" y="2331"/>
                    <a:pt x="1400" y="2624"/>
                    <a:pt x="2016" y="2624"/>
                  </a:cubicBezTo>
                  <a:cubicBezTo>
                    <a:pt x="2311" y="2624"/>
                    <a:pt x="2609" y="2557"/>
                    <a:pt x="2886" y="2416"/>
                  </a:cubicBezTo>
                  <a:lnTo>
                    <a:pt x="4323" y="1704"/>
                  </a:lnTo>
                  <a:cubicBezTo>
                    <a:pt x="4734" y="1498"/>
                    <a:pt x="5035" y="1112"/>
                    <a:pt x="5120" y="653"/>
                  </a:cubicBezTo>
                  <a:lnTo>
                    <a:pt x="5120" y="1"/>
                  </a:lnTo>
                  <a:close/>
                </a:path>
              </a:pathLst>
            </a:custGeom>
            <a:solidFill>
              <a:srgbClr val="509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8"/>
            <p:cNvSpPr/>
            <p:nvPr/>
          </p:nvSpPr>
          <p:spPr>
            <a:xfrm>
              <a:off x="4700271" y="3458222"/>
              <a:ext cx="376918" cy="151101"/>
            </a:xfrm>
            <a:custGeom>
              <a:avLst/>
              <a:gdLst/>
              <a:ahLst/>
              <a:cxnLst/>
              <a:rect l="l" t="t" r="r" b="b"/>
              <a:pathLst>
                <a:path w="6099" h="2445" extrusionOk="0">
                  <a:moveTo>
                    <a:pt x="3023" y="0"/>
                  </a:moveTo>
                  <a:cubicBezTo>
                    <a:pt x="2072" y="0"/>
                    <a:pt x="1140" y="470"/>
                    <a:pt x="593" y="1334"/>
                  </a:cubicBezTo>
                  <a:lnTo>
                    <a:pt x="266" y="1853"/>
                  </a:lnTo>
                  <a:lnTo>
                    <a:pt x="0" y="2445"/>
                  </a:lnTo>
                  <a:lnTo>
                    <a:pt x="0" y="2445"/>
                  </a:lnTo>
                  <a:lnTo>
                    <a:pt x="6098" y="2263"/>
                  </a:lnTo>
                  <a:lnTo>
                    <a:pt x="6098" y="1853"/>
                  </a:lnTo>
                  <a:cubicBezTo>
                    <a:pt x="6098" y="1853"/>
                    <a:pt x="5844" y="1286"/>
                    <a:pt x="5579" y="1117"/>
                  </a:cubicBezTo>
                  <a:lnTo>
                    <a:pt x="4589" y="465"/>
                  </a:lnTo>
                  <a:cubicBezTo>
                    <a:pt x="4105" y="151"/>
                    <a:pt x="3561" y="0"/>
                    <a:pt x="3023" y="0"/>
                  </a:cubicBezTo>
                  <a:close/>
                </a:path>
              </a:pathLst>
            </a:custGeom>
            <a:solidFill>
              <a:srgbClr val="509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8"/>
            <p:cNvSpPr/>
            <p:nvPr/>
          </p:nvSpPr>
          <p:spPr>
            <a:xfrm>
              <a:off x="4677157" y="3499999"/>
              <a:ext cx="432847" cy="217845"/>
            </a:xfrm>
            <a:custGeom>
              <a:avLst/>
              <a:gdLst/>
              <a:ahLst/>
              <a:cxnLst/>
              <a:rect l="l" t="t" r="r" b="b"/>
              <a:pathLst>
                <a:path w="7004" h="3525" extrusionOk="0">
                  <a:moveTo>
                    <a:pt x="3274" y="1"/>
                  </a:moveTo>
                  <a:cubicBezTo>
                    <a:pt x="2626" y="1"/>
                    <a:pt x="1981" y="201"/>
                    <a:pt x="1437" y="597"/>
                  </a:cubicBezTo>
                  <a:lnTo>
                    <a:pt x="411" y="1346"/>
                  </a:lnTo>
                  <a:cubicBezTo>
                    <a:pt x="1" y="1636"/>
                    <a:pt x="1" y="2252"/>
                    <a:pt x="411" y="2553"/>
                  </a:cubicBezTo>
                  <a:lnTo>
                    <a:pt x="712" y="2770"/>
                  </a:lnTo>
                  <a:cubicBezTo>
                    <a:pt x="1409" y="3274"/>
                    <a:pt x="2227" y="3525"/>
                    <a:pt x="3045" y="3525"/>
                  </a:cubicBezTo>
                  <a:cubicBezTo>
                    <a:pt x="3915" y="3525"/>
                    <a:pt x="4784" y="3240"/>
                    <a:pt x="5506" y="2674"/>
                  </a:cubicBezTo>
                  <a:lnTo>
                    <a:pt x="6086" y="2203"/>
                  </a:lnTo>
                  <a:cubicBezTo>
                    <a:pt x="6134" y="2167"/>
                    <a:pt x="6183" y="2155"/>
                    <a:pt x="6231" y="2155"/>
                  </a:cubicBezTo>
                  <a:lnTo>
                    <a:pt x="6894" y="2131"/>
                  </a:lnTo>
                  <a:lnTo>
                    <a:pt x="6919" y="2059"/>
                  </a:lnTo>
                  <a:cubicBezTo>
                    <a:pt x="7004" y="1780"/>
                    <a:pt x="7004" y="1479"/>
                    <a:pt x="6894" y="1201"/>
                  </a:cubicBezTo>
                  <a:lnTo>
                    <a:pt x="6170" y="1201"/>
                  </a:lnTo>
                  <a:cubicBezTo>
                    <a:pt x="6122" y="1201"/>
                    <a:pt x="6086" y="1189"/>
                    <a:pt x="6038" y="1165"/>
                  </a:cubicBezTo>
                  <a:lnTo>
                    <a:pt x="4938" y="476"/>
                  </a:lnTo>
                  <a:cubicBezTo>
                    <a:pt x="4427" y="158"/>
                    <a:pt x="3849" y="1"/>
                    <a:pt x="3274" y="1"/>
                  </a:cubicBezTo>
                  <a:close/>
                </a:path>
              </a:pathLst>
            </a:custGeom>
            <a:solidFill>
              <a:srgbClr val="D7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8"/>
            <p:cNvSpPr/>
            <p:nvPr/>
          </p:nvSpPr>
          <p:spPr>
            <a:xfrm>
              <a:off x="4677899" y="3593564"/>
              <a:ext cx="355968" cy="124280"/>
            </a:xfrm>
            <a:custGeom>
              <a:avLst/>
              <a:gdLst/>
              <a:ahLst/>
              <a:cxnLst/>
              <a:rect l="l" t="t" r="r" b="b"/>
              <a:pathLst>
                <a:path w="5760" h="2011" extrusionOk="0">
                  <a:moveTo>
                    <a:pt x="218" y="1"/>
                  </a:moveTo>
                  <a:lnTo>
                    <a:pt x="218" y="1"/>
                  </a:lnTo>
                  <a:cubicBezTo>
                    <a:pt x="0" y="327"/>
                    <a:pt x="48" y="786"/>
                    <a:pt x="399" y="1039"/>
                  </a:cubicBezTo>
                  <a:lnTo>
                    <a:pt x="700" y="1256"/>
                  </a:lnTo>
                  <a:cubicBezTo>
                    <a:pt x="1397" y="1760"/>
                    <a:pt x="2215" y="2011"/>
                    <a:pt x="3033" y="2011"/>
                  </a:cubicBezTo>
                  <a:cubicBezTo>
                    <a:pt x="3903" y="2011"/>
                    <a:pt x="4772" y="1726"/>
                    <a:pt x="5494" y="1160"/>
                  </a:cubicBezTo>
                  <a:lnTo>
                    <a:pt x="5760" y="943"/>
                  </a:lnTo>
                  <a:lnTo>
                    <a:pt x="5760" y="943"/>
                  </a:lnTo>
                  <a:cubicBezTo>
                    <a:pt x="5099" y="1268"/>
                    <a:pt x="4370" y="1431"/>
                    <a:pt x="3639" y="1431"/>
                  </a:cubicBezTo>
                  <a:cubicBezTo>
                    <a:pt x="2633" y="1431"/>
                    <a:pt x="1624" y="1123"/>
                    <a:pt x="785" y="508"/>
                  </a:cubicBezTo>
                  <a:lnTo>
                    <a:pt x="447" y="255"/>
                  </a:lnTo>
                  <a:cubicBezTo>
                    <a:pt x="351" y="182"/>
                    <a:pt x="278" y="97"/>
                    <a:pt x="218" y="1"/>
                  </a:cubicBezTo>
                  <a:close/>
                </a:path>
              </a:pathLst>
            </a:custGeom>
            <a:solidFill>
              <a:srgbClr val="D7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8"/>
            <p:cNvSpPr/>
            <p:nvPr/>
          </p:nvSpPr>
          <p:spPr>
            <a:xfrm>
              <a:off x="4772701" y="3611610"/>
              <a:ext cx="79104" cy="53951"/>
            </a:xfrm>
            <a:custGeom>
              <a:avLst/>
              <a:gdLst/>
              <a:ahLst/>
              <a:cxnLst/>
              <a:rect l="l" t="t" r="r" b="b"/>
              <a:pathLst>
                <a:path w="1280" h="873" extrusionOk="0">
                  <a:moveTo>
                    <a:pt x="909" y="0"/>
                  </a:moveTo>
                  <a:cubicBezTo>
                    <a:pt x="858" y="0"/>
                    <a:pt x="807" y="12"/>
                    <a:pt x="760" y="35"/>
                  </a:cubicBezTo>
                  <a:lnTo>
                    <a:pt x="84" y="397"/>
                  </a:lnTo>
                  <a:lnTo>
                    <a:pt x="0" y="639"/>
                  </a:lnTo>
                  <a:lnTo>
                    <a:pt x="652" y="856"/>
                  </a:lnTo>
                  <a:cubicBezTo>
                    <a:pt x="685" y="867"/>
                    <a:pt x="720" y="873"/>
                    <a:pt x="754" y="873"/>
                  </a:cubicBezTo>
                  <a:cubicBezTo>
                    <a:pt x="831" y="873"/>
                    <a:pt x="907" y="846"/>
                    <a:pt x="966" y="795"/>
                  </a:cubicBezTo>
                  <a:lnTo>
                    <a:pt x="1087" y="699"/>
                  </a:lnTo>
                  <a:cubicBezTo>
                    <a:pt x="1232" y="578"/>
                    <a:pt x="1280" y="385"/>
                    <a:pt x="1219" y="216"/>
                  </a:cubicBezTo>
                  <a:cubicBezTo>
                    <a:pt x="1167" y="77"/>
                    <a:pt x="1039" y="0"/>
                    <a:pt x="909" y="0"/>
                  </a:cubicBezTo>
                  <a:close/>
                </a:path>
              </a:pathLst>
            </a:custGeom>
            <a:solidFill>
              <a:srgbClr val="509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8"/>
            <p:cNvSpPr/>
            <p:nvPr/>
          </p:nvSpPr>
          <p:spPr>
            <a:xfrm>
              <a:off x="4724929" y="3499999"/>
              <a:ext cx="383593" cy="100363"/>
            </a:xfrm>
            <a:custGeom>
              <a:avLst/>
              <a:gdLst/>
              <a:ahLst/>
              <a:cxnLst/>
              <a:rect l="l" t="t" r="r" b="b"/>
              <a:pathLst>
                <a:path w="6207" h="1624" extrusionOk="0">
                  <a:moveTo>
                    <a:pt x="2501" y="1"/>
                  </a:moveTo>
                  <a:cubicBezTo>
                    <a:pt x="1853" y="1"/>
                    <a:pt x="1208" y="201"/>
                    <a:pt x="664" y="597"/>
                  </a:cubicBezTo>
                  <a:lnTo>
                    <a:pt x="0" y="1080"/>
                  </a:lnTo>
                  <a:lnTo>
                    <a:pt x="398" y="1382"/>
                  </a:lnTo>
                  <a:lnTo>
                    <a:pt x="519" y="1358"/>
                  </a:lnTo>
                  <a:cubicBezTo>
                    <a:pt x="903" y="1278"/>
                    <a:pt x="1293" y="1238"/>
                    <a:pt x="1684" y="1238"/>
                  </a:cubicBezTo>
                  <a:cubicBezTo>
                    <a:pt x="2178" y="1238"/>
                    <a:pt x="2673" y="1302"/>
                    <a:pt x="3151" y="1431"/>
                  </a:cubicBezTo>
                  <a:cubicBezTo>
                    <a:pt x="3634" y="1563"/>
                    <a:pt x="4130" y="1624"/>
                    <a:pt x="4637" y="1624"/>
                  </a:cubicBezTo>
                  <a:lnTo>
                    <a:pt x="4890" y="1624"/>
                  </a:lnTo>
                  <a:lnTo>
                    <a:pt x="6206" y="1563"/>
                  </a:lnTo>
                  <a:cubicBezTo>
                    <a:pt x="6194" y="1442"/>
                    <a:pt x="6170" y="1322"/>
                    <a:pt x="6121" y="1201"/>
                  </a:cubicBezTo>
                  <a:lnTo>
                    <a:pt x="5397" y="1201"/>
                  </a:lnTo>
                  <a:cubicBezTo>
                    <a:pt x="5349" y="1201"/>
                    <a:pt x="5313" y="1189"/>
                    <a:pt x="5265" y="1165"/>
                  </a:cubicBezTo>
                  <a:lnTo>
                    <a:pt x="4165" y="476"/>
                  </a:lnTo>
                  <a:cubicBezTo>
                    <a:pt x="3654" y="158"/>
                    <a:pt x="3076" y="1"/>
                    <a:pt x="2501" y="1"/>
                  </a:cubicBezTo>
                  <a:close/>
                </a:path>
              </a:pathLst>
            </a:custGeom>
            <a:solidFill>
              <a:srgbClr val="85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8"/>
            <p:cNvSpPr/>
            <p:nvPr/>
          </p:nvSpPr>
          <p:spPr>
            <a:xfrm>
              <a:off x="4707748" y="3571193"/>
              <a:ext cx="33619" cy="33681"/>
            </a:xfrm>
            <a:custGeom>
              <a:avLst/>
              <a:gdLst/>
              <a:ahLst/>
              <a:cxnLst/>
              <a:rect l="l" t="t" r="r" b="b"/>
              <a:pathLst>
                <a:path w="544" h="545" extrusionOk="0">
                  <a:moveTo>
                    <a:pt x="278" y="1"/>
                  </a:moveTo>
                  <a:cubicBezTo>
                    <a:pt x="121" y="1"/>
                    <a:pt x="0" y="121"/>
                    <a:pt x="0" y="266"/>
                  </a:cubicBezTo>
                  <a:cubicBezTo>
                    <a:pt x="0" y="424"/>
                    <a:pt x="121" y="544"/>
                    <a:pt x="278" y="544"/>
                  </a:cubicBezTo>
                  <a:cubicBezTo>
                    <a:pt x="423" y="544"/>
                    <a:pt x="544" y="424"/>
                    <a:pt x="544" y="266"/>
                  </a:cubicBezTo>
                  <a:cubicBezTo>
                    <a:pt x="544" y="121"/>
                    <a:pt x="423" y="1"/>
                    <a:pt x="278" y="1"/>
                  </a:cubicBezTo>
                  <a:close/>
                </a:path>
              </a:pathLst>
            </a:custGeom>
            <a:solidFill>
              <a:srgbClr val="85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8"/>
            <p:cNvSpPr/>
            <p:nvPr/>
          </p:nvSpPr>
          <p:spPr>
            <a:xfrm>
              <a:off x="4709973" y="3573479"/>
              <a:ext cx="18725" cy="18664"/>
            </a:xfrm>
            <a:custGeom>
              <a:avLst/>
              <a:gdLst/>
              <a:ahLst/>
              <a:cxnLst/>
              <a:rect l="l" t="t" r="r" b="b"/>
              <a:pathLst>
                <a:path w="303" h="302" extrusionOk="0">
                  <a:moveTo>
                    <a:pt x="157" y="0"/>
                  </a:moveTo>
                  <a:cubicBezTo>
                    <a:pt x="73" y="0"/>
                    <a:pt x="1" y="60"/>
                    <a:pt x="1" y="145"/>
                  </a:cubicBezTo>
                  <a:cubicBezTo>
                    <a:pt x="1" y="229"/>
                    <a:pt x="73" y="302"/>
                    <a:pt x="157" y="302"/>
                  </a:cubicBezTo>
                  <a:cubicBezTo>
                    <a:pt x="242" y="302"/>
                    <a:pt x="302" y="229"/>
                    <a:pt x="302" y="145"/>
                  </a:cubicBezTo>
                  <a:cubicBezTo>
                    <a:pt x="302" y="60"/>
                    <a:pt x="242" y="0"/>
                    <a:pt x="157" y="0"/>
                  </a:cubicBezTo>
                  <a:close/>
                </a:path>
              </a:pathLst>
            </a:custGeom>
            <a:solidFill>
              <a:srgbClr val="D7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8"/>
            <p:cNvSpPr/>
            <p:nvPr/>
          </p:nvSpPr>
          <p:spPr>
            <a:xfrm>
              <a:off x="4675674" y="3450558"/>
              <a:ext cx="509665" cy="314006"/>
            </a:xfrm>
            <a:custGeom>
              <a:avLst/>
              <a:gdLst/>
              <a:ahLst/>
              <a:cxnLst/>
              <a:rect l="l" t="t" r="r" b="b"/>
              <a:pathLst>
                <a:path w="8247" h="5081" extrusionOk="0">
                  <a:moveTo>
                    <a:pt x="797" y="2086"/>
                  </a:moveTo>
                  <a:cubicBezTo>
                    <a:pt x="870" y="2086"/>
                    <a:pt x="930" y="2146"/>
                    <a:pt x="930" y="2218"/>
                  </a:cubicBezTo>
                  <a:cubicBezTo>
                    <a:pt x="930" y="2291"/>
                    <a:pt x="870" y="2351"/>
                    <a:pt x="797" y="2351"/>
                  </a:cubicBezTo>
                  <a:cubicBezTo>
                    <a:pt x="725" y="2351"/>
                    <a:pt x="664" y="2291"/>
                    <a:pt x="664" y="2218"/>
                  </a:cubicBezTo>
                  <a:cubicBezTo>
                    <a:pt x="664" y="2146"/>
                    <a:pt x="725" y="2086"/>
                    <a:pt x="797" y="2086"/>
                  </a:cubicBezTo>
                  <a:close/>
                  <a:moveTo>
                    <a:pt x="7570" y="1555"/>
                  </a:moveTo>
                  <a:cubicBezTo>
                    <a:pt x="7643" y="1555"/>
                    <a:pt x="7715" y="1579"/>
                    <a:pt x="7776" y="1627"/>
                  </a:cubicBezTo>
                  <a:cubicBezTo>
                    <a:pt x="7921" y="1759"/>
                    <a:pt x="8005" y="1953"/>
                    <a:pt x="8005" y="2146"/>
                  </a:cubicBezTo>
                  <a:lnTo>
                    <a:pt x="8005" y="2690"/>
                  </a:lnTo>
                  <a:cubicBezTo>
                    <a:pt x="8005" y="2859"/>
                    <a:pt x="7945" y="3028"/>
                    <a:pt x="7849" y="3160"/>
                  </a:cubicBezTo>
                  <a:cubicBezTo>
                    <a:pt x="7800" y="3221"/>
                    <a:pt x="7728" y="3269"/>
                    <a:pt x="7655" y="3269"/>
                  </a:cubicBezTo>
                  <a:cubicBezTo>
                    <a:pt x="7643" y="3271"/>
                    <a:pt x="7631" y="3272"/>
                    <a:pt x="7619" y="3272"/>
                  </a:cubicBezTo>
                  <a:cubicBezTo>
                    <a:pt x="7559" y="3272"/>
                    <a:pt x="7500" y="3248"/>
                    <a:pt x="7450" y="3208"/>
                  </a:cubicBezTo>
                  <a:lnTo>
                    <a:pt x="7063" y="2883"/>
                  </a:lnTo>
                  <a:cubicBezTo>
                    <a:pt x="7148" y="2605"/>
                    <a:pt x="7148" y="2303"/>
                    <a:pt x="7052" y="2025"/>
                  </a:cubicBezTo>
                  <a:lnTo>
                    <a:pt x="7377" y="1651"/>
                  </a:lnTo>
                  <a:cubicBezTo>
                    <a:pt x="7426" y="1590"/>
                    <a:pt x="7498" y="1555"/>
                    <a:pt x="7570" y="1555"/>
                  </a:cubicBezTo>
                  <a:close/>
                  <a:moveTo>
                    <a:pt x="2485" y="2730"/>
                  </a:moveTo>
                  <a:cubicBezTo>
                    <a:pt x="2509" y="2730"/>
                    <a:pt x="2535" y="2733"/>
                    <a:pt x="2560" y="2738"/>
                  </a:cubicBezTo>
                  <a:cubicBezTo>
                    <a:pt x="2608" y="2762"/>
                    <a:pt x="2657" y="2810"/>
                    <a:pt x="2668" y="2859"/>
                  </a:cubicBezTo>
                  <a:cubicBezTo>
                    <a:pt x="2717" y="2979"/>
                    <a:pt x="2681" y="3124"/>
                    <a:pt x="2584" y="3208"/>
                  </a:cubicBezTo>
                  <a:lnTo>
                    <a:pt x="2451" y="3305"/>
                  </a:lnTo>
                  <a:cubicBezTo>
                    <a:pt x="2419" y="3337"/>
                    <a:pt x="2375" y="3353"/>
                    <a:pt x="2329" y="3353"/>
                  </a:cubicBezTo>
                  <a:cubicBezTo>
                    <a:pt x="2306" y="3353"/>
                    <a:pt x="2282" y="3350"/>
                    <a:pt x="2258" y="3342"/>
                  </a:cubicBezTo>
                  <a:lnTo>
                    <a:pt x="1739" y="3173"/>
                  </a:lnTo>
                  <a:cubicBezTo>
                    <a:pt x="1739" y="3148"/>
                    <a:pt x="1751" y="3112"/>
                    <a:pt x="1763" y="3088"/>
                  </a:cubicBezTo>
                  <a:lnTo>
                    <a:pt x="2391" y="2749"/>
                  </a:lnTo>
                  <a:cubicBezTo>
                    <a:pt x="2419" y="2735"/>
                    <a:pt x="2451" y="2730"/>
                    <a:pt x="2485" y="2730"/>
                  </a:cubicBezTo>
                  <a:close/>
                  <a:moveTo>
                    <a:pt x="435" y="2303"/>
                  </a:moveTo>
                  <a:cubicBezTo>
                    <a:pt x="471" y="2472"/>
                    <a:pt x="616" y="2593"/>
                    <a:pt x="797" y="2593"/>
                  </a:cubicBezTo>
                  <a:cubicBezTo>
                    <a:pt x="978" y="2593"/>
                    <a:pt x="1123" y="2472"/>
                    <a:pt x="1160" y="2315"/>
                  </a:cubicBezTo>
                  <a:lnTo>
                    <a:pt x="1304" y="2424"/>
                  </a:lnTo>
                  <a:cubicBezTo>
                    <a:pt x="1473" y="2545"/>
                    <a:pt x="1558" y="2725"/>
                    <a:pt x="1546" y="2918"/>
                  </a:cubicBezTo>
                  <a:cubicBezTo>
                    <a:pt x="1533" y="3124"/>
                    <a:pt x="1425" y="3293"/>
                    <a:pt x="1256" y="3401"/>
                  </a:cubicBezTo>
                  <a:lnTo>
                    <a:pt x="954" y="3570"/>
                  </a:lnTo>
                  <a:cubicBezTo>
                    <a:pt x="906" y="3546"/>
                    <a:pt x="857" y="3511"/>
                    <a:pt x="809" y="3474"/>
                  </a:cubicBezTo>
                  <a:lnTo>
                    <a:pt x="508" y="3257"/>
                  </a:lnTo>
                  <a:cubicBezTo>
                    <a:pt x="339" y="3136"/>
                    <a:pt x="242" y="2955"/>
                    <a:pt x="242" y="2749"/>
                  </a:cubicBezTo>
                  <a:cubicBezTo>
                    <a:pt x="242" y="2580"/>
                    <a:pt x="314" y="2424"/>
                    <a:pt x="435" y="2303"/>
                  </a:cubicBezTo>
                  <a:close/>
                  <a:moveTo>
                    <a:pt x="3420" y="247"/>
                  </a:moveTo>
                  <a:cubicBezTo>
                    <a:pt x="3948" y="247"/>
                    <a:pt x="4466" y="398"/>
                    <a:pt x="4914" y="697"/>
                  </a:cubicBezTo>
                  <a:lnTo>
                    <a:pt x="5917" y="1349"/>
                  </a:lnTo>
                  <a:cubicBezTo>
                    <a:pt x="6110" y="1470"/>
                    <a:pt x="6255" y="1663"/>
                    <a:pt x="6339" y="1880"/>
                  </a:cubicBezTo>
                  <a:lnTo>
                    <a:pt x="6194" y="1880"/>
                  </a:lnTo>
                  <a:cubicBezTo>
                    <a:pt x="6170" y="1880"/>
                    <a:pt x="6146" y="1869"/>
                    <a:pt x="6134" y="1856"/>
                  </a:cubicBezTo>
                  <a:lnTo>
                    <a:pt x="5023" y="1180"/>
                  </a:lnTo>
                  <a:cubicBezTo>
                    <a:pt x="4510" y="856"/>
                    <a:pt x="3913" y="683"/>
                    <a:pt x="3311" y="683"/>
                  </a:cubicBezTo>
                  <a:cubicBezTo>
                    <a:pt x="3149" y="683"/>
                    <a:pt x="2987" y="695"/>
                    <a:pt x="2826" y="721"/>
                  </a:cubicBezTo>
                  <a:cubicBezTo>
                    <a:pt x="2753" y="734"/>
                    <a:pt x="2705" y="793"/>
                    <a:pt x="2717" y="854"/>
                  </a:cubicBezTo>
                  <a:cubicBezTo>
                    <a:pt x="2728" y="919"/>
                    <a:pt x="2777" y="964"/>
                    <a:pt x="2831" y="964"/>
                  </a:cubicBezTo>
                  <a:cubicBezTo>
                    <a:pt x="2837" y="964"/>
                    <a:pt x="2843" y="964"/>
                    <a:pt x="2850" y="962"/>
                  </a:cubicBezTo>
                  <a:cubicBezTo>
                    <a:pt x="3003" y="939"/>
                    <a:pt x="3156" y="928"/>
                    <a:pt x="3309" y="928"/>
                  </a:cubicBezTo>
                  <a:cubicBezTo>
                    <a:pt x="3868" y="928"/>
                    <a:pt x="4419" y="1082"/>
                    <a:pt x="4903" y="1386"/>
                  </a:cubicBezTo>
                  <a:lnTo>
                    <a:pt x="6001" y="2062"/>
                  </a:lnTo>
                  <a:cubicBezTo>
                    <a:pt x="6062" y="2097"/>
                    <a:pt x="6122" y="2122"/>
                    <a:pt x="6194" y="2122"/>
                  </a:cubicBezTo>
                  <a:lnTo>
                    <a:pt x="6834" y="2122"/>
                  </a:lnTo>
                  <a:cubicBezTo>
                    <a:pt x="6846" y="2158"/>
                    <a:pt x="6859" y="2207"/>
                    <a:pt x="6859" y="2242"/>
                  </a:cubicBezTo>
                  <a:lnTo>
                    <a:pt x="5687" y="2303"/>
                  </a:lnTo>
                  <a:lnTo>
                    <a:pt x="5434" y="2303"/>
                  </a:lnTo>
                  <a:cubicBezTo>
                    <a:pt x="5373" y="2303"/>
                    <a:pt x="5313" y="2363"/>
                    <a:pt x="5313" y="2424"/>
                  </a:cubicBezTo>
                  <a:cubicBezTo>
                    <a:pt x="5313" y="2496"/>
                    <a:pt x="5373" y="2545"/>
                    <a:pt x="5434" y="2545"/>
                  </a:cubicBezTo>
                  <a:lnTo>
                    <a:pt x="5699" y="2545"/>
                  </a:lnTo>
                  <a:lnTo>
                    <a:pt x="6883" y="2484"/>
                  </a:lnTo>
                  <a:lnTo>
                    <a:pt x="6883" y="2484"/>
                  </a:lnTo>
                  <a:cubicBezTo>
                    <a:pt x="6883" y="2593"/>
                    <a:pt x="6859" y="2701"/>
                    <a:pt x="6834" y="2810"/>
                  </a:cubicBezTo>
                  <a:lnTo>
                    <a:pt x="6255" y="2834"/>
                  </a:lnTo>
                  <a:cubicBezTo>
                    <a:pt x="6182" y="2834"/>
                    <a:pt x="6097" y="2859"/>
                    <a:pt x="6037" y="2907"/>
                  </a:cubicBezTo>
                  <a:lnTo>
                    <a:pt x="5445" y="3377"/>
                  </a:lnTo>
                  <a:cubicBezTo>
                    <a:pt x="4782" y="3897"/>
                    <a:pt x="3985" y="4187"/>
                    <a:pt x="3140" y="4198"/>
                  </a:cubicBezTo>
                  <a:cubicBezTo>
                    <a:pt x="3114" y="4199"/>
                    <a:pt x="3089" y="4199"/>
                    <a:pt x="3064" y="4199"/>
                  </a:cubicBezTo>
                  <a:cubicBezTo>
                    <a:pt x="2402" y="4199"/>
                    <a:pt x="1766" y="4041"/>
                    <a:pt x="1195" y="3715"/>
                  </a:cubicBezTo>
                  <a:lnTo>
                    <a:pt x="1377" y="3607"/>
                  </a:lnTo>
                  <a:cubicBezTo>
                    <a:pt x="1473" y="3546"/>
                    <a:pt x="1546" y="3474"/>
                    <a:pt x="1618" y="3390"/>
                  </a:cubicBezTo>
                  <a:lnTo>
                    <a:pt x="2185" y="3583"/>
                  </a:lnTo>
                  <a:cubicBezTo>
                    <a:pt x="2234" y="3595"/>
                    <a:pt x="2282" y="3595"/>
                    <a:pt x="2330" y="3595"/>
                  </a:cubicBezTo>
                  <a:cubicBezTo>
                    <a:pt x="2427" y="3595"/>
                    <a:pt x="2523" y="3570"/>
                    <a:pt x="2608" y="3498"/>
                  </a:cubicBezTo>
                  <a:lnTo>
                    <a:pt x="2741" y="3390"/>
                  </a:lnTo>
                  <a:cubicBezTo>
                    <a:pt x="2922" y="3245"/>
                    <a:pt x="2982" y="2991"/>
                    <a:pt x="2898" y="2774"/>
                  </a:cubicBezTo>
                  <a:cubicBezTo>
                    <a:pt x="2850" y="2653"/>
                    <a:pt x="2765" y="2556"/>
                    <a:pt x="2644" y="2521"/>
                  </a:cubicBezTo>
                  <a:cubicBezTo>
                    <a:pt x="2594" y="2500"/>
                    <a:pt x="2541" y="2491"/>
                    <a:pt x="2488" y="2491"/>
                  </a:cubicBezTo>
                  <a:cubicBezTo>
                    <a:pt x="2415" y="2491"/>
                    <a:pt x="2341" y="2509"/>
                    <a:pt x="2270" y="2545"/>
                  </a:cubicBezTo>
                  <a:lnTo>
                    <a:pt x="1775" y="2798"/>
                  </a:lnTo>
                  <a:cubicBezTo>
                    <a:pt x="1751" y="2580"/>
                    <a:pt x="1654" y="2387"/>
                    <a:pt x="1473" y="2242"/>
                  </a:cubicBezTo>
                  <a:cubicBezTo>
                    <a:pt x="1796" y="2184"/>
                    <a:pt x="2125" y="2156"/>
                    <a:pt x="2454" y="2156"/>
                  </a:cubicBezTo>
                  <a:cubicBezTo>
                    <a:pt x="2947" y="2156"/>
                    <a:pt x="3441" y="2221"/>
                    <a:pt x="3912" y="2351"/>
                  </a:cubicBezTo>
                  <a:cubicBezTo>
                    <a:pt x="4238" y="2436"/>
                    <a:pt x="4576" y="2496"/>
                    <a:pt x="4903" y="2521"/>
                  </a:cubicBezTo>
                  <a:cubicBezTo>
                    <a:pt x="4903" y="2532"/>
                    <a:pt x="4914" y="2532"/>
                    <a:pt x="4914" y="2532"/>
                  </a:cubicBezTo>
                  <a:cubicBezTo>
                    <a:pt x="4975" y="2532"/>
                    <a:pt x="5035" y="2484"/>
                    <a:pt x="5035" y="2411"/>
                  </a:cubicBezTo>
                  <a:cubicBezTo>
                    <a:pt x="5047" y="2351"/>
                    <a:pt x="4999" y="2291"/>
                    <a:pt x="4927" y="2279"/>
                  </a:cubicBezTo>
                  <a:cubicBezTo>
                    <a:pt x="4600" y="2255"/>
                    <a:pt x="4286" y="2194"/>
                    <a:pt x="3972" y="2110"/>
                  </a:cubicBezTo>
                  <a:cubicBezTo>
                    <a:pt x="3487" y="1982"/>
                    <a:pt x="2982" y="1917"/>
                    <a:pt x="2478" y="1917"/>
                  </a:cubicBezTo>
                  <a:cubicBezTo>
                    <a:pt x="2079" y="1917"/>
                    <a:pt x="1681" y="1957"/>
                    <a:pt x="1292" y="2038"/>
                  </a:cubicBezTo>
                  <a:lnTo>
                    <a:pt x="1219" y="2049"/>
                  </a:lnTo>
                  <a:lnTo>
                    <a:pt x="1002" y="1880"/>
                  </a:lnTo>
                  <a:lnTo>
                    <a:pt x="1533" y="1506"/>
                  </a:lnTo>
                  <a:cubicBezTo>
                    <a:pt x="1787" y="1313"/>
                    <a:pt x="2065" y="1168"/>
                    <a:pt x="2367" y="1072"/>
                  </a:cubicBezTo>
                  <a:cubicBezTo>
                    <a:pt x="2427" y="1059"/>
                    <a:pt x="2464" y="987"/>
                    <a:pt x="2439" y="927"/>
                  </a:cubicBezTo>
                  <a:cubicBezTo>
                    <a:pt x="2429" y="869"/>
                    <a:pt x="2382" y="834"/>
                    <a:pt x="2333" y="834"/>
                  </a:cubicBezTo>
                  <a:cubicBezTo>
                    <a:pt x="2320" y="834"/>
                    <a:pt x="2307" y="837"/>
                    <a:pt x="2295" y="842"/>
                  </a:cubicBezTo>
                  <a:cubicBezTo>
                    <a:pt x="1968" y="951"/>
                    <a:pt x="1667" y="1107"/>
                    <a:pt x="1388" y="1301"/>
                  </a:cubicBezTo>
                  <a:lnTo>
                    <a:pt x="1099" y="1506"/>
                  </a:lnTo>
                  <a:cubicBezTo>
                    <a:pt x="1498" y="890"/>
                    <a:pt x="2113" y="468"/>
                    <a:pt x="2826" y="310"/>
                  </a:cubicBezTo>
                  <a:cubicBezTo>
                    <a:pt x="3023" y="268"/>
                    <a:pt x="3222" y="247"/>
                    <a:pt x="3420" y="247"/>
                  </a:cubicBezTo>
                  <a:close/>
                  <a:moveTo>
                    <a:pt x="1219" y="4005"/>
                  </a:moveTo>
                  <a:cubicBezTo>
                    <a:pt x="1329" y="4066"/>
                    <a:pt x="1437" y="4114"/>
                    <a:pt x="1546" y="4150"/>
                  </a:cubicBezTo>
                  <a:lnTo>
                    <a:pt x="1546" y="4561"/>
                  </a:lnTo>
                  <a:cubicBezTo>
                    <a:pt x="1353" y="4428"/>
                    <a:pt x="1244" y="4235"/>
                    <a:pt x="1219" y="4005"/>
                  </a:cubicBezTo>
                  <a:close/>
                  <a:moveTo>
                    <a:pt x="3422" y="0"/>
                  </a:moveTo>
                  <a:cubicBezTo>
                    <a:pt x="3209" y="0"/>
                    <a:pt x="2993" y="23"/>
                    <a:pt x="2777" y="69"/>
                  </a:cubicBezTo>
                  <a:cubicBezTo>
                    <a:pt x="1992" y="238"/>
                    <a:pt x="1316" y="709"/>
                    <a:pt x="881" y="1397"/>
                  </a:cubicBezTo>
                  <a:lnTo>
                    <a:pt x="580" y="1893"/>
                  </a:lnTo>
                  <a:lnTo>
                    <a:pt x="363" y="2049"/>
                  </a:lnTo>
                  <a:cubicBezTo>
                    <a:pt x="133" y="2207"/>
                    <a:pt x="0" y="2472"/>
                    <a:pt x="0" y="2749"/>
                  </a:cubicBezTo>
                  <a:cubicBezTo>
                    <a:pt x="0" y="3028"/>
                    <a:pt x="133" y="3281"/>
                    <a:pt x="363" y="3450"/>
                  </a:cubicBezTo>
                  <a:lnTo>
                    <a:pt x="664" y="3667"/>
                  </a:lnTo>
                  <a:cubicBezTo>
                    <a:pt x="761" y="3740"/>
                    <a:pt x="870" y="3812"/>
                    <a:pt x="966" y="3873"/>
                  </a:cubicBezTo>
                  <a:lnTo>
                    <a:pt x="966" y="3933"/>
                  </a:lnTo>
                  <a:cubicBezTo>
                    <a:pt x="966" y="4283"/>
                    <a:pt x="1147" y="4597"/>
                    <a:pt x="1449" y="4790"/>
                  </a:cubicBezTo>
                  <a:cubicBezTo>
                    <a:pt x="1485" y="4815"/>
                    <a:pt x="1522" y="4826"/>
                    <a:pt x="1570" y="4826"/>
                  </a:cubicBezTo>
                  <a:cubicBezTo>
                    <a:pt x="1606" y="4826"/>
                    <a:pt x="1643" y="4815"/>
                    <a:pt x="1667" y="4790"/>
                  </a:cubicBezTo>
                  <a:cubicBezTo>
                    <a:pt x="1739" y="4754"/>
                    <a:pt x="1787" y="4681"/>
                    <a:pt x="1787" y="4597"/>
                  </a:cubicBezTo>
                  <a:lnTo>
                    <a:pt x="1787" y="4307"/>
                  </a:lnTo>
                  <a:cubicBezTo>
                    <a:pt x="2065" y="4657"/>
                    <a:pt x="2451" y="4899"/>
                    <a:pt x="2874" y="5019"/>
                  </a:cubicBezTo>
                  <a:cubicBezTo>
                    <a:pt x="3043" y="5056"/>
                    <a:pt x="3224" y="5080"/>
                    <a:pt x="3393" y="5080"/>
                  </a:cubicBezTo>
                  <a:cubicBezTo>
                    <a:pt x="3719" y="5080"/>
                    <a:pt x="4033" y="5008"/>
                    <a:pt x="4323" y="4863"/>
                  </a:cubicBezTo>
                  <a:lnTo>
                    <a:pt x="5204" y="4428"/>
                  </a:lnTo>
                  <a:cubicBezTo>
                    <a:pt x="5265" y="4392"/>
                    <a:pt x="5289" y="4319"/>
                    <a:pt x="5265" y="4259"/>
                  </a:cubicBezTo>
                  <a:cubicBezTo>
                    <a:pt x="5240" y="4218"/>
                    <a:pt x="5199" y="4194"/>
                    <a:pt x="5156" y="4194"/>
                  </a:cubicBezTo>
                  <a:cubicBezTo>
                    <a:pt x="5136" y="4194"/>
                    <a:pt x="5115" y="4199"/>
                    <a:pt x="5096" y="4211"/>
                  </a:cubicBezTo>
                  <a:lnTo>
                    <a:pt x="4214" y="4646"/>
                  </a:lnTo>
                  <a:cubicBezTo>
                    <a:pt x="3956" y="4771"/>
                    <a:pt x="3677" y="4835"/>
                    <a:pt x="3394" y="4835"/>
                  </a:cubicBezTo>
                  <a:cubicBezTo>
                    <a:pt x="3241" y="4835"/>
                    <a:pt x="3087" y="4816"/>
                    <a:pt x="2934" y="4778"/>
                  </a:cubicBezTo>
                  <a:cubicBezTo>
                    <a:pt x="2644" y="4705"/>
                    <a:pt x="2367" y="4549"/>
                    <a:pt x="2150" y="4343"/>
                  </a:cubicBezTo>
                  <a:lnTo>
                    <a:pt x="2150" y="4343"/>
                  </a:lnTo>
                  <a:cubicBezTo>
                    <a:pt x="2439" y="4416"/>
                    <a:pt x="2753" y="4440"/>
                    <a:pt x="3055" y="4440"/>
                  </a:cubicBezTo>
                  <a:lnTo>
                    <a:pt x="3151" y="4440"/>
                  </a:lnTo>
                  <a:cubicBezTo>
                    <a:pt x="4045" y="4428"/>
                    <a:pt x="4890" y="4126"/>
                    <a:pt x="5603" y="3559"/>
                  </a:cubicBezTo>
                  <a:lnTo>
                    <a:pt x="6194" y="3100"/>
                  </a:lnTo>
                  <a:cubicBezTo>
                    <a:pt x="6207" y="3088"/>
                    <a:pt x="6242" y="3076"/>
                    <a:pt x="6266" y="3076"/>
                  </a:cubicBezTo>
                  <a:lnTo>
                    <a:pt x="6363" y="3063"/>
                  </a:lnTo>
                  <a:lnTo>
                    <a:pt x="6363" y="3063"/>
                  </a:lnTo>
                  <a:cubicBezTo>
                    <a:pt x="6255" y="3438"/>
                    <a:pt x="5989" y="3764"/>
                    <a:pt x="5639" y="3933"/>
                  </a:cubicBezTo>
                  <a:lnTo>
                    <a:pt x="5566" y="3981"/>
                  </a:lnTo>
                  <a:cubicBezTo>
                    <a:pt x="5506" y="4005"/>
                    <a:pt x="5482" y="4078"/>
                    <a:pt x="5506" y="4138"/>
                  </a:cubicBezTo>
                  <a:cubicBezTo>
                    <a:pt x="5530" y="4187"/>
                    <a:pt x="5566" y="4211"/>
                    <a:pt x="5614" y="4211"/>
                  </a:cubicBezTo>
                  <a:cubicBezTo>
                    <a:pt x="5639" y="4211"/>
                    <a:pt x="5651" y="4198"/>
                    <a:pt x="5663" y="4198"/>
                  </a:cubicBezTo>
                  <a:lnTo>
                    <a:pt x="5748" y="4150"/>
                  </a:lnTo>
                  <a:cubicBezTo>
                    <a:pt x="6182" y="3933"/>
                    <a:pt x="6508" y="3535"/>
                    <a:pt x="6617" y="3063"/>
                  </a:cubicBezTo>
                  <a:lnTo>
                    <a:pt x="6883" y="3052"/>
                  </a:lnTo>
                  <a:lnTo>
                    <a:pt x="7293" y="3401"/>
                  </a:lnTo>
                  <a:cubicBezTo>
                    <a:pt x="7383" y="3472"/>
                    <a:pt x="7497" y="3517"/>
                    <a:pt x="7609" y="3517"/>
                  </a:cubicBezTo>
                  <a:cubicBezTo>
                    <a:pt x="7633" y="3517"/>
                    <a:pt x="7656" y="3515"/>
                    <a:pt x="7680" y="3511"/>
                  </a:cubicBezTo>
                  <a:cubicBezTo>
                    <a:pt x="7824" y="3498"/>
                    <a:pt x="7957" y="3426"/>
                    <a:pt x="8042" y="3305"/>
                  </a:cubicBezTo>
                  <a:cubicBezTo>
                    <a:pt x="8174" y="3136"/>
                    <a:pt x="8247" y="2907"/>
                    <a:pt x="8247" y="2690"/>
                  </a:cubicBezTo>
                  <a:lnTo>
                    <a:pt x="8247" y="2146"/>
                  </a:lnTo>
                  <a:cubicBezTo>
                    <a:pt x="8247" y="1880"/>
                    <a:pt x="8138" y="1627"/>
                    <a:pt x="7933" y="1445"/>
                  </a:cubicBezTo>
                  <a:cubicBezTo>
                    <a:pt x="7846" y="1359"/>
                    <a:pt x="7731" y="1311"/>
                    <a:pt x="7604" y="1311"/>
                  </a:cubicBezTo>
                  <a:cubicBezTo>
                    <a:pt x="7589" y="1311"/>
                    <a:pt x="7574" y="1312"/>
                    <a:pt x="7559" y="1313"/>
                  </a:cubicBezTo>
                  <a:cubicBezTo>
                    <a:pt x="7414" y="1325"/>
                    <a:pt x="7281" y="1386"/>
                    <a:pt x="7197" y="1494"/>
                  </a:cubicBezTo>
                  <a:lnTo>
                    <a:pt x="6859" y="1880"/>
                  </a:lnTo>
                  <a:lnTo>
                    <a:pt x="6604" y="1880"/>
                  </a:lnTo>
                  <a:cubicBezTo>
                    <a:pt x="6508" y="1579"/>
                    <a:pt x="6315" y="1313"/>
                    <a:pt x="6049" y="1144"/>
                  </a:cubicBezTo>
                  <a:lnTo>
                    <a:pt x="5047" y="492"/>
                  </a:lnTo>
                  <a:cubicBezTo>
                    <a:pt x="4554" y="166"/>
                    <a:pt x="3997" y="0"/>
                    <a:pt x="3422" y="0"/>
                  </a:cubicBezTo>
                  <a:close/>
                </a:path>
              </a:pathLst>
            </a:custGeom>
            <a:solidFill>
              <a:srgbClr val="3C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 name="Google Shape;714;p48"/>
          <p:cNvGrpSpPr/>
          <p:nvPr/>
        </p:nvGrpSpPr>
        <p:grpSpPr>
          <a:xfrm>
            <a:off x="4762047" y="1898271"/>
            <a:ext cx="515659" cy="225755"/>
            <a:chOff x="3963054" y="3494746"/>
            <a:chExt cx="515659" cy="225755"/>
          </a:xfrm>
        </p:grpSpPr>
        <p:sp>
          <p:nvSpPr>
            <p:cNvPr id="715" name="Google Shape;715;p48"/>
            <p:cNvSpPr/>
            <p:nvPr/>
          </p:nvSpPr>
          <p:spPr>
            <a:xfrm>
              <a:off x="4208587" y="3619706"/>
              <a:ext cx="155983" cy="78424"/>
            </a:xfrm>
            <a:custGeom>
              <a:avLst/>
              <a:gdLst/>
              <a:ahLst/>
              <a:cxnLst/>
              <a:rect l="l" t="t" r="r" b="b"/>
              <a:pathLst>
                <a:path w="2524" h="1269" extrusionOk="0">
                  <a:moveTo>
                    <a:pt x="2125" y="1"/>
                  </a:moveTo>
                  <a:lnTo>
                    <a:pt x="0" y="146"/>
                  </a:lnTo>
                  <a:lnTo>
                    <a:pt x="1087" y="991"/>
                  </a:lnTo>
                  <a:lnTo>
                    <a:pt x="1267" y="1075"/>
                  </a:lnTo>
                  <a:cubicBezTo>
                    <a:pt x="1570" y="1208"/>
                    <a:pt x="1895" y="1268"/>
                    <a:pt x="2209" y="1268"/>
                  </a:cubicBezTo>
                  <a:lnTo>
                    <a:pt x="2342" y="1268"/>
                  </a:lnTo>
                  <a:cubicBezTo>
                    <a:pt x="2451" y="1268"/>
                    <a:pt x="2523" y="1172"/>
                    <a:pt x="2499" y="1075"/>
                  </a:cubicBezTo>
                  <a:cubicBezTo>
                    <a:pt x="2475" y="943"/>
                    <a:pt x="2439" y="809"/>
                    <a:pt x="2378" y="689"/>
                  </a:cubicBezTo>
                  <a:lnTo>
                    <a:pt x="2125" y="1"/>
                  </a:lnTo>
                  <a:close/>
                </a:path>
              </a:pathLst>
            </a:custGeom>
            <a:solidFill>
              <a:srgbClr val="509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8"/>
            <p:cNvSpPr/>
            <p:nvPr/>
          </p:nvSpPr>
          <p:spPr>
            <a:xfrm>
              <a:off x="4231639" y="3567485"/>
              <a:ext cx="147084" cy="79166"/>
            </a:xfrm>
            <a:custGeom>
              <a:avLst/>
              <a:gdLst/>
              <a:ahLst/>
              <a:cxnLst/>
              <a:rect l="l" t="t" r="r" b="b"/>
              <a:pathLst>
                <a:path w="2380" h="1281" extrusionOk="0">
                  <a:moveTo>
                    <a:pt x="2066" y="1"/>
                  </a:moveTo>
                  <a:cubicBezTo>
                    <a:pt x="1740" y="1"/>
                    <a:pt x="1426" y="61"/>
                    <a:pt x="1124" y="194"/>
                  </a:cubicBezTo>
                  <a:lnTo>
                    <a:pt x="943" y="278"/>
                  </a:lnTo>
                  <a:lnTo>
                    <a:pt x="1" y="677"/>
                  </a:lnTo>
                  <a:lnTo>
                    <a:pt x="1825" y="1281"/>
                  </a:lnTo>
                  <a:lnTo>
                    <a:pt x="2126" y="798"/>
                  </a:lnTo>
                  <a:lnTo>
                    <a:pt x="2187" y="653"/>
                  </a:lnTo>
                  <a:cubicBezTo>
                    <a:pt x="2271" y="508"/>
                    <a:pt x="2319" y="350"/>
                    <a:pt x="2356" y="194"/>
                  </a:cubicBezTo>
                  <a:cubicBezTo>
                    <a:pt x="2380" y="97"/>
                    <a:pt x="2295" y="1"/>
                    <a:pt x="2198" y="1"/>
                  </a:cubicBezTo>
                  <a:close/>
                </a:path>
              </a:pathLst>
            </a:custGeom>
            <a:solidFill>
              <a:srgbClr val="509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8"/>
            <p:cNvSpPr/>
            <p:nvPr/>
          </p:nvSpPr>
          <p:spPr>
            <a:xfrm>
              <a:off x="4081711" y="3502038"/>
              <a:ext cx="169394" cy="125207"/>
            </a:xfrm>
            <a:custGeom>
              <a:avLst/>
              <a:gdLst/>
              <a:ahLst/>
              <a:cxnLst/>
              <a:rect l="l" t="t" r="r" b="b"/>
              <a:pathLst>
                <a:path w="2741" h="2026" extrusionOk="0">
                  <a:moveTo>
                    <a:pt x="1982" y="0"/>
                  </a:moveTo>
                  <a:cubicBezTo>
                    <a:pt x="1957" y="0"/>
                    <a:pt x="1932" y="7"/>
                    <a:pt x="1908" y="21"/>
                  </a:cubicBezTo>
                  <a:lnTo>
                    <a:pt x="1039" y="540"/>
                  </a:lnTo>
                  <a:cubicBezTo>
                    <a:pt x="773" y="697"/>
                    <a:pt x="543" y="926"/>
                    <a:pt x="387" y="1180"/>
                  </a:cubicBezTo>
                  <a:lnTo>
                    <a:pt x="0" y="2026"/>
                  </a:lnTo>
                  <a:lnTo>
                    <a:pt x="0" y="2026"/>
                  </a:lnTo>
                  <a:lnTo>
                    <a:pt x="2741" y="1905"/>
                  </a:lnTo>
                  <a:lnTo>
                    <a:pt x="2681" y="1156"/>
                  </a:lnTo>
                  <a:cubicBezTo>
                    <a:pt x="2644" y="818"/>
                    <a:pt x="2512" y="504"/>
                    <a:pt x="2282" y="263"/>
                  </a:cubicBezTo>
                  <a:lnTo>
                    <a:pt x="2077" y="45"/>
                  </a:lnTo>
                  <a:cubicBezTo>
                    <a:pt x="2055" y="16"/>
                    <a:pt x="2020" y="0"/>
                    <a:pt x="1982" y="0"/>
                  </a:cubicBezTo>
                  <a:close/>
                </a:path>
              </a:pathLst>
            </a:custGeom>
            <a:solidFill>
              <a:srgbClr val="509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8"/>
            <p:cNvSpPr/>
            <p:nvPr/>
          </p:nvSpPr>
          <p:spPr>
            <a:xfrm>
              <a:off x="3970470" y="3565569"/>
              <a:ext cx="500024" cy="122426"/>
            </a:xfrm>
            <a:custGeom>
              <a:avLst/>
              <a:gdLst/>
              <a:ahLst/>
              <a:cxnLst/>
              <a:rect l="l" t="t" r="r" b="b"/>
              <a:pathLst>
                <a:path w="8091" h="1981" extrusionOk="0">
                  <a:moveTo>
                    <a:pt x="3405" y="0"/>
                  </a:moveTo>
                  <a:cubicBezTo>
                    <a:pt x="2584" y="0"/>
                    <a:pt x="1769" y="213"/>
                    <a:pt x="1052" y="623"/>
                  </a:cubicBezTo>
                  <a:lnTo>
                    <a:pt x="1028" y="684"/>
                  </a:lnTo>
                  <a:lnTo>
                    <a:pt x="907" y="780"/>
                  </a:lnTo>
                  <a:lnTo>
                    <a:pt x="835" y="744"/>
                  </a:lnTo>
                  <a:cubicBezTo>
                    <a:pt x="677" y="853"/>
                    <a:pt x="521" y="961"/>
                    <a:pt x="376" y="1082"/>
                  </a:cubicBezTo>
                  <a:lnTo>
                    <a:pt x="122" y="1287"/>
                  </a:lnTo>
                  <a:cubicBezTo>
                    <a:pt x="86" y="1323"/>
                    <a:pt x="49" y="1360"/>
                    <a:pt x="25" y="1408"/>
                  </a:cubicBezTo>
                  <a:cubicBezTo>
                    <a:pt x="14" y="1456"/>
                    <a:pt x="1" y="1505"/>
                    <a:pt x="1" y="1565"/>
                  </a:cubicBezTo>
                  <a:cubicBezTo>
                    <a:pt x="1" y="1758"/>
                    <a:pt x="158" y="1927"/>
                    <a:pt x="352" y="1927"/>
                  </a:cubicBezTo>
                  <a:lnTo>
                    <a:pt x="1004" y="1927"/>
                  </a:lnTo>
                  <a:lnTo>
                    <a:pt x="1052" y="1879"/>
                  </a:lnTo>
                  <a:lnTo>
                    <a:pt x="1245" y="1891"/>
                  </a:lnTo>
                  <a:lnTo>
                    <a:pt x="1245" y="1927"/>
                  </a:lnTo>
                  <a:lnTo>
                    <a:pt x="4119" y="1927"/>
                  </a:lnTo>
                  <a:cubicBezTo>
                    <a:pt x="4722" y="1927"/>
                    <a:pt x="5326" y="1830"/>
                    <a:pt x="5906" y="1661"/>
                  </a:cubicBezTo>
                  <a:lnTo>
                    <a:pt x="6352" y="1529"/>
                  </a:lnTo>
                  <a:cubicBezTo>
                    <a:pt x="6376" y="1516"/>
                    <a:pt x="6413" y="1516"/>
                    <a:pt x="6437" y="1516"/>
                  </a:cubicBezTo>
                  <a:lnTo>
                    <a:pt x="6618" y="1516"/>
                  </a:lnTo>
                  <a:lnTo>
                    <a:pt x="6678" y="1481"/>
                  </a:lnTo>
                  <a:lnTo>
                    <a:pt x="6847" y="1505"/>
                  </a:lnTo>
                  <a:lnTo>
                    <a:pt x="6859" y="1565"/>
                  </a:lnTo>
                  <a:lnTo>
                    <a:pt x="7041" y="1685"/>
                  </a:lnTo>
                  <a:lnTo>
                    <a:pt x="7113" y="1650"/>
                  </a:lnTo>
                  <a:lnTo>
                    <a:pt x="7245" y="1770"/>
                  </a:lnTo>
                  <a:lnTo>
                    <a:pt x="7245" y="1819"/>
                  </a:lnTo>
                  <a:lnTo>
                    <a:pt x="7463" y="1951"/>
                  </a:lnTo>
                  <a:cubicBezTo>
                    <a:pt x="7492" y="1970"/>
                    <a:pt x="7527" y="1980"/>
                    <a:pt x="7562" y="1980"/>
                  </a:cubicBezTo>
                  <a:cubicBezTo>
                    <a:pt x="7613" y="1980"/>
                    <a:pt x="7664" y="1959"/>
                    <a:pt x="7693" y="1915"/>
                  </a:cubicBezTo>
                  <a:lnTo>
                    <a:pt x="7777" y="1806"/>
                  </a:lnTo>
                  <a:cubicBezTo>
                    <a:pt x="8091" y="1384"/>
                    <a:pt x="8066" y="804"/>
                    <a:pt x="7728" y="405"/>
                  </a:cubicBezTo>
                  <a:lnTo>
                    <a:pt x="7668" y="346"/>
                  </a:lnTo>
                  <a:cubicBezTo>
                    <a:pt x="7634" y="304"/>
                    <a:pt x="7588" y="283"/>
                    <a:pt x="7541" y="283"/>
                  </a:cubicBezTo>
                  <a:cubicBezTo>
                    <a:pt x="7506" y="283"/>
                    <a:pt x="7470" y="295"/>
                    <a:pt x="7439" y="321"/>
                  </a:cubicBezTo>
                  <a:lnTo>
                    <a:pt x="7355" y="394"/>
                  </a:lnTo>
                  <a:lnTo>
                    <a:pt x="7355" y="454"/>
                  </a:lnTo>
                  <a:lnTo>
                    <a:pt x="7186" y="587"/>
                  </a:lnTo>
                  <a:lnTo>
                    <a:pt x="7149" y="539"/>
                  </a:lnTo>
                  <a:lnTo>
                    <a:pt x="6944" y="708"/>
                  </a:lnTo>
                  <a:lnTo>
                    <a:pt x="6931" y="780"/>
                  </a:lnTo>
                  <a:lnTo>
                    <a:pt x="6751" y="864"/>
                  </a:lnTo>
                  <a:lnTo>
                    <a:pt x="6714" y="829"/>
                  </a:lnTo>
                  <a:lnTo>
                    <a:pt x="6352" y="829"/>
                  </a:lnTo>
                  <a:cubicBezTo>
                    <a:pt x="6304" y="829"/>
                    <a:pt x="6268" y="816"/>
                    <a:pt x="6244" y="804"/>
                  </a:cubicBezTo>
                  <a:lnTo>
                    <a:pt x="5265" y="381"/>
                  </a:lnTo>
                  <a:cubicBezTo>
                    <a:pt x="4668" y="125"/>
                    <a:pt x="4035" y="0"/>
                    <a:pt x="3405" y="0"/>
                  </a:cubicBezTo>
                  <a:close/>
                </a:path>
              </a:pathLst>
            </a:custGeom>
            <a:solidFill>
              <a:srgbClr val="509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8"/>
            <p:cNvSpPr/>
            <p:nvPr/>
          </p:nvSpPr>
          <p:spPr>
            <a:xfrm>
              <a:off x="3970470" y="3639111"/>
              <a:ext cx="487355" cy="48884"/>
            </a:xfrm>
            <a:custGeom>
              <a:avLst/>
              <a:gdLst/>
              <a:ahLst/>
              <a:cxnLst/>
              <a:rect l="l" t="t" r="r" b="b"/>
              <a:pathLst>
                <a:path w="7886" h="791" extrusionOk="0">
                  <a:moveTo>
                    <a:pt x="6666" y="1"/>
                  </a:moveTo>
                  <a:cubicBezTo>
                    <a:pt x="6642" y="1"/>
                    <a:pt x="6618" y="1"/>
                    <a:pt x="6593" y="12"/>
                  </a:cubicBezTo>
                  <a:lnTo>
                    <a:pt x="6135" y="146"/>
                  </a:lnTo>
                  <a:cubicBezTo>
                    <a:pt x="5555" y="326"/>
                    <a:pt x="4951" y="411"/>
                    <a:pt x="4348" y="411"/>
                  </a:cubicBezTo>
                  <a:lnTo>
                    <a:pt x="593" y="411"/>
                  </a:lnTo>
                  <a:cubicBezTo>
                    <a:pt x="387" y="411"/>
                    <a:pt x="231" y="254"/>
                    <a:pt x="231" y="49"/>
                  </a:cubicBezTo>
                  <a:lnTo>
                    <a:pt x="231" y="12"/>
                  </a:lnTo>
                  <a:lnTo>
                    <a:pt x="122" y="97"/>
                  </a:lnTo>
                  <a:cubicBezTo>
                    <a:pt x="86" y="133"/>
                    <a:pt x="49" y="170"/>
                    <a:pt x="25" y="218"/>
                  </a:cubicBezTo>
                  <a:cubicBezTo>
                    <a:pt x="14" y="266"/>
                    <a:pt x="1" y="315"/>
                    <a:pt x="1" y="375"/>
                  </a:cubicBezTo>
                  <a:cubicBezTo>
                    <a:pt x="1" y="568"/>
                    <a:pt x="158" y="737"/>
                    <a:pt x="352" y="737"/>
                  </a:cubicBezTo>
                  <a:lnTo>
                    <a:pt x="1004" y="737"/>
                  </a:lnTo>
                  <a:lnTo>
                    <a:pt x="1052" y="689"/>
                  </a:lnTo>
                  <a:lnTo>
                    <a:pt x="1245" y="701"/>
                  </a:lnTo>
                  <a:lnTo>
                    <a:pt x="1245" y="737"/>
                  </a:lnTo>
                  <a:lnTo>
                    <a:pt x="4119" y="737"/>
                  </a:lnTo>
                  <a:cubicBezTo>
                    <a:pt x="4722" y="737"/>
                    <a:pt x="5326" y="640"/>
                    <a:pt x="5906" y="471"/>
                  </a:cubicBezTo>
                  <a:lnTo>
                    <a:pt x="6352" y="339"/>
                  </a:lnTo>
                  <a:cubicBezTo>
                    <a:pt x="6376" y="326"/>
                    <a:pt x="6413" y="326"/>
                    <a:pt x="6437" y="326"/>
                  </a:cubicBezTo>
                  <a:lnTo>
                    <a:pt x="6618" y="326"/>
                  </a:lnTo>
                  <a:lnTo>
                    <a:pt x="6678" y="291"/>
                  </a:lnTo>
                  <a:lnTo>
                    <a:pt x="6847" y="315"/>
                  </a:lnTo>
                  <a:lnTo>
                    <a:pt x="6859" y="375"/>
                  </a:lnTo>
                  <a:lnTo>
                    <a:pt x="7041" y="495"/>
                  </a:lnTo>
                  <a:lnTo>
                    <a:pt x="7113" y="460"/>
                  </a:lnTo>
                  <a:lnTo>
                    <a:pt x="7245" y="580"/>
                  </a:lnTo>
                  <a:lnTo>
                    <a:pt x="7245" y="629"/>
                  </a:lnTo>
                  <a:lnTo>
                    <a:pt x="7463" y="761"/>
                  </a:lnTo>
                  <a:cubicBezTo>
                    <a:pt x="7492" y="780"/>
                    <a:pt x="7527" y="790"/>
                    <a:pt x="7562" y="790"/>
                  </a:cubicBezTo>
                  <a:cubicBezTo>
                    <a:pt x="7613" y="790"/>
                    <a:pt x="7664" y="769"/>
                    <a:pt x="7693" y="725"/>
                  </a:cubicBezTo>
                  <a:lnTo>
                    <a:pt x="7777" y="616"/>
                  </a:lnTo>
                  <a:cubicBezTo>
                    <a:pt x="7813" y="568"/>
                    <a:pt x="7849" y="508"/>
                    <a:pt x="7886" y="447"/>
                  </a:cubicBezTo>
                  <a:lnTo>
                    <a:pt x="7886" y="447"/>
                  </a:lnTo>
                  <a:cubicBezTo>
                    <a:pt x="7855" y="465"/>
                    <a:pt x="7822" y="475"/>
                    <a:pt x="7790" y="475"/>
                  </a:cubicBezTo>
                  <a:cubicBezTo>
                    <a:pt x="7759" y="475"/>
                    <a:pt x="7728" y="465"/>
                    <a:pt x="7704" y="447"/>
                  </a:cubicBezTo>
                  <a:lnTo>
                    <a:pt x="7065" y="25"/>
                  </a:lnTo>
                  <a:cubicBezTo>
                    <a:pt x="7028" y="12"/>
                    <a:pt x="7004" y="1"/>
                    <a:pt x="6968" y="1"/>
                  </a:cubicBezTo>
                  <a:close/>
                </a:path>
              </a:pathLst>
            </a:custGeom>
            <a:solidFill>
              <a:srgbClr val="448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8"/>
            <p:cNvSpPr/>
            <p:nvPr/>
          </p:nvSpPr>
          <p:spPr>
            <a:xfrm>
              <a:off x="4081711" y="3645106"/>
              <a:ext cx="79846" cy="68104"/>
            </a:xfrm>
            <a:custGeom>
              <a:avLst/>
              <a:gdLst/>
              <a:ahLst/>
              <a:cxnLst/>
              <a:rect l="l" t="t" r="r" b="b"/>
              <a:pathLst>
                <a:path w="1292" h="1102" extrusionOk="0">
                  <a:moveTo>
                    <a:pt x="49" y="0"/>
                  </a:moveTo>
                  <a:cubicBezTo>
                    <a:pt x="25" y="0"/>
                    <a:pt x="0" y="25"/>
                    <a:pt x="0" y="49"/>
                  </a:cubicBezTo>
                  <a:lnTo>
                    <a:pt x="0" y="229"/>
                  </a:lnTo>
                  <a:cubicBezTo>
                    <a:pt x="0" y="326"/>
                    <a:pt x="36" y="422"/>
                    <a:pt x="97" y="483"/>
                  </a:cubicBezTo>
                  <a:lnTo>
                    <a:pt x="628" y="1039"/>
                  </a:lnTo>
                  <a:cubicBezTo>
                    <a:pt x="669" y="1080"/>
                    <a:pt x="722" y="1101"/>
                    <a:pt x="773" y="1101"/>
                  </a:cubicBezTo>
                  <a:cubicBezTo>
                    <a:pt x="812" y="1101"/>
                    <a:pt x="850" y="1089"/>
                    <a:pt x="881" y="1063"/>
                  </a:cubicBezTo>
                  <a:cubicBezTo>
                    <a:pt x="1063" y="918"/>
                    <a:pt x="1184" y="712"/>
                    <a:pt x="1256" y="459"/>
                  </a:cubicBezTo>
                  <a:cubicBezTo>
                    <a:pt x="1292" y="363"/>
                    <a:pt x="1232" y="253"/>
                    <a:pt x="1147" y="229"/>
                  </a:cubicBezTo>
                  <a:lnTo>
                    <a:pt x="978" y="169"/>
                  </a:lnTo>
                  <a:cubicBezTo>
                    <a:pt x="677" y="60"/>
                    <a:pt x="363" y="0"/>
                    <a:pt x="49" y="0"/>
                  </a:cubicBezTo>
                  <a:close/>
                </a:path>
              </a:pathLst>
            </a:custGeom>
            <a:solidFill>
              <a:srgbClr val="509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8"/>
            <p:cNvSpPr/>
            <p:nvPr/>
          </p:nvSpPr>
          <p:spPr>
            <a:xfrm>
              <a:off x="4219711" y="3610745"/>
              <a:ext cx="31394" cy="32136"/>
            </a:xfrm>
            <a:custGeom>
              <a:avLst/>
              <a:gdLst/>
              <a:ahLst/>
              <a:cxnLst/>
              <a:rect l="l" t="t" r="r" b="b"/>
              <a:pathLst>
                <a:path w="508" h="520" extrusionOk="0">
                  <a:moveTo>
                    <a:pt x="255" y="1"/>
                  </a:moveTo>
                  <a:cubicBezTo>
                    <a:pt x="110" y="1"/>
                    <a:pt x="1" y="122"/>
                    <a:pt x="1" y="254"/>
                  </a:cubicBezTo>
                  <a:cubicBezTo>
                    <a:pt x="1" y="399"/>
                    <a:pt x="110" y="520"/>
                    <a:pt x="255" y="520"/>
                  </a:cubicBezTo>
                  <a:cubicBezTo>
                    <a:pt x="400" y="520"/>
                    <a:pt x="508" y="399"/>
                    <a:pt x="508" y="254"/>
                  </a:cubicBezTo>
                  <a:cubicBezTo>
                    <a:pt x="508" y="122"/>
                    <a:pt x="400" y="1"/>
                    <a:pt x="255" y="1"/>
                  </a:cubicBezTo>
                  <a:close/>
                </a:path>
              </a:pathLst>
            </a:custGeom>
            <a:solidFill>
              <a:srgbClr val="509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8"/>
            <p:cNvSpPr/>
            <p:nvPr/>
          </p:nvSpPr>
          <p:spPr>
            <a:xfrm>
              <a:off x="4285405" y="3622734"/>
              <a:ext cx="25400" cy="26141"/>
            </a:xfrm>
            <a:custGeom>
              <a:avLst/>
              <a:gdLst/>
              <a:ahLst/>
              <a:cxnLst/>
              <a:rect l="l" t="t" r="r" b="b"/>
              <a:pathLst>
                <a:path w="411" h="423" extrusionOk="0">
                  <a:moveTo>
                    <a:pt x="206" y="0"/>
                  </a:moveTo>
                  <a:cubicBezTo>
                    <a:pt x="85" y="0"/>
                    <a:pt x="0" y="97"/>
                    <a:pt x="0" y="217"/>
                  </a:cubicBezTo>
                  <a:cubicBezTo>
                    <a:pt x="0" y="326"/>
                    <a:pt x="85" y="422"/>
                    <a:pt x="206" y="422"/>
                  </a:cubicBezTo>
                  <a:cubicBezTo>
                    <a:pt x="314" y="422"/>
                    <a:pt x="411" y="326"/>
                    <a:pt x="411" y="217"/>
                  </a:cubicBezTo>
                  <a:cubicBezTo>
                    <a:pt x="411" y="97"/>
                    <a:pt x="314" y="0"/>
                    <a:pt x="206" y="0"/>
                  </a:cubicBezTo>
                  <a:close/>
                </a:path>
              </a:pathLst>
            </a:custGeom>
            <a:solidFill>
              <a:srgbClr val="509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8"/>
            <p:cNvSpPr/>
            <p:nvPr/>
          </p:nvSpPr>
          <p:spPr>
            <a:xfrm>
              <a:off x="4004090" y="3618223"/>
              <a:ext cx="33619" cy="33619"/>
            </a:xfrm>
            <a:custGeom>
              <a:avLst/>
              <a:gdLst/>
              <a:ahLst/>
              <a:cxnLst/>
              <a:rect l="l" t="t" r="r" b="b"/>
              <a:pathLst>
                <a:path w="544" h="544" extrusionOk="0">
                  <a:moveTo>
                    <a:pt x="266" y="1"/>
                  </a:moveTo>
                  <a:cubicBezTo>
                    <a:pt x="122" y="1"/>
                    <a:pt x="1" y="121"/>
                    <a:pt x="1" y="278"/>
                  </a:cubicBezTo>
                  <a:cubicBezTo>
                    <a:pt x="1" y="423"/>
                    <a:pt x="122" y="544"/>
                    <a:pt x="266" y="544"/>
                  </a:cubicBezTo>
                  <a:cubicBezTo>
                    <a:pt x="423" y="544"/>
                    <a:pt x="544" y="423"/>
                    <a:pt x="544" y="278"/>
                  </a:cubicBezTo>
                  <a:cubicBezTo>
                    <a:pt x="544" y="121"/>
                    <a:pt x="423" y="1"/>
                    <a:pt x="266" y="1"/>
                  </a:cubicBezTo>
                  <a:close/>
                </a:path>
              </a:pathLst>
            </a:custGeom>
            <a:solidFill>
              <a:srgbClr val="85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8"/>
            <p:cNvSpPr/>
            <p:nvPr/>
          </p:nvSpPr>
          <p:spPr>
            <a:xfrm>
              <a:off x="4006314" y="3621189"/>
              <a:ext cx="18725" cy="18725"/>
            </a:xfrm>
            <a:custGeom>
              <a:avLst/>
              <a:gdLst/>
              <a:ahLst/>
              <a:cxnLst/>
              <a:rect l="l" t="t" r="r" b="b"/>
              <a:pathLst>
                <a:path w="303" h="303" extrusionOk="0">
                  <a:moveTo>
                    <a:pt x="158" y="1"/>
                  </a:moveTo>
                  <a:cubicBezTo>
                    <a:pt x="73" y="1"/>
                    <a:pt x="1" y="61"/>
                    <a:pt x="1" y="146"/>
                  </a:cubicBezTo>
                  <a:cubicBezTo>
                    <a:pt x="1" y="230"/>
                    <a:pt x="73" y="302"/>
                    <a:pt x="158" y="302"/>
                  </a:cubicBezTo>
                  <a:cubicBezTo>
                    <a:pt x="230" y="302"/>
                    <a:pt x="303" y="230"/>
                    <a:pt x="303" y="146"/>
                  </a:cubicBezTo>
                  <a:cubicBezTo>
                    <a:pt x="303" y="61"/>
                    <a:pt x="230" y="1"/>
                    <a:pt x="158" y="1"/>
                  </a:cubicBezTo>
                  <a:close/>
                </a:path>
              </a:pathLst>
            </a:custGeom>
            <a:solidFill>
              <a:srgbClr val="D7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8"/>
            <p:cNvSpPr/>
            <p:nvPr/>
          </p:nvSpPr>
          <p:spPr>
            <a:xfrm>
              <a:off x="3963054" y="3494746"/>
              <a:ext cx="515659" cy="225755"/>
            </a:xfrm>
            <a:custGeom>
              <a:avLst/>
              <a:gdLst/>
              <a:ahLst/>
              <a:cxnLst/>
              <a:rect l="l" t="t" r="r" b="b"/>
              <a:pathLst>
                <a:path w="8344" h="3653" extrusionOk="0">
                  <a:moveTo>
                    <a:pt x="930" y="2144"/>
                  </a:moveTo>
                  <a:cubicBezTo>
                    <a:pt x="1003" y="2144"/>
                    <a:pt x="1063" y="2203"/>
                    <a:pt x="1063" y="2276"/>
                  </a:cubicBezTo>
                  <a:cubicBezTo>
                    <a:pt x="1063" y="2348"/>
                    <a:pt x="1003" y="2409"/>
                    <a:pt x="930" y="2409"/>
                  </a:cubicBezTo>
                  <a:cubicBezTo>
                    <a:pt x="858" y="2409"/>
                    <a:pt x="797" y="2348"/>
                    <a:pt x="797" y="2276"/>
                  </a:cubicBezTo>
                  <a:cubicBezTo>
                    <a:pt x="797" y="2203"/>
                    <a:pt x="858" y="2144"/>
                    <a:pt x="930" y="2144"/>
                  </a:cubicBezTo>
                  <a:close/>
                  <a:moveTo>
                    <a:pt x="7317" y="1806"/>
                  </a:moveTo>
                  <a:cubicBezTo>
                    <a:pt x="7402" y="2107"/>
                    <a:pt x="7365" y="2445"/>
                    <a:pt x="7221" y="2723"/>
                  </a:cubicBezTo>
                  <a:lnTo>
                    <a:pt x="7016" y="2590"/>
                  </a:lnTo>
                  <a:cubicBezTo>
                    <a:pt x="7076" y="2397"/>
                    <a:pt x="7100" y="2192"/>
                    <a:pt x="7076" y="1986"/>
                  </a:cubicBezTo>
                  <a:lnTo>
                    <a:pt x="7317" y="1806"/>
                  </a:lnTo>
                  <a:close/>
                  <a:moveTo>
                    <a:pt x="568" y="2324"/>
                  </a:moveTo>
                  <a:cubicBezTo>
                    <a:pt x="592" y="2506"/>
                    <a:pt x="749" y="2651"/>
                    <a:pt x="930" y="2651"/>
                  </a:cubicBezTo>
                  <a:cubicBezTo>
                    <a:pt x="1014" y="2651"/>
                    <a:pt x="1099" y="2627"/>
                    <a:pt x="1159" y="2578"/>
                  </a:cubicBezTo>
                  <a:lnTo>
                    <a:pt x="1159" y="2578"/>
                  </a:lnTo>
                  <a:cubicBezTo>
                    <a:pt x="1172" y="2699"/>
                    <a:pt x="1159" y="2820"/>
                    <a:pt x="1148" y="2952"/>
                  </a:cubicBezTo>
                  <a:lnTo>
                    <a:pt x="472" y="2952"/>
                  </a:lnTo>
                  <a:cubicBezTo>
                    <a:pt x="338" y="2952"/>
                    <a:pt x="242" y="2844"/>
                    <a:pt x="242" y="2711"/>
                  </a:cubicBezTo>
                  <a:cubicBezTo>
                    <a:pt x="242" y="2638"/>
                    <a:pt x="266" y="2566"/>
                    <a:pt x="327" y="2530"/>
                  </a:cubicBezTo>
                  <a:lnTo>
                    <a:pt x="568" y="2324"/>
                  </a:lnTo>
                  <a:close/>
                  <a:moveTo>
                    <a:pt x="3900" y="242"/>
                  </a:moveTo>
                  <a:cubicBezTo>
                    <a:pt x="3907" y="242"/>
                    <a:pt x="3912" y="247"/>
                    <a:pt x="3912" y="247"/>
                  </a:cubicBezTo>
                  <a:lnTo>
                    <a:pt x="4118" y="465"/>
                  </a:lnTo>
                  <a:cubicBezTo>
                    <a:pt x="4287" y="646"/>
                    <a:pt x="4395" y="875"/>
                    <a:pt x="4456" y="1117"/>
                  </a:cubicBezTo>
                  <a:cubicBezTo>
                    <a:pt x="4151" y="1060"/>
                    <a:pt x="3838" y="1025"/>
                    <a:pt x="3529" y="1025"/>
                  </a:cubicBezTo>
                  <a:cubicBezTo>
                    <a:pt x="3447" y="1025"/>
                    <a:pt x="3366" y="1028"/>
                    <a:pt x="3284" y="1033"/>
                  </a:cubicBezTo>
                  <a:cubicBezTo>
                    <a:pt x="3224" y="1033"/>
                    <a:pt x="3164" y="1093"/>
                    <a:pt x="3176" y="1154"/>
                  </a:cubicBezTo>
                  <a:cubicBezTo>
                    <a:pt x="3176" y="1226"/>
                    <a:pt x="3224" y="1274"/>
                    <a:pt x="3297" y="1274"/>
                  </a:cubicBezTo>
                  <a:cubicBezTo>
                    <a:pt x="3373" y="1270"/>
                    <a:pt x="3450" y="1268"/>
                    <a:pt x="3526" y="1268"/>
                  </a:cubicBezTo>
                  <a:cubicBezTo>
                    <a:pt x="4150" y="1268"/>
                    <a:pt x="4767" y="1400"/>
                    <a:pt x="5337" y="1636"/>
                  </a:cubicBezTo>
                  <a:lnTo>
                    <a:pt x="6315" y="2059"/>
                  </a:lnTo>
                  <a:cubicBezTo>
                    <a:pt x="6364" y="2083"/>
                    <a:pt x="6412" y="2095"/>
                    <a:pt x="6460" y="2095"/>
                  </a:cubicBezTo>
                  <a:lnTo>
                    <a:pt x="6847" y="2095"/>
                  </a:lnTo>
                  <a:cubicBezTo>
                    <a:pt x="6847" y="2240"/>
                    <a:pt x="6834" y="2397"/>
                    <a:pt x="6786" y="2542"/>
                  </a:cubicBezTo>
                  <a:lnTo>
                    <a:pt x="6557" y="2542"/>
                  </a:lnTo>
                  <a:cubicBezTo>
                    <a:pt x="6520" y="2542"/>
                    <a:pt x="6472" y="2542"/>
                    <a:pt x="6436" y="2554"/>
                  </a:cubicBezTo>
                  <a:lnTo>
                    <a:pt x="5989" y="2686"/>
                  </a:lnTo>
                  <a:cubicBezTo>
                    <a:pt x="5422" y="2855"/>
                    <a:pt x="4830" y="2952"/>
                    <a:pt x="4239" y="2952"/>
                  </a:cubicBezTo>
                  <a:lnTo>
                    <a:pt x="3284" y="2952"/>
                  </a:lnTo>
                  <a:cubicBezTo>
                    <a:pt x="3284" y="2940"/>
                    <a:pt x="3297" y="2928"/>
                    <a:pt x="3297" y="2916"/>
                  </a:cubicBezTo>
                  <a:cubicBezTo>
                    <a:pt x="3345" y="2771"/>
                    <a:pt x="3260" y="2602"/>
                    <a:pt x="3104" y="2542"/>
                  </a:cubicBezTo>
                  <a:lnTo>
                    <a:pt x="2935" y="2482"/>
                  </a:lnTo>
                  <a:cubicBezTo>
                    <a:pt x="2621" y="2373"/>
                    <a:pt x="2294" y="2313"/>
                    <a:pt x="1969" y="2313"/>
                  </a:cubicBezTo>
                  <a:cubicBezTo>
                    <a:pt x="1872" y="2313"/>
                    <a:pt x="1800" y="2397"/>
                    <a:pt x="1800" y="2482"/>
                  </a:cubicBezTo>
                  <a:lnTo>
                    <a:pt x="1800" y="2796"/>
                  </a:lnTo>
                  <a:cubicBezTo>
                    <a:pt x="1800" y="2844"/>
                    <a:pt x="1811" y="2880"/>
                    <a:pt x="1848" y="2916"/>
                  </a:cubicBezTo>
                  <a:lnTo>
                    <a:pt x="1884" y="2952"/>
                  </a:lnTo>
                  <a:lnTo>
                    <a:pt x="1389" y="2952"/>
                  </a:lnTo>
                  <a:cubicBezTo>
                    <a:pt x="1438" y="2578"/>
                    <a:pt x="1389" y="2203"/>
                    <a:pt x="1220" y="1878"/>
                  </a:cubicBezTo>
                  <a:cubicBezTo>
                    <a:pt x="1703" y="1600"/>
                    <a:pt x="2246" y="1407"/>
                    <a:pt x="2801" y="1323"/>
                  </a:cubicBezTo>
                  <a:cubicBezTo>
                    <a:pt x="2862" y="1310"/>
                    <a:pt x="2911" y="1250"/>
                    <a:pt x="2898" y="1189"/>
                  </a:cubicBezTo>
                  <a:cubicBezTo>
                    <a:pt x="2888" y="1125"/>
                    <a:pt x="2838" y="1079"/>
                    <a:pt x="2776" y="1079"/>
                  </a:cubicBezTo>
                  <a:cubicBezTo>
                    <a:pt x="2768" y="1079"/>
                    <a:pt x="2761" y="1080"/>
                    <a:pt x="2753" y="1081"/>
                  </a:cubicBezTo>
                  <a:cubicBezTo>
                    <a:pt x="2705" y="1093"/>
                    <a:pt x="2657" y="1105"/>
                    <a:pt x="2597" y="1105"/>
                  </a:cubicBezTo>
                  <a:cubicBezTo>
                    <a:pt x="2717" y="972"/>
                    <a:pt x="2862" y="864"/>
                    <a:pt x="3019" y="767"/>
                  </a:cubicBezTo>
                  <a:lnTo>
                    <a:pt x="3888" y="247"/>
                  </a:lnTo>
                  <a:cubicBezTo>
                    <a:pt x="3892" y="244"/>
                    <a:pt x="3896" y="242"/>
                    <a:pt x="3900" y="242"/>
                  </a:cubicBezTo>
                  <a:close/>
                  <a:moveTo>
                    <a:pt x="7667" y="1555"/>
                  </a:moveTo>
                  <a:cubicBezTo>
                    <a:pt x="7679" y="1555"/>
                    <a:pt x="7691" y="1558"/>
                    <a:pt x="7703" y="1564"/>
                  </a:cubicBezTo>
                  <a:lnTo>
                    <a:pt x="7752" y="1636"/>
                  </a:lnTo>
                  <a:cubicBezTo>
                    <a:pt x="8066" y="1986"/>
                    <a:pt x="8078" y="2506"/>
                    <a:pt x="7800" y="2880"/>
                  </a:cubicBezTo>
                  <a:lnTo>
                    <a:pt x="7716" y="2989"/>
                  </a:lnTo>
                  <a:cubicBezTo>
                    <a:pt x="7709" y="3003"/>
                    <a:pt x="7698" y="3009"/>
                    <a:pt x="7685" y="3009"/>
                  </a:cubicBezTo>
                  <a:cubicBezTo>
                    <a:pt x="7675" y="3009"/>
                    <a:pt x="7665" y="3006"/>
                    <a:pt x="7655" y="3000"/>
                  </a:cubicBezTo>
                  <a:lnTo>
                    <a:pt x="7426" y="2855"/>
                  </a:lnTo>
                  <a:cubicBezTo>
                    <a:pt x="7631" y="2482"/>
                    <a:pt x="7655" y="2047"/>
                    <a:pt x="7523" y="1648"/>
                  </a:cubicBezTo>
                  <a:lnTo>
                    <a:pt x="7631" y="1564"/>
                  </a:lnTo>
                  <a:cubicBezTo>
                    <a:pt x="7643" y="1558"/>
                    <a:pt x="7655" y="1555"/>
                    <a:pt x="7667" y="1555"/>
                  </a:cubicBezTo>
                  <a:close/>
                  <a:moveTo>
                    <a:pt x="6279" y="2855"/>
                  </a:moveTo>
                  <a:cubicBezTo>
                    <a:pt x="6315" y="2940"/>
                    <a:pt x="6340" y="3037"/>
                    <a:pt x="6364" y="3121"/>
                  </a:cubicBezTo>
                  <a:cubicBezTo>
                    <a:pt x="6364" y="3134"/>
                    <a:pt x="6351" y="3145"/>
                    <a:pt x="6351" y="3158"/>
                  </a:cubicBezTo>
                  <a:cubicBezTo>
                    <a:pt x="6351" y="3158"/>
                    <a:pt x="6340" y="3169"/>
                    <a:pt x="6315" y="3169"/>
                  </a:cubicBezTo>
                  <a:lnTo>
                    <a:pt x="6182" y="3169"/>
                  </a:lnTo>
                  <a:cubicBezTo>
                    <a:pt x="5953" y="3169"/>
                    <a:pt x="5723" y="3134"/>
                    <a:pt x="5506" y="3061"/>
                  </a:cubicBezTo>
                  <a:cubicBezTo>
                    <a:pt x="5688" y="3025"/>
                    <a:pt x="5881" y="2976"/>
                    <a:pt x="6061" y="2916"/>
                  </a:cubicBezTo>
                  <a:lnTo>
                    <a:pt x="6279" y="2855"/>
                  </a:lnTo>
                  <a:close/>
                  <a:moveTo>
                    <a:pt x="2041" y="2554"/>
                  </a:moveTo>
                  <a:cubicBezTo>
                    <a:pt x="2318" y="2566"/>
                    <a:pt x="2597" y="2614"/>
                    <a:pt x="2850" y="2711"/>
                  </a:cubicBezTo>
                  <a:lnTo>
                    <a:pt x="3019" y="2771"/>
                  </a:lnTo>
                  <a:cubicBezTo>
                    <a:pt x="3055" y="2783"/>
                    <a:pt x="3067" y="2820"/>
                    <a:pt x="3067" y="2855"/>
                  </a:cubicBezTo>
                  <a:cubicBezTo>
                    <a:pt x="2995" y="3085"/>
                    <a:pt x="2886" y="3266"/>
                    <a:pt x="2729" y="3399"/>
                  </a:cubicBezTo>
                  <a:cubicBezTo>
                    <a:pt x="2720" y="3408"/>
                    <a:pt x="2709" y="3412"/>
                    <a:pt x="2698" y="3412"/>
                  </a:cubicBezTo>
                  <a:cubicBezTo>
                    <a:pt x="2679" y="3412"/>
                    <a:pt x="2660" y="3402"/>
                    <a:pt x="2645" y="3387"/>
                  </a:cubicBezTo>
                  <a:lnTo>
                    <a:pt x="2041" y="2771"/>
                  </a:lnTo>
                  <a:lnTo>
                    <a:pt x="2041" y="2554"/>
                  </a:lnTo>
                  <a:close/>
                  <a:moveTo>
                    <a:pt x="3898" y="1"/>
                  </a:moveTo>
                  <a:cubicBezTo>
                    <a:pt x="3851" y="1"/>
                    <a:pt x="3805" y="14"/>
                    <a:pt x="3767" y="43"/>
                  </a:cubicBezTo>
                  <a:lnTo>
                    <a:pt x="2898" y="561"/>
                  </a:lnTo>
                  <a:cubicBezTo>
                    <a:pt x="2632" y="719"/>
                    <a:pt x="2391" y="936"/>
                    <a:pt x="2222" y="1202"/>
                  </a:cubicBezTo>
                  <a:cubicBezTo>
                    <a:pt x="1558" y="1382"/>
                    <a:pt x="942" y="1696"/>
                    <a:pt x="411" y="2144"/>
                  </a:cubicBezTo>
                  <a:lnTo>
                    <a:pt x="169" y="2337"/>
                  </a:lnTo>
                  <a:cubicBezTo>
                    <a:pt x="61" y="2433"/>
                    <a:pt x="0" y="2566"/>
                    <a:pt x="0" y="2711"/>
                  </a:cubicBezTo>
                  <a:cubicBezTo>
                    <a:pt x="0" y="2976"/>
                    <a:pt x="206" y="3194"/>
                    <a:pt x="472" y="3194"/>
                  </a:cubicBezTo>
                  <a:lnTo>
                    <a:pt x="2114" y="3194"/>
                  </a:lnTo>
                  <a:lnTo>
                    <a:pt x="2463" y="3556"/>
                  </a:lnTo>
                  <a:cubicBezTo>
                    <a:pt x="2524" y="3617"/>
                    <a:pt x="2608" y="3652"/>
                    <a:pt x="2693" y="3652"/>
                  </a:cubicBezTo>
                  <a:cubicBezTo>
                    <a:pt x="2753" y="3652"/>
                    <a:pt x="2826" y="3628"/>
                    <a:pt x="2886" y="3580"/>
                  </a:cubicBezTo>
                  <a:cubicBezTo>
                    <a:pt x="3007" y="3483"/>
                    <a:pt x="3115" y="3351"/>
                    <a:pt x="3188" y="3194"/>
                  </a:cubicBezTo>
                  <a:lnTo>
                    <a:pt x="4239" y="3194"/>
                  </a:lnTo>
                  <a:cubicBezTo>
                    <a:pt x="4504" y="3194"/>
                    <a:pt x="4770" y="3169"/>
                    <a:pt x="5036" y="3134"/>
                  </a:cubicBezTo>
                  <a:lnTo>
                    <a:pt x="5192" y="3206"/>
                  </a:lnTo>
                  <a:cubicBezTo>
                    <a:pt x="5519" y="3338"/>
                    <a:pt x="5844" y="3411"/>
                    <a:pt x="6182" y="3411"/>
                  </a:cubicBezTo>
                  <a:lnTo>
                    <a:pt x="6315" y="3411"/>
                  </a:lnTo>
                  <a:cubicBezTo>
                    <a:pt x="6399" y="3411"/>
                    <a:pt x="6484" y="3375"/>
                    <a:pt x="6544" y="3303"/>
                  </a:cubicBezTo>
                  <a:cubicBezTo>
                    <a:pt x="6593" y="3242"/>
                    <a:pt x="6617" y="3158"/>
                    <a:pt x="6593" y="3073"/>
                  </a:cubicBezTo>
                  <a:cubicBezTo>
                    <a:pt x="6581" y="2976"/>
                    <a:pt x="6544" y="2880"/>
                    <a:pt x="6509" y="2783"/>
                  </a:cubicBezTo>
                  <a:lnTo>
                    <a:pt x="6882" y="2783"/>
                  </a:lnTo>
                  <a:lnTo>
                    <a:pt x="7523" y="3206"/>
                  </a:lnTo>
                  <a:cubicBezTo>
                    <a:pt x="7571" y="3230"/>
                    <a:pt x="7619" y="3254"/>
                    <a:pt x="7679" y="3254"/>
                  </a:cubicBezTo>
                  <a:cubicBezTo>
                    <a:pt x="7764" y="3254"/>
                    <a:pt x="7848" y="3206"/>
                    <a:pt x="7909" y="3134"/>
                  </a:cubicBezTo>
                  <a:lnTo>
                    <a:pt x="7993" y="3025"/>
                  </a:lnTo>
                  <a:cubicBezTo>
                    <a:pt x="8344" y="2566"/>
                    <a:pt x="8320" y="1914"/>
                    <a:pt x="7933" y="1467"/>
                  </a:cubicBezTo>
                  <a:lnTo>
                    <a:pt x="7885" y="1407"/>
                  </a:lnTo>
                  <a:cubicBezTo>
                    <a:pt x="7823" y="1345"/>
                    <a:pt x="7741" y="1310"/>
                    <a:pt x="7659" y="1310"/>
                  </a:cubicBezTo>
                  <a:cubicBezTo>
                    <a:pt x="7598" y="1310"/>
                    <a:pt x="7538" y="1330"/>
                    <a:pt x="7486" y="1371"/>
                  </a:cubicBezTo>
                  <a:lnTo>
                    <a:pt x="6871" y="1841"/>
                  </a:lnTo>
                  <a:cubicBezTo>
                    <a:pt x="6871" y="1854"/>
                    <a:pt x="6858" y="1854"/>
                    <a:pt x="6847" y="1854"/>
                  </a:cubicBezTo>
                  <a:lnTo>
                    <a:pt x="6665" y="1854"/>
                  </a:lnTo>
                  <a:cubicBezTo>
                    <a:pt x="6738" y="1709"/>
                    <a:pt x="6786" y="1551"/>
                    <a:pt x="6823" y="1395"/>
                  </a:cubicBezTo>
                  <a:cubicBezTo>
                    <a:pt x="6834" y="1310"/>
                    <a:pt x="6810" y="1226"/>
                    <a:pt x="6762" y="1165"/>
                  </a:cubicBezTo>
                  <a:cubicBezTo>
                    <a:pt x="6713" y="1093"/>
                    <a:pt x="6629" y="1057"/>
                    <a:pt x="6544" y="1057"/>
                  </a:cubicBezTo>
                  <a:lnTo>
                    <a:pt x="6375" y="1057"/>
                  </a:lnTo>
                  <a:cubicBezTo>
                    <a:pt x="6303" y="1057"/>
                    <a:pt x="6255" y="1117"/>
                    <a:pt x="6255" y="1178"/>
                  </a:cubicBezTo>
                  <a:cubicBezTo>
                    <a:pt x="6255" y="1250"/>
                    <a:pt x="6315" y="1298"/>
                    <a:pt x="6375" y="1298"/>
                  </a:cubicBezTo>
                  <a:lnTo>
                    <a:pt x="6544" y="1298"/>
                  </a:lnTo>
                  <a:cubicBezTo>
                    <a:pt x="6557" y="1298"/>
                    <a:pt x="6569" y="1310"/>
                    <a:pt x="6569" y="1310"/>
                  </a:cubicBezTo>
                  <a:cubicBezTo>
                    <a:pt x="6581" y="1323"/>
                    <a:pt x="6581" y="1334"/>
                    <a:pt x="6581" y="1347"/>
                  </a:cubicBezTo>
                  <a:cubicBezTo>
                    <a:pt x="6544" y="1492"/>
                    <a:pt x="6496" y="1636"/>
                    <a:pt x="6424" y="1781"/>
                  </a:cubicBezTo>
                  <a:lnTo>
                    <a:pt x="6399" y="1841"/>
                  </a:lnTo>
                  <a:lnTo>
                    <a:pt x="5554" y="1467"/>
                  </a:lnTo>
                  <a:cubicBezTo>
                    <a:pt x="5663" y="1419"/>
                    <a:pt x="5772" y="1382"/>
                    <a:pt x="5892" y="1358"/>
                  </a:cubicBezTo>
                  <a:cubicBezTo>
                    <a:pt x="5953" y="1347"/>
                    <a:pt x="6002" y="1274"/>
                    <a:pt x="5977" y="1213"/>
                  </a:cubicBezTo>
                  <a:cubicBezTo>
                    <a:pt x="5967" y="1164"/>
                    <a:pt x="5925" y="1123"/>
                    <a:pt x="5870" y="1123"/>
                  </a:cubicBezTo>
                  <a:cubicBezTo>
                    <a:pt x="5858" y="1123"/>
                    <a:pt x="5846" y="1125"/>
                    <a:pt x="5832" y="1129"/>
                  </a:cubicBezTo>
                  <a:cubicBezTo>
                    <a:pt x="5688" y="1154"/>
                    <a:pt x="5554" y="1202"/>
                    <a:pt x="5422" y="1262"/>
                  </a:cubicBezTo>
                  <a:lnTo>
                    <a:pt x="5240" y="1334"/>
                  </a:lnTo>
                  <a:lnTo>
                    <a:pt x="5240" y="1347"/>
                  </a:lnTo>
                  <a:cubicBezTo>
                    <a:pt x="5060" y="1274"/>
                    <a:pt x="4891" y="1226"/>
                    <a:pt x="4709" y="1178"/>
                  </a:cubicBezTo>
                  <a:cubicBezTo>
                    <a:pt x="4661" y="851"/>
                    <a:pt x="4516" y="537"/>
                    <a:pt x="4287" y="296"/>
                  </a:cubicBezTo>
                  <a:lnTo>
                    <a:pt x="4094" y="91"/>
                  </a:lnTo>
                  <a:cubicBezTo>
                    <a:pt x="4042" y="32"/>
                    <a:pt x="3969" y="1"/>
                    <a:pt x="3898" y="1"/>
                  </a:cubicBezTo>
                  <a:close/>
                </a:path>
              </a:pathLst>
            </a:custGeom>
            <a:solidFill>
              <a:srgbClr val="3C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8"/>
            <p:cNvSpPr/>
            <p:nvPr/>
          </p:nvSpPr>
          <p:spPr>
            <a:xfrm>
              <a:off x="4079424" y="3604812"/>
              <a:ext cx="19467" cy="14956"/>
            </a:xfrm>
            <a:custGeom>
              <a:avLst/>
              <a:gdLst/>
              <a:ahLst/>
              <a:cxnLst/>
              <a:rect l="l" t="t" r="r" b="b"/>
              <a:pathLst>
                <a:path w="315" h="242" extrusionOk="0">
                  <a:moveTo>
                    <a:pt x="122" y="0"/>
                  </a:moveTo>
                  <a:cubicBezTo>
                    <a:pt x="49" y="0"/>
                    <a:pt x="1" y="49"/>
                    <a:pt x="1" y="121"/>
                  </a:cubicBezTo>
                  <a:cubicBezTo>
                    <a:pt x="1" y="181"/>
                    <a:pt x="49" y="242"/>
                    <a:pt x="122" y="242"/>
                  </a:cubicBezTo>
                  <a:lnTo>
                    <a:pt x="194" y="242"/>
                  </a:lnTo>
                  <a:cubicBezTo>
                    <a:pt x="255" y="242"/>
                    <a:pt x="315" y="181"/>
                    <a:pt x="315" y="121"/>
                  </a:cubicBezTo>
                  <a:cubicBezTo>
                    <a:pt x="315" y="49"/>
                    <a:pt x="255" y="0"/>
                    <a:pt x="194" y="0"/>
                  </a:cubicBezTo>
                  <a:close/>
                </a:path>
              </a:pathLst>
            </a:custGeom>
            <a:solidFill>
              <a:srgbClr val="3C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8"/>
            <p:cNvSpPr/>
            <p:nvPr/>
          </p:nvSpPr>
          <p:spPr>
            <a:xfrm>
              <a:off x="4143635" y="3612290"/>
              <a:ext cx="19467" cy="14956"/>
            </a:xfrm>
            <a:custGeom>
              <a:avLst/>
              <a:gdLst/>
              <a:ahLst/>
              <a:cxnLst/>
              <a:rect l="l" t="t" r="r" b="b"/>
              <a:pathLst>
                <a:path w="315" h="242" extrusionOk="0">
                  <a:moveTo>
                    <a:pt x="121" y="0"/>
                  </a:moveTo>
                  <a:cubicBezTo>
                    <a:pt x="48" y="0"/>
                    <a:pt x="0" y="60"/>
                    <a:pt x="0" y="121"/>
                  </a:cubicBezTo>
                  <a:cubicBezTo>
                    <a:pt x="0" y="193"/>
                    <a:pt x="48" y="242"/>
                    <a:pt x="121" y="242"/>
                  </a:cubicBezTo>
                  <a:lnTo>
                    <a:pt x="193" y="242"/>
                  </a:lnTo>
                  <a:cubicBezTo>
                    <a:pt x="266" y="242"/>
                    <a:pt x="314" y="193"/>
                    <a:pt x="314" y="121"/>
                  </a:cubicBezTo>
                  <a:cubicBezTo>
                    <a:pt x="314" y="60"/>
                    <a:pt x="266" y="0"/>
                    <a:pt x="193" y="0"/>
                  </a:cubicBezTo>
                  <a:close/>
                </a:path>
              </a:pathLst>
            </a:custGeom>
            <a:solidFill>
              <a:srgbClr val="3C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8"/>
            <p:cNvSpPr/>
            <p:nvPr/>
          </p:nvSpPr>
          <p:spPr>
            <a:xfrm>
              <a:off x="4212233" y="3603329"/>
              <a:ext cx="46350" cy="47030"/>
            </a:xfrm>
            <a:custGeom>
              <a:avLst/>
              <a:gdLst/>
              <a:ahLst/>
              <a:cxnLst/>
              <a:rect l="l" t="t" r="r" b="b"/>
              <a:pathLst>
                <a:path w="750" h="761" extrusionOk="0">
                  <a:moveTo>
                    <a:pt x="376" y="242"/>
                  </a:moveTo>
                  <a:cubicBezTo>
                    <a:pt x="448" y="242"/>
                    <a:pt x="508" y="302"/>
                    <a:pt x="508" y="374"/>
                  </a:cubicBezTo>
                  <a:cubicBezTo>
                    <a:pt x="508" y="459"/>
                    <a:pt x="448" y="519"/>
                    <a:pt x="376" y="519"/>
                  </a:cubicBezTo>
                  <a:cubicBezTo>
                    <a:pt x="303" y="519"/>
                    <a:pt x="242" y="459"/>
                    <a:pt x="242" y="374"/>
                  </a:cubicBezTo>
                  <a:cubicBezTo>
                    <a:pt x="242" y="302"/>
                    <a:pt x="303" y="242"/>
                    <a:pt x="376" y="242"/>
                  </a:cubicBezTo>
                  <a:close/>
                  <a:moveTo>
                    <a:pt x="376" y="0"/>
                  </a:moveTo>
                  <a:cubicBezTo>
                    <a:pt x="170" y="0"/>
                    <a:pt x="1" y="169"/>
                    <a:pt x="1" y="374"/>
                  </a:cubicBezTo>
                  <a:cubicBezTo>
                    <a:pt x="1" y="591"/>
                    <a:pt x="170" y="760"/>
                    <a:pt x="376" y="760"/>
                  </a:cubicBezTo>
                  <a:cubicBezTo>
                    <a:pt x="581" y="760"/>
                    <a:pt x="750" y="591"/>
                    <a:pt x="750" y="374"/>
                  </a:cubicBezTo>
                  <a:cubicBezTo>
                    <a:pt x="750" y="169"/>
                    <a:pt x="581" y="0"/>
                    <a:pt x="376" y="0"/>
                  </a:cubicBezTo>
                  <a:close/>
                </a:path>
              </a:pathLst>
            </a:custGeom>
            <a:solidFill>
              <a:srgbClr val="3C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8"/>
            <p:cNvSpPr/>
            <p:nvPr/>
          </p:nvSpPr>
          <p:spPr>
            <a:xfrm>
              <a:off x="4277927" y="3615256"/>
              <a:ext cx="40355" cy="41035"/>
            </a:xfrm>
            <a:custGeom>
              <a:avLst/>
              <a:gdLst/>
              <a:ahLst/>
              <a:cxnLst/>
              <a:rect l="l" t="t" r="r" b="b"/>
              <a:pathLst>
                <a:path w="653" h="664" extrusionOk="0">
                  <a:moveTo>
                    <a:pt x="327" y="242"/>
                  </a:moveTo>
                  <a:cubicBezTo>
                    <a:pt x="375" y="242"/>
                    <a:pt x="411" y="290"/>
                    <a:pt x="411" y="338"/>
                  </a:cubicBezTo>
                  <a:cubicBezTo>
                    <a:pt x="411" y="374"/>
                    <a:pt x="375" y="423"/>
                    <a:pt x="327" y="423"/>
                  </a:cubicBezTo>
                  <a:cubicBezTo>
                    <a:pt x="279" y="423"/>
                    <a:pt x="242" y="374"/>
                    <a:pt x="242" y="338"/>
                  </a:cubicBezTo>
                  <a:cubicBezTo>
                    <a:pt x="242" y="290"/>
                    <a:pt x="279" y="242"/>
                    <a:pt x="327" y="242"/>
                  </a:cubicBezTo>
                  <a:close/>
                  <a:moveTo>
                    <a:pt x="327" y="0"/>
                  </a:moveTo>
                  <a:cubicBezTo>
                    <a:pt x="145" y="0"/>
                    <a:pt x="0" y="157"/>
                    <a:pt x="0" y="338"/>
                  </a:cubicBezTo>
                  <a:cubicBezTo>
                    <a:pt x="0" y="508"/>
                    <a:pt x="145" y="664"/>
                    <a:pt x="327" y="664"/>
                  </a:cubicBezTo>
                  <a:cubicBezTo>
                    <a:pt x="508" y="664"/>
                    <a:pt x="652" y="508"/>
                    <a:pt x="652" y="338"/>
                  </a:cubicBezTo>
                  <a:cubicBezTo>
                    <a:pt x="652" y="157"/>
                    <a:pt x="508" y="0"/>
                    <a:pt x="327" y="0"/>
                  </a:cubicBezTo>
                  <a:close/>
                </a:path>
              </a:pathLst>
            </a:custGeom>
            <a:solidFill>
              <a:srgbClr val="3C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8"/>
            <p:cNvSpPr/>
            <p:nvPr/>
          </p:nvSpPr>
          <p:spPr>
            <a:xfrm>
              <a:off x="4333115" y="3631695"/>
              <a:ext cx="18787" cy="14956"/>
            </a:xfrm>
            <a:custGeom>
              <a:avLst/>
              <a:gdLst/>
              <a:ahLst/>
              <a:cxnLst/>
              <a:rect l="l" t="t" r="r" b="b"/>
              <a:pathLst>
                <a:path w="304" h="242" extrusionOk="0">
                  <a:moveTo>
                    <a:pt x="122" y="0"/>
                  </a:moveTo>
                  <a:cubicBezTo>
                    <a:pt x="49" y="0"/>
                    <a:pt x="1" y="48"/>
                    <a:pt x="1" y="121"/>
                  </a:cubicBezTo>
                  <a:cubicBezTo>
                    <a:pt x="1" y="181"/>
                    <a:pt x="49" y="242"/>
                    <a:pt x="122" y="242"/>
                  </a:cubicBezTo>
                  <a:lnTo>
                    <a:pt x="183" y="242"/>
                  </a:lnTo>
                  <a:cubicBezTo>
                    <a:pt x="242" y="242"/>
                    <a:pt x="303" y="181"/>
                    <a:pt x="303" y="121"/>
                  </a:cubicBezTo>
                  <a:cubicBezTo>
                    <a:pt x="303" y="48"/>
                    <a:pt x="242" y="0"/>
                    <a:pt x="183" y="0"/>
                  </a:cubicBezTo>
                  <a:close/>
                </a:path>
              </a:pathLst>
            </a:custGeom>
            <a:solidFill>
              <a:srgbClr val="3C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8"/>
            <p:cNvSpPr/>
            <p:nvPr/>
          </p:nvSpPr>
          <p:spPr>
            <a:xfrm>
              <a:off x="4174226" y="3584603"/>
              <a:ext cx="19467" cy="15017"/>
            </a:xfrm>
            <a:custGeom>
              <a:avLst/>
              <a:gdLst/>
              <a:ahLst/>
              <a:cxnLst/>
              <a:rect l="l" t="t" r="r" b="b"/>
              <a:pathLst>
                <a:path w="315" h="243" extrusionOk="0">
                  <a:moveTo>
                    <a:pt x="121" y="1"/>
                  </a:moveTo>
                  <a:cubicBezTo>
                    <a:pt x="61" y="1"/>
                    <a:pt x="1" y="49"/>
                    <a:pt x="1" y="122"/>
                  </a:cubicBezTo>
                  <a:cubicBezTo>
                    <a:pt x="1" y="182"/>
                    <a:pt x="61" y="242"/>
                    <a:pt x="121" y="242"/>
                  </a:cubicBezTo>
                  <a:lnTo>
                    <a:pt x="194" y="242"/>
                  </a:lnTo>
                  <a:cubicBezTo>
                    <a:pt x="266" y="242"/>
                    <a:pt x="315" y="182"/>
                    <a:pt x="315" y="122"/>
                  </a:cubicBezTo>
                  <a:cubicBezTo>
                    <a:pt x="315" y="49"/>
                    <a:pt x="266" y="1"/>
                    <a:pt x="194" y="1"/>
                  </a:cubicBezTo>
                  <a:close/>
                </a:path>
              </a:pathLst>
            </a:custGeom>
            <a:solidFill>
              <a:srgbClr val="3C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8"/>
            <p:cNvSpPr/>
            <p:nvPr/>
          </p:nvSpPr>
          <p:spPr>
            <a:xfrm>
              <a:off x="4183187" y="3648072"/>
              <a:ext cx="18664" cy="15017"/>
            </a:xfrm>
            <a:custGeom>
              <a:avLst/>
              <a:gdLst/>
              <a:ahLst/>
              <a:cxnLst/>
              <a:rect l="l" t="t" r="r" b="b"/>
              <a:pathLst>
                <a:path w="302" h="243" extrusionOk="0">
                  <a:moveTo>
                    <a:pt x="121" y="1"/>
                  </a:moveTo>
                  <a:cubicBezTo>
                    <a:pt x="49" y="1"/>
                    <a:pt x="1" y="49"/>
                    <a:pt x="1" y="121"/>
                  </a:cubicBezTo>
                  <a:cubicBezTo>
                    <a:pt x="1" y="181"/>
                    <a:pt x="49" y="242"/>
                    <a:pt x="121" y="242"/>
                  </a:cubicBezTo>
                  <a:lnTo>
                    <a:pt x="181" y="242"/>
                  </a:lnTo>
                  <a:cubicBezTo>
                    <a:pt x="242" y="242"/>
                    <a:pt x="302" y="181"/>
                    <a:pt x="302" y="121"/>
                  </a:cubicBezTo>
                  <a:cubicBezTo>
                    <a:pt x="302" y="49"/>
                    <a:pt x="242" y="1"/>
                    <a:pt x="181" y="1"/>
                  </a:cubicBezTo>
                  <a:close/>
                </a:path>
              </a:pathLst>
            </a:custGeom>
            <a:solidFill>
              <a:srgbClr val="3C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 name="Google Shape;733;p48"/>
          <p:cNvGrpSpPr/>
          <p:nvPr/>
        </p:nvGrpSpPr>
        <p:grpSpPr>
          <a:xfrm>
            <a:off x="3010103" y="1855157"/>
            <a:ext cx="509726" cy="311966"/>
            <a:chOff x="3249693" y="3451794"/>
            <a:chExt cx="509726" cy="311966"/>
          </a:xfrm>
        </p:grpSpPr>
        <p:sp>
          <p:nvSpPr>
            <p:cNvPr id="734" name="Google Shape;734;p48"/>
            <p:cNvSpPr/>
            <p:nvPr/>
          </p:nvSpPr>
          <p:spPr>
            <a:xfrm>
              <a:off x="3395233" y="3458716"/>
              <a:ext cx="178355" cy="167787"/>
            </a:xfrm>
            <a:custGeom>
              <a:avLst/>
              <a:gdLst/>
              <a:ahLst/>
              <a:cxnLst/>
              <a:rect l="l" t="t" r="r" b="b"/>
              <a:pathLst>
                <a:path w="2886" h="2715" extrusionOk="0">
                  <a:moveTo>
                    <a:pt x="332" y="1"/>
                  </a:moveTo>
                  <a:cubicBezTo>
                    <a:pt x="326" y="1"/>
                    <a:pt x="320" y="4"/>
                    <a:pt x="314" y="9"/>
                  </a:cubicBezTo>
                  <a:cubicBezTo>
                    <a:pt x="121" y="251"/>
                    <a:pt x="24" y="541"/>
                    <a:pt x="24" y="843"/>
                  </a:cubicBezTo>
                  <a:lnTo>
                    <a:pt x="24" y="1374"/>
                  </a:lnTo>
                  <a:lnTo>
                    <a:pt x="0" y="2424"/>
                  </a:lnTo>
                  <a:lnTo>
                    <a:pt x="2861" y="2714"/>
                  </a:lnTo>
                  <a:lnTo>
                    <a:pt x="2886" y="1724"/>
                  </a:lnTo>
                  <a:lnTo>
                    <a:pt x="2886" y="1410"/>
                  </a:lnTo>
                  <a:cubicBezTo>
                    <a:pt x="2886" y="1386"/>
                    <a:pt x="2874" y="1374"/>
                    <a:pt x="2861" y="1362"/>
                  </a:cubicBezTo>
                  <a:lnTo>
                    <a:pt x="2657" y="1241"/>
                  </a:lnTo>
                  <a:cubicBezTo>
                    <a:pt x="2608" y="1205"/>
                    <a:pt x="2560" y="1157"/>
                    <a:pt x="2523" y="1096"/>
                  </a:cubicBezTo>
                  <a:lnTo>
                    <a:pt x="2463" y="988"/>
                  </a:lnTo>
                  <a:lnTo>
                    <a:pt x="2439" y="1000"/>
                  </a:lnTo>
                  <a:lnTo>
                    <a:pt x="2270" y="940"/>
                  </a:lnTo>
                  <a:lnTo>
                    <a:pt x="2258" y="867"/>
                  </a:lnTo>
                  <a:lnTo>
                    <a:pt x="2209" y="855"/>
                  </a:lnTo>
                  <a:cubicBezTo>
                    <a:pt x="2113" y="843"/>
                    <a:pt x="2016" y="782"/>
                    <a:pt x="1956" y="698"/>
                  </a:cubicBezTo>
                  <a:lnTo>
                    <a:pt x="1908" y="613"/>
                  </a:lnTo>
                  <a:lnTo>
                    <a:pt x="1678" y="589"/>
                  </a:lnTo>
                  <a:lnTo>
                    <a:pt x="1667" y="529"/>
                  </a:lnTo>
                  <a:lnTo>
                    <a:pt x="1498" y="541"/>
                  </a:lnTo>
                  <a:cubicBezTo>
                    <a:pt x="1413" y="541"/>
                    <a:pt x="1316" y="505"/>
                    <a:pt x="1243" y="457"/>
                  </a:cubicBezTo>
                  <a:lnTo>
                    <a:pt x="1135" y="348"/>
                  </a:lnTo>
                  <a:lnTo>
                    <a:pt x="1099" y="372"/>
                  </a:lnTo>
                  <a:lnTo>
                    <a:pt x="905" y="360"/>
                  </a:lnTo>
                  <a:lnTo>
                    <a:pt x="894" y="288"/>
                  </a:lnTo>
                  <a:lnTo>
                    <a:pt x="749" y="288"/>
                  </a:lnTo>
                  <a:cubicBezTo>
                    <a:pt x="652" y="288"/>
                    <a:pt x="543" y="239"/>
                    <a:pt x="471" y="154"/>
                  </a:cubicBezTo>
                  <a:lnTo>
                    <a:pt x="350" y="9"/>
                  </a:lnTo>
                  <a:cubicBezTo>
                    <a:pt x="344" y="4"/>
                    <a:pt x="338" y="1"/>
                    <a:pt x="332" y="1"/>
                  </a:cubicBezTo>
                  <a:close/>
                </a:path>
              </a:pathLst>
            </a:custGeom>
            <a:solidFill>
              <a:srgbClr val="448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8"/>
            <p:cNvSpPr/>
            <p:nvPr/>
          </p:nvSpPr>
          <p:spPr>
            <a:xfrm>
              <a:off x="3683964" y="3533185"/>
              <a:ext cx="67980" cy="203013"/>
            </a:xfrm>
            <a:custGeom>
              <a:avLst/>
              <a:gdLst/>
              <a:ahLst/>
              <a:cxnLst/>
              <a:rect l="l" t="t" r="r" b="b"/>
              <a:pathLst>
                <a:path w="1100" h="3285" extrusionOk="0">
                  <a:moveTo>
                    <a:pt x="979" y="0"/>
                  </a:moveTo>
                  <a:cubicBezTo>
                    <a:pt x="435" y="0"/>
                    <a:pt x="1" y="435"/>
                    <a:pt x="1" y="978"/>
                  </a:cubicBezTo>
                  <a:lnTo>
                    <a:pt x="1" y="2306"/>
                  </a:lnTo>
                  <a:cubicBezTo>
                    <a:pt x="1" y="2850"/>
                    <a:pt x="435" y="3284"/>
                    <a:pt x="979" y="3284"/>
                  </a:cubicBezTo>
                  <a:cubicBezTo>
                    <a:pt x="1039" y="3284"/>
                    <a:pt x="1100" y="3224"/>
                    <a:pt x="1100" y="3164"/>
                  </a:cubicBezTo>
                  <a:lnTo>
                    <a:pt x="1100" y="2005"/>
                  </a:lnTo>
                  <a:cubicBezTo>
                    <a:pt x="1100" y="1956"/>
                    <a:pt x="1087" y="1920"/>
                    <a:pt x="1051" y="1895"/>
                  </a:cubicBezTo>
                  <a:lnTo>
                    <a:pt x="907" y="1726"/>
                  </a:lnTo>
                  <a:cubicBezTo>
                    <a:pt x="870" y="1691"/>
                    <a:pt x="870" y="1642"/>
                    <a:pt x="907" y="1606"/>
                  </a:cubicBezTo>
                  <a:lnTo>
                    <a:pt x="1063" y="1388"/>
                  </a:lnTo>
                  <a:cubicBezTo>
                    <a:pt x="1087" y="1364"/>
                    <a:pt x="1100" y="1328"/>
                    <a:pt x="1100" y="1292"/>
                  </a:cubicBezTo>
                  <a:lnTo>
                    <a:pt x="1100" y="121"/>
                  </a:lnTo>
                  <a:cubicBezTo>
                    <a:pt x="1100" y="60"/>
                    <a:pt x="1039" y="0"/>
                    <a:pt x="979" y="0"/>
                  </a:cubicBezTo>
                  <a:close/>
                </a:path>
              </a:pathLst>
            </a:custGeom>
            <a:solidFill>
              <a:srgbClr val="448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8"/>
            <p:cNvSpPr/>
            <p:nvPr/>
          </p:nvSpPr>
          <p:spPr>
            <a:xfrm>
              <a:off x="3544481" y="3561675"/>
              <a:ext cx="113465" cy="78239"/>
            </a:xfrm>
            <a:custGeom>
              <a:avLst/>
              <a:gdLst/>
              <a:ahLst/>
              <a:cxnLst/>
              <a:rect l="l" t="t" r="r" b="b"/>
              <a:pathLst>
                <a:path w="1836" h="1266" extrusionOk="0">
                  <a:moveTo>
                    <a:pt x="1248" y="1"/>
                  </a:moveTo>
                  <a:cubicBezTo>
                    <a:pt x="1164" y="1"/>
                    <a:pt x="1079" y="19"/>
                    <a:pt x="1002" y="58"/>
                  </a:cubicBezTo>
                  <a:lnTo>
                    <a:pt x="725" y="191"/>
                  </a:lnTo>
                  <a:lnTo>
                    <a:pt x="0" y="698"/>
                  </a:lnTo>
                  <a:lnTo>
                    <a:pt x="1630" y="1265"/>
                  </a:lnTo>
                  <a:lnTo>
                    <a:pt x="1750" y="807"/>
                  </a:lnTo>
                  <a:lnTo>
                    <a:pt x="1775" y="710"/>
                  </a:lnTo>
                  <a:cubicBezTo>
                    <a:pt x="1835" y="517"/>
                    <a:pt x="1787" y="324"/>
                    <a:pt x="1654" y="179"/>
                  </a:cubicBezTo>
                  <a:cubicBezTo>
                    <a:pt x="1553" y="62"/>
                    <a:pt x="1402" y="1"/>
                    <a:pt x="1248" y="1"/>
                  </a:cubicBezTo>
                  <a:close/>
                </a:path>
              </a:pathLst>
            </a:custGeom>
            <a:solidFill>
              <a:srgbClr val="448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8"/>
            <p:cNvSpPr/>
            <p:nvPr/>
          </p:nvSpPr>
          <p:spPr>
            <a:xfrm>
              <a:off x="3379535" y="3671989"/>
              <a:ext cx="76138" cy="84295"/>
            </a:xfrm>
            <a:custGeom>
              <a:avLst/>
              <a:gdLst/>
              <a:ahLst/>
              <a:cxnLst/>
              <a:rect l="l" t="t" r="r" b="b"/>
              <a:pathLst>
                <a:path w="1232" h="1364" extrusionOk="0">
                  <a:moveTo>
                    <a:pt x="1232" y="0"/>
                  </a:moveTo>
                  <a:lnTo>
                    <a:pt x="0" y="132"/>
                  </a:lnTo>
                  <a:lnTo>
                    <a:pt x="206" y="736"/>
                  </a:lnTo>
                  <a:lnTo>
                    <a:pt x="399" y="990"/>
                  </a:lnTo>
                  <a:cubicBezTo>
                    <a:pt x="580" y="1219"/>
                    <a:pt x="858" y="1364"/>
                    <a:pt x="1148" y="1364"/>
                  </a:cubicBezTo>
                  <a:cubicBezTo>
                    <a:pt x="1196" y="1364"/>
                    <a:pt x="1232" y="1328"/>
                    <a:pt x="1232" y="1280"/>
                  </a:cubicBezTo>
                  <a:lnTo>
                    <a:pt x="1232" y="845"/>
                  </a:lnTo>
                  <a:lnTo>
                    <a:pt x="1232" y="0"/>
                  </a:lnTo>
                  <a:close/>
                </a:path>
              </a:pathLst>
            </a:custGeom>
            <a:solidFill>
              <a:srgbClr val="448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8"/>
            <p:cNvSpPr/>
            <p:nvPr/>
          </p:nvSpPr>
          <p:spPr>
            <a:xfrm>
              <a:off x="3501900" y="3631695"/>
              <a:ext cx="148567" cy="108706"/>
            </a:xfrm>
            <a:custGeom>
              <a:avLst/>
              <a:gdLst/>
              <a:ahLst/>
              <a:cxnLst/>
              <a:rect l="l" t="t" r="r" b="b"/>
              <a:pathLst>
                <a:path w="2404" h="1759" extrusionOk="0">
                  <a:moveTo>
                    <a:pt x="2343" y="0"/>
                  </a:moveTo>
                  <a:lnTo>
                    <a:pt x="0" y="736"/>
                  </a:lnTo>
                  <a:lnTo>
                    <a:pt x="737" y="1328"/>
                  </a:lnTo>
                  <a:lnTo>
                    <a:pt x="1184" y="1642"/>
                  </a:lnTo>
                  <a:cubicBezTo>
                    <a:pt x="1295" y="1721"/>
                    <a:pt x="1423" y="1759"/>
                    <a:pt x="1549" y="1759"/>
                  </a:cubicBezTo>
                  <a:cubicBezTo>
                    <a:pt x="1750" y="1759"/>
                    <a:pt x="1947" y="1663"/>
                    <a:pt x="2066" y="1485"/>
                  </a:cubicBezTo>
                  <a:lnTo>
                    <a:pt x="2319" y="1111"/>
                  </a:lnTo>
                  <a:cubicBezTo>
                    <a:pt x="2380" y="1026"/>
                    <a:pt x="2404" y="918"/>
                    <a:pt x="2404" y="821"/>
                  </a:cubicBezTo>
                  <a:lnTo>
                    <a:pt x="2367" y="507"/>
                  </a:lnTo>
                  <a:lnTo>
                    <a:pt x="2343" y="0"/>
                  </a:lnTo>
                  <a:close/>
                </a:path>
              </a:pathLst>
            </a:custGeom>
            <a:solidFill>
              <a:srgbClr val="448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8"/>
            <p:cNvSpPr/>
            <p:nvPr/>
          </p:nvSpPr>
          <p:spPr>
            <a:xfrm>
              <a:off x="3322123" y="3571193"/>
              <a:ext cx="379081" cy="152893"/>
            </a:xfrm>
            <a:custGeom>
              <a:avLst/>
              <a:gdLst/>
              <a:ahLst/>
              <a:cxnLst/>
              <a:rect l="l" t="t" r="r" b="b"/>
              <a:pathLst>
                <a:path w="6134" h="2474" extrusionOk="0">
                  <a:moveTo>
                    <a:pt x="990" y="1"/>
                  </a:moveTo>
                  <a:lnTo>
                    <a:pt x="446" y="242"/>
                  </a:lnTo>
                  <a:lnTo>
                    <a:pt x="0" y="1510"/>
                  </a:lnTo>
                  <a:lnTo>
                    <a:pt x="531" y="2186"/>
                  </a:lnTo>
                  <a:cubicBezTo>
                    <a:pt x="1071" y="2378"/>
                    <a:pt x="1636" y="2473"/>
                    <a:pt x="2201" y="2473"/>
                  </a:cubicBezTo>
                  <a:cubicBezTo>
                    <a:pt x="3026" y="2473"/>
                    <a:pt x="3850" y="2269"/>
                    <a:pt x="4588" y="1860"/>
                  </a:cubicBezTo>
                  <a:lnTo>
                    <a:pt x="5482" y="1377"/>
                  </a:lnTo>
                  <a:lnTo>
                    <a:pt x="5856" y="1353"/>
                  </a:lnTo>
                  <a:cubicBezTo>
                    <a:pt x="6013" y="1341"/>
                    <a:pt x="6134" y="1208"/>
                    <a:pt x="6134" y="1063"/>
                  </a:cubicBezTo>
                  <a:lnTo>
                    <a:pt x="6134" y="979"/>
                  </a:lnTo>
                  <a:cubicBezTo>
                    <a:pt x="6134" y="834"/>
                    <a:pt x="6013" y="701"/>
                    <a:pt x="5856" y="689"/>
                  </a:cubicBezTo>
                  <a:lnTo>
                    <a:pt x="5638" y="677"/>
                  </a:lnTo>
                  <a:lnTo>
                    <a:pt x="4890" y="762"/>
                  </a:lnTo>
                  <a:lnTo>
                    <a:pt x="3477" y="399"/>
                  </a:lnTo>
                  <a:lnTo>
                    <a:pt x="990" y="1"/>
                  </a:lnTo>
                  <a:close/>
                </a:path>
              </a:pathLst>
            </a:custGeom>
            <a:solidFill>
              <a:srgbClr val="E29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8"/>
            <p:cNvSpPr/>
            <p:nvPr/>
          </p:nvSpPr>
          <p:spPr>
            <a:xfrm>
              <a:off x="3333247" y="3535843"/>
              <a:ext cx="337366" cy="93936"/>
            </a:xfrm>
            <a:custGeom>
              <a:avLst/>
              <a:gdLst/>
              <a:ahLst/>
              <a:cxnLst/>
              <a:rect l="l" t="t" r="r" b="b"/>
              <a:pathLst>
                <a:path w="5459" h="1520" extrusionOk="0">
                  <a:moveTo>
                    <a:pt x="2025" y="0"/>
                  </a:moveTo>
                  <a:cubicBezTo>
                    <a:pt x="1422" y="0"/>
                    <a:pt x="819" y="140"/>
                    <a:pt x="266" y="416"/>
                  </a:cubicBezTo>
                  <a:lnTo>
                    <a:pt x="1" y="838"/>
                  </a:lnTo>
                  <a:lnTo>
                    <a:pt x="593" y="996"/>
                  </a:lnTo>
                  <a:lnTo>
                    <a:pt x="991" y="971"/>
                  </a:lnTo>
                  <a:cubicBezTo>
                    <a:pt x="1017" y="970"/>
                    <a:pt x="1043" y="970"/>
                    <a:pt x="1069" y="970"/>
                  </a:cubicBezTo>
                  <a:cubicBezTo>
                    <a:pt x="1299" y="970"/>
                    <a:pt x="1535" y="1020"/>
                    <a:pt x="1752" y="1128"/>
                  </a:cubicBezTo>
                  <a:cubicBezTo>
                    <a:pt x="1957" y="1237"/>
                    <a:pt x="2187" y="1285"/>
                    <a:pt x="2416" y="1285"/>
                  </a:cubicBezTo>
                  <a:cubicBezTo>
                    <a:pt x="2501" y="1285"/>
                    <a:pt x="2573" y="1285"/>
                    <a:pt x="2657" y="1261"/>
                  </a:cubicBezTo>
                  <a:lnTo>
                    <a:pt x="2742" y="1249"/>
                  </a:lnTo>
                  <a:cubicBezTo>
                    <a:pt x="2817" y="1239"/>
                    <a:pt x="2894" y="1233"/>
                    <a:pt x="2971" y="1233"/>
                  </a:cubicBezTo>
                  <a:cubicBezTo>
                    <a:pt x="3168" y="1233"/>
                    <a:pt x="3369" y="1268"/>
                    <a:pt x="3550" y="1345"/>
                  </a:cubicBezTo>
                  <a:lnTo>
                    <a:pt x="3684" y="1406"/>
                  </a:lnTo>
                  <a:cubicBezTo>
                    <a:pt x="3872" y="1482"/>
                    <a:pt x="4065" y="1519"/>
                    <a:pt x="4260" y="1519"/>
                  </a:cubicBezTo>
                  <a:cubicBezTo>
                    <a:pt x="4378" y="1519"/>
                    <a:pt x="4495" y="1506"/>
                    <a:pt x="4613" y="1479"/>
                  </a:cubicBezTo>
                  <a:lnTo>
                    <a:pt x="5458" y="1249"/>
                  </a:lnTo>
                  <a:lnTo>
                    <a:pt x="5157" y="1237"/>
                  </a:lnTo>
                  <a:lnTo>
                    <a:pt x="4022" y="548"/>
                  </a:lnTo>
                  <a:cubicBezTo>
                    <a:pt x="3404" y="182"/>
                    <a:pt x="2714" y="0"/>
                    <a:pt x="2025" y="0"/>
                  </a:cubicBezTo>
                  <a:close/>
                </a:path>
              </a:pathLst>
            </a:custGeom>
            <a:solidFill>
              <a:srgbClr val="509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8"/>
            <p:cNvSpPr/>
            <p:nvPr/>
          </p:nvSpPr>
          <p:spPr>
            <a:xfrm>
              <a:off x="3349686" y="3644055"/>
              <a:ext cx="91835" cy="40850"/>
            </a:xfrm>
            <a:custGeom>
              <a:avLst/>
              <a:gdLst/>
              <a:ahLst/>
              <a:cxnLst/>
              <a:rect l="l" t="t" r="r" b="b"/>
              <a:pathLst>
                <a:path w="1486" h="661" extrusionOk="0">
                  <a:moveTo>
                    <a:pt x="1209" y="1"/>
                  </a:moveTo>
                  <a:cubicBezTo>
                    <a:pt x="1192" y="1"/>
                    <a:pt x="1176" y="2"/>
                    <a:pt x="1159" y="5"/>
                  </a:cubicBezTo>
                  <a:lnTo>
                    <a:pt x="544" y="138"/>
                  </a:lnTo>
                  <a:lnTo>
                    <a:pt x="0" y="211"/>
                  </a:lnTo>
                  <a:lnTo>
                    <a:pt x="448" y="391"/>
                  </a:lnTo>
                  <a:lnTo>
                    <a:pt x="1111" y="645"/>
                  </a:lnTo>
                  <a:cubicBezTo>
                    <a:pt x="1139" y="655"/>
                    <a:pt x="1168" y="660"/>
                    <a:pt x="1197" y="660"/>
                  </a:cubicBezTo>
                  <a:cubicBezTo>
                    <a:pt x="1306" y="660"/>
                    <a:pt x="1411" y="593"/>
                    <a:pt x="1449" y="488"/>
                  </a:cubicBezTo>
                  <a:cubicBezTo>
                    <a:pt x="1486" y="391"/>
                    <a:pt x="1486" y="295"/>
                    <a:pt x="1473" y="198"/>
                  </a:cubicBezTo>
                  <a:cubicBezTo>
                    <a:pt x="1442" y="81"/>
                    <a:pt x="1334" y="1"/>
                    <a:pt x="1209" y="1"/>
                  </a:cubicBezTo>
                  <a:close/>
                </a:path>
              </a:pathLst>
            </a:custGeom>
            <a:solidFill>
              <a:srgbClr val="509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8"/>
            <p:cNvSpPr/>
            <p:nvPr/>
          </p:nvSpPr>
          <p:spPr>
            <a:xfrm>
              <a:off x="3322123" y="3645106"/>
              <a:ext cx="299236" cy="78980"/>
            </a:xfrm>
            <a:custGeom>
              <a:avLst/>
              <a:gdLst/>
              <a:ahLst/>
              <a:cxnLst/>
              <a:rect l="l" t="t" r="r" b="b"/>
              <a:pathLst>
                <a:path w="4842" h="1278" extrusionOk="0">
                  <a:moveTo>
                    <a:pt x="108" y="0"/>
                  </a:moveTo>
                  <a:lnTo>
                    <a:pt x="0" y="314"/>
                  </a:lnTo>
                  <a:lnTo>
                    <a:pt x="531" y="990"/>
                  </a:lnTo>
                  <a:cubicBezTo>
                    <a:pt x="1071" y="1182"/>
                    <a:pt x="1636" y="1277"/>
                    <a:pt x="2201" y="1277"/>
                  </a:cubicBezTo>
                  <a:cubicBezTo>
                    <a:pt x="3026" y="1277"/>
                    <a:pt x="3850" y="1073"/>
                    <a:pt x="4588" y="664"/>
                  </a:cubicBezTo>
                  <a:lnTo>
                    <a:pt x="4841" y="532"/>
                  </a:lnTo>
                  <a:lnTo>
                    <a:pt x="4841" y="532"/>
                  </a:lnTo>
                  <a:cubicBezTo>
                    <a:pt x="4220" y="800"/>
                    <a:pt x="3573" y="934"/>
                    <a:pt x="2931" y="934"/>
                  </a:cubicBezTo>
                  <a:cubicBezTo>
                    <a:pt x="2188" y="934"/>
                    <a:pt x="1453" y="755"/>
                    <a:pt x="773" y="398"/>
                  </a:cubicBezTo>
                  <a:cubicBezTo>
                    <a:pt x="604" y="314"/>
                    <a:pt x="459" y="229"/>
                    <a:pt x="301" y="121"/>
                  </a:cubicBezTo>
                  <a:lnTo>
                    <a:pt x="108" y="0"/>
                  </a:lnTo>
                  <a:close/>
                </a:path>
              </a:pathLst>
            </a:custGeom>
            <a:solidFill>
              <a:srgbClr val="E29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8"/>
            <p:cNvSpPr/>
            <p:nvPr/>
          </p:nvSpPr>
          <p:spPr>
            <a:xfrm>
              <a:off x="3256429" y="3561552"/>
              <a:ext cx="132870" cy="144797"/>
            </a:xfrm>
            <a:custGeom>
              <a:avLst/>
              <a:gdLst/>
              <a:ahLst/>
              <a:cxnLst/>
              <a:rect l="l" t="t" r="r" b="b"/>
              <a:pathLst>
                <a:path w="2150" h="2343" extrusionOk="0">
                  <a:moveTo>
                    <a:pt x="1509" y="0"/>
                  </a:moveTo>
                  <a:cubicBezTo>
                    <a:pt x="1340" y="84"/>
                    <a:pt x="1184" y="181"/>
                    <a:pt x="1026" y="290"/>
                  </a:cubicBezTo>
                  <a:lnTo>
                    <a:pt x="49" y="978"/>
                  </a:lnTo>
                  <a:cubicBezTo>
                    <a:pt x="12" y="1002"/>
                    <a:pt x="1" y="1074"/>
                    <a:pt x="36" y="1111"/>
                  </a:cubicBezTo>
                  <a:lnTo>
                    <a:pt x="121" y="1207"/>
                  </a:lnTo>
                  <a:cubicBezTo>
                    <a:pt x="181" y="1267"/>
                    <a:pt x="181" y="1364"/>
                    <a:pt x="133" y="1425"/>
                  </a:cubicBezTo>
                  <a:lnTo>
                    <a:pt x="49" y="1521"/>
                  </a:lnTo>
                  <a:cubicBezTo>
                    <a:pt x="1" y="1570"/>
                    <a:pt x="25" y="1642"/>
                    <a:pt x="85" y="1666"/>
                  </a:cubicBezTo>
                  <a:lnTo>
                    <a:pt x="1147" y="2161"/>
                  </a:lnTo>
                  <a:cubicBezTo>
                    <a:pt x="1292" y="2233"/>
                    <a:pt x="1437" y="2294"/>
                    <a:pt x="1594" y="2342"/>
                  </a:cubicBezTo>
                  <a:lnTo>
                    <a:pt x="1618" y="2306"/>
                  </a:lnTo>
                  <a:cubicBezTo>
                    <a:pt x="2065" y="1847"/>
                    <a:pt x="2150" y="1147"/>
                    <a:pt x="1836" y="580"/>
                  </a:cubicBezTo>
                  <a:lnTo>
                    <a:pt x="1509" y="0"/>
                  </a:lnTo>
                  <a:close/>
                </a:path>
              </a:pathLst>
            </a:custGeom>
            <a:solidFill>
              <a:srgbClr val="E29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8"/>
            <p:cNvSpPr/>
            <p:nvPr/>
          </p:nvSpPr>
          <p:spPr>
            <a:xfrm>
              <a:off x="3317611" y="3600301"/>
              <a:ext cx="32878" cy="32939"/>
            </a:xfrm>
            <a:custGeom>
              <a:avLst/>
              <a:gdLst/>
              <a:ahLst/>
              <a:cxnLst/>
              <a:rect l="l" t="t" r="r" b="b"/>
              <a:pathLst>
                <a:path w="532" h="533" extrusionOk="0">
                  <a:moveTo>
                    <a:pt x="266" y="1"/>
                  </a:moveTo>
                  <a:cubicBezTo>
                    <a:pt x="121" y="1"/>
                    <a:pt x="1" y="122"/>
                    <a:pt x="1" y="267"/>
                  </a:cubicBezTo>
                  <a:cubicBezTo>
                    <a:pt x="1" y="411"/>
                    <a:pt x="121" y="532"/>
                    <a:pt x="266" y="532"/>
                  </a:cubicBezTo>
                  <a:cubicBezTo>
                    <a:pt x="411" y="532"/>
                    <a:pt x="532" y="411"/>
                    <a:pt x="532" y="267"/>
                  </a:cubicBezTo>
                  <a:cubicBezTo>
                    <a:pt x="532" y="122"/>
                    <a:pt x="411" y="1"/>
                    <a:pt x="266" y="1"/>
                  </a:cubicBezTo>
                  <a:close/>
                </a:path>
              </a:pathLst>
            </a:custGeom>
            <a:solidFill>
              <a:srgbClr val="85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8"/>
            <p:cNvSpPr/>
            <p:nvPr/>
          </p:nvSpPr>
          <p:spPr>
            <a:xfrm>
              <a:off x="3319836" y="3602525"/>
              <a:ext cx="18725" cy="18725"/>
            </a:xfrm>
            <a:custGeom>
              <a:avLst/>
              <a:gdLst/>
              <a:ahLst/>
              <a:cxnLst/>
              <a:rect l="l" t="t" r="r" b="b"/>
              <a:pathLst>
                <a:path w="303" h="303" extrusionOk="0">
                  <a:moveTo>
                    <a:pt x="145" y="1"/>
                  </a:moveTo>
                  <a:cubicBezTo>
                    <a:pt x="61" y="1"/>
                    <a:pt x="0" y="62"/>
                    <a:pt x="0" y="146"/>
                  </a:cubicBezTo>
                  <a:cubicBezTo>
                    <a:pt x="0" y="231"/>
                    <a:pt x="61" y="303"/>
                    <a:pt x="145" y="303"/>
                  </a:cubicBezTo>
                  <a:cubicBezTo>
                    <a:pt x="230" y="303"/>
                    <a:pt x="303" y="231"/>
                    <a:pt x="303" y="146"/>
                  </a:cubicBezTo>
                  <a:cubicBezTo>
                    <a:pt x="303" y="62"/>
                    <a:pt x="230" y="1"/>
                    <a:pt x="145" y="1"/>
                  </a:cubicBezTo>
                  <a:close/>
                </a:path>
              </a:pathLst>
            </a:custGeom>
            <a:solidFill>
              <a:srgbClr val="D7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8"/>
            <p:cNvSpPr/>
            <p:nvPr/>
          </p:nvSpPr>
          <p:spPr>
            <a:xfrm>
              <a:off x="3256429" y="3610003"/>
              <a:ext cx="119459" cy="96346"/>
            </a:xfrm>
            <a:custGeom>
              <a:avLst/>
              <a:gdLst/>
              <a:ahLst/>
              <a:cxnLst/>
              <a:rect l="l" t="t" r="r" b="b"/>
              <a:pathLst>
                <a:path w="1933" h="1559" extrusionOk="0">
                  <a:moveTo>
                    <a:pt x="326" y="0"/>
                  </a:moveTo>
                  <a:lnTo>
                    <a:pt x="49" y="194"/>
                  </a:lnTo>
                  <a:cubicBezTo>
                    <a:pt x="12" y="218"/>
                    <a:pt x="1" y="290"/>
                    <a:pt x="36" y="327"/>
                  </a:cubicBezTo>
                  <a:lnTo>
                    <a:pt x="121" y="423"/>
                  </a:lnTo>
                  <a:cubicBezTo>
                    <a:pt x="181" y="483"/>
                    <a:pt x="181" y="580"/>
                    <a:pt x="133" y="641"/>
                  </a:cubicBezTo>
                  <a:lnTo>
                    <a:pt x="49" y="737"/>
                  </a:lnTo>
                  <a:cubicBezTo>
                    <a:pt x="1" y="786"/>
                    <a:pt x="25" y="858"/>
                    <a:pt x="85" y="882"/>
                  </a:cubicBezTo>
                  <a:lnTo>
                    <a:pt x="1147" y="1377"/>
                  </a:lnTo>
                  <a:cubicBezTo>
                    <a:pt x="1292" y="1449"/>
                    <a:pt x="1437" y="1510"/>
                    <a:pt x="1594" y="1558"/>
                  </a:cubicBezTo>
                  <a:lnTo>
                    <a:pt x="1618" y="1522"/>
                  </a:lnTo>
                  <a:cubicBezTo>
                    <a:pt x="1763" y="1377"/>
                    <a:pt x="1872" y="1208"/>
                    <a:pt x="1932" y="1015"/>
                  </a:cubicBezTo>
                  <a:cubicBezTo>
                    <a:pt x="1896" y="1003"/>
                    <a:pt x="1860" y="979"/>
                    <a:pt x="1836" y="966"/>
                  </a:cubicBezTo>
                  <a:cubicBezTo>
                    <a:pt x="1667" y="882"/>
                    <a:pt x="1522" y="797"/>
                    <a:pt x="1364" y="689"/>
                  </a:cubicBezTo>
                  <a:lnTo>
                    <a:pt x="326" y="0"/>
                  </a:lnTo>
                  <a:close/>
                </a:path>
              </a:pathLst>
            </a:custGeom>
            <a:solidFill>
              <a:srgbClr val="D8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8"/>
            <p:cNvSpPr/>
            <p:nvPr/>
          </p:nvSpPr>
          <p:spPr>
            <a:xfrm>
              <a:off x="3249693" y="3451794"/>
              <a:ext cx="509726" cy="311966"/>
            </a:xfrm>
            <a:custGeom>
              <a:avLst/>
              <a:gdLst/>
              <a:ahLst/>
              <a:cxnLst/>
              <a:rect l="l" t="t" r="r" b="b"/>
              <a:pathLst>
                <a:path w="8248" h="5048" extrusionOk="0">
                  <a:moveTo>
                    <a:pt x="3429" y="569"/>
                  </a:moveTo>
                  <a:lnTo>
                    <a:pt x="3526" y="653"/>
                  </a:lnTo>
                  <a:cubicBezTo>
                    <a:pt x="3611" y="727"/>
                    <a:pt x="3705" y="764"/>
                    <a:pt x="3809" y="764"/>
                  </a:cubicBezTo>
                  <a:cubicBezTo>
                    <a:pt x="3823" y="764"/>
                    <a:pt x="3838" y="763"/>
                    <a:pt x="3853" y="762"/>
                  </a:cubicBezTo>
                  <a:lnTo>
                    <a:pt x="3961" y="762"/>
                  </a:lnTo>
                  <a:cubicBezTo>
                    <a:pt x="3888" y="918"/>
                    <a:pt x="3840" y="1087"/>
                    <a:pt x="3828" y="1269"/>
                  </a:cubicBezTo>
                  <a:cubicBezTo>
                    <a:pt x="3687" y="1251"/>
                    <a:pt x="3546" y="1240"/>
                    <a:pt x="3405" y="1240"/>
                  </a:cubicBezTo>
                  <a:cubicBezTo>
                    <a:pt x="3353" y="1240"/>
                    <a:pt x="3301" y="1241"/>
                    <a:pt x="3249" y="1245"/>
                  </a:cubicBezTo>
                  <a:cubicBezTo>
                    <a:pt x="3249" y="1027"/>
                    <a:pt x="3309" y="810"/>
                    <a:pt x="3405" y="617"/>
                  </a:cubicBezTo>
                  <a:lnTo>
                    <a:pt x="3429" y="569"/>
                  </a:lnTo>
                  <a:close/>
                  <a:moveTo>
                    <a:pt x="2693" y="290"/>
                  </a:moveTo>
                  <a:lnTo>
                    <a:pt x="2742" y="351"/>
                  </a:lnTo>
                  <a:cubicBezTo>
                    <a:pt x="2838" y="460"/>
                    <a:pt x="2971" y="520"/>
                    <a:pt x="3104" y="520"/>
                  </a:cubicBezTo>
                  <a:lnTo>
                    <a:pt x="3188" y="520"/>
                  </a:lnTo>
                  <a:cubicBezTo>
                    <a:pt x="3067" y="749"/>
                    <a:pt x="3007" y="1003"/>
                    <a:pt x="3007" y="1256"/>
                  </a:cubicBezTo>
                  <a:cubicBezTo>
                    <a:pt x="2838" y="1269"/>
                    <a:pt x="2669" y="1293"/>
                    <a:pt x="2500" y="1341"/>
                  </a:cubicBezTo>
                  <a:lnTo>
                    <a:pt x="2500" y="955"/>
                  </a:lnTo>
                  <a:cubicBezTo>
                    <a:pt x="2500" y="725"/>
                    <a:pt x="2573" y="496"/>
                    <a:pt x="2693" y="290"/>
                  </a:cubicBezTo>
                  <a:close/>
                  <a:moveTo>
                    <a:pt x="4191" y="846"/>
                  </a:moveTo>
                  <a:lnTo>
                    <a:pt x="4215" y="870"/>
                  </a:lnTo>
                  <a:cubicBezTo>
                    <a:pt x="4287" y="991"/>
                    <a:pt x="4408" y="1063"/>
                    <a:pt x="4553" y="1087"/>
                  </a:cubicBezTo>
                  <a:cubicBezTo>
                    <a:pt x="4492" y="1184"/>
                    <a:pt x="4468" y="1281"/>
                    <a:pt x="4444" y="1390"/>
                  </a:cubicBezTo>
                  <a:cubicBezTo>
                    <a:pt x="4323" y="1353"/>
                    <a:pt x="4191" y="1329"/>
                    <a:pt x="4070" y="1305"/>
                  </a:cubicBezTo>
                  <a:cubicBezTo>
                    <a:pt x="4070" y="1136"/>
                    <a:pt x="4118" y="979"/>
                    <a:pt x="4191" y="846"/>
                  </a:cubicBezTo>
                  <a:close/>
                  <a:moveTo>
                    <a:pt x="4746" y="1221"/>
                  </a:moveTo>
                  <a:lnTo>
                    <a:pt x="4782" y="1269"/>
                  </a:lnTo>
                  <a:cubicBezTo>
                    <a:pt x="4818" y="1341"/>
                    <a:pt x="4878" y="1414"/>
                    <a:pt x="4951" y="1450"/>
                  </a:cubicBezTo>
                  <a:lnTo>
                    <a:pt x="5120" y="1559"/>
                  </a:lnTo>
                  <a:lnTo>
                    <a:pt x="5120" y="1643"/>
                  </a:lnTo>
                  <a:cubicBezTo>
                    <a:pt x="4975" y="1570"/>
                    <a:pt x="4830" y="1510"/>
                    <a:pt x="4685" y="1462"/>
                  </a:cubicBezTo>
                  <a:lnTo>
                    <a:pt x="4685" y="1438"/>
                  </a:lnTo>
                  <a:cubicBezTo>
                    <a:pt x="4698" y="1366"/>
                    <a:pt x="4709" y="1293"/>
                    <a:pt x="4746" y="1221"/>
                  </a:cubicBezTo>
                  <a:close/>
                  <a:moveTo>
                    <a:pt x="6019" y="1900"/>
                  </a:moveTo>
                  <a:cubicBezTo>
                    <a:pt x="6139" y="1900"/>
                    <a:pt x="6254" y="1948"/>
                    <a:pt x="6340" y="2042"/>
                  </a:cubicBezTo>
                  <a:cubicBezTo>
                    <a:pt x="6436" y="2150"/>
                    <a:pt x="6472" y="2283"/>
                    <a:pt x="6448" y="2416"/>
                  </a:cubicBezTo>
                  <a:lnTo>
                    <a:pt x="5724" y="1993"/>
                  </a:lnTo>
                  <a:lnTo>
                    <a:pt x="5820" y="1945"/>
                  </a:lnTo>
                  <a:cubicBezTo>
                    <a:pt x="5885" y="1915"/>
                    <a:pt x="5952" y="1900"/>
                    <a:pt x="6019" y="1900"/>
                  </a:cubicBezTo>
                  <a:close/>
                  <a:moveTo>
                    <a:pt x="2833" y="3234"/>
                  </a:moveTo>
                  <a:cubicBezTo>
                    <a:pt x="2904" y="3234"/>
                    <a:pt x="2960" y="3270"/>
                    <a:pt x="2971" y="3333"/>
                  </a:cubicBezTo>
                  <a:cubicBezTo>
                    <a:pt x="2983" y="3406"/>
                    <a:pt x="2983" y="3478"/>
                    <a:pt x="2959" y="3550"/>
                  </a:cubicBezTo>
                  <a:cubicBezTo>
                    <a:pt x="2946" y="3587"/>
                    <a:pt x="2922" y="3623"/>
                    <a:pt x="2887" y="3635"/>
                  </a:cubicBezTo>
                  <a:cubicBezTo>
                    <a:pt x="2868" y="3641"/>
                    <a:pt x="2850" y="3644"/>
                    <a:pt x="2832" y="3644"/>
                  </a:cubicBezTo>
                  <a:cubicBezTo>
                    <a:pt x="2814" y="3644"/>
                    <a:pt x="2796" y="3641"/>
                    <a:pt x="2777" y="3635"/>
                  </a:cubicBezTo>
                  <a:lnTo>
                    <a:pt x="2210" y="3430"/>
                  </a:lnTo>
                  <a:cubicBezTo>
                    <a:pt x="2222" y="3406"/>
                    <a:pt x="2222" y="3381"/>
                    <a:pt x="2235" y="3357"/>
                  </a:cubicBezTo>
                  <a:lnTo>
                    <a:pt x="2802" y="3237"/>
                  </a:lnTo>
                  <a:cubicBezTo>
                    <a:pt x="2812" y="3235"/>
                    <a:pt x="2822" y="3234"/>
                    <a:pt x="2833" y="3234"/>
                  </a:cubicBezTo>
                  <a:close/>
                  <a:moveTo>
                    <a:pt x="1570" y="1933"/>
                  </a:moveTo>
                  <a:lnTo>
                    <a:pt x="1836" y="2416"/>
                  </a:lnTo>
                  <a:cubicBezTo>
                    <a:pt x="2125" y="2923"/>
                    <a:pt x="2053" y="3550"/>
                    <a:pt x="1667" y="3985"/>
                  </a:cubicBezTo>
                  <a:cubicBezTo>
                    <a:pt x="1546" y="3937"/>
                    <a:pt x="1425" y="3889"/>
                    <a:pt x="1304" y="3829"/>
                  </a:cubicBezTo>
                  <a:lnTo>
                    <a:pt x="266" y="3346"/>
                  </a:lnTo>
                  <a:lnTo>
                    <a:pt x="327" y="3273"/>
                  </a:lnTo>
                  <a:cubicBezTo>
                    <a:pt x="423" y="3164"/>
                    <a:pt x="411" y="3008"/>
                    <a:pt x="327" y="2911"/>
                  </a:cubicBezTo>
                  <a:lnTo>
                    <a:pt x="254" y="2826"/>
                  </a:lnTo>
                  <a:lnTo>
                    <a:pt x="1208" y="2162"/>
                  </a:lnTo>
                  <a:cubicBezTo>
                    <a:pt x="1317" y="2077"/>
                    <a:pt x="1449" y="2005"/>
                    <a:pt x="1570" y="1933"/>
                  </a:cubicBezTo>
                  <a:close/>
                  <a:moveTo>
                    <a:pt x="8006" y="1438"/>
                  </a:moveTo>
                  <a:lnTo>
                    <a:pt x="8006" y="2609"/>
                  </a:lnTo>
                  <a:cubicBezTo>
                    <a:pt x="8006" y="2621"/>
                    <a:pt x="8006" y="2633"/>
                    <a:pt x="7993" y="2633"/>
                  </a:cubicBezTo>
                  <a:lnTo>
                    <a:pt x="7837" y="2850"/>
                  </a:lnTo>
                  <a:cubicBezTo>
                    <a:pt x="7765" y="2935"/>
                    <a:pt x="7776" y="3056"/>
                    <a:pt x="7849" y="3128"/>
                  </a:cubicBezTo>
                  <a:lnTo>
                    <a:pt x="7993" y="3285"/>
                  </a:lnTo>
                  <a:cubicBezTo>
                    <a:pt x="8006" y="3297"/>
                    <a:pt x="8006" y="3309"/>
                    <a:pt x="8006" y="3322"/>
                  </a:cubicBezTo>
                  <a:lnTo>
                    <a:pt x="8006" y="4481"/>
                  </a:lnTo>
                  <a:cubicBezTo>
                    <a:pt x="7535" y="4481"/>
                    <a:pt x="7148" y="4094"/>
                    <a:pt x="7148" y="3623"/>
                  </a:cubicBezTo>
                  <a:lnTo>
                    <a:pt x="7148" y="3381"/>
                  </a:lnTo>
                  <a:cubicBezTo>
                    <a:pt x="7306" y="3322"/>
                    <a:pt x="7426" y="3164"/>
                    <a:pt x="7426" y="2995"/>
                  </a:cubicBezTo>
                  <a:lnTo>
                    <a:pt x="7426" y="2911"/>
                  </a:lnTo>
                  <a:cubicBezTo>
                    <a:pt x="7426" y="2742"/>
                    <a:pt x="7306" y="2585"/>
                    <a:pt x="7148" y="2525"/>
                  </a:cubicBezTo>
                  <a:lnTo>
                    <a:pt x="7148" y="2295"/>
                  </a:lnTo>
                  <a:cubicBezTo>
                    <a:pt x="7148" y="1824"/>
                    <a:pt x="7535" y="1438"/>
                    <a:pt x="8006" y="1438"/>
                  </a:cubicBezTo>
                  <a:close/>
                  <a:moveTo>
                    <a:pt x="2584" y="4468"/>
                  </a:moveTo>
                  <a:cubicBezTo>
                    <a:pt x="2802" y="4505"/>
                    <a:pt x="3007" y="4516"/>
                    <a:pt x="3212" y="4529"/>
                  </a:cubicBezTo>
                  <a:lnTo>
                    <a:pt x="3212" y="4806"/>
                  </a:lnTo>
                  <a:cubicBezTo>
                    <a:pt x="2971" y="4795"/>
                    <a:pt x="2742" y="4674"/>
                    <a:pt x="2597" y="4481"/>
                  </a:cubicBezTo>
                  <a:lnTo>
                    <a:pt x="2584" y="4468"/>
                  </a:lnTo>
                  <a:close/>
                  <a:moveTo>
                    <a:pt x="2681" y="1"/>
                  </a:moveTo>
                  <a:cubicBezTo>
                    <a:pt x="2633" y="1"/>
                    <a:pt x="2597" y="13"/>
                    <a:pt x="2573" y="49"/>
                  </a:cubicBezTo>
                  <a:cubicBezTo>
                    <a:pt x="2367" y="315"/>
                    <a:pt x="2259" y="629"/>
                    <a:pt x="2259" y="955"/>
                  </a:cubicBezTo>
                  <a:lnTo>
                    <a:pt x="2259" y="1401"/>
                  </a:lnTo>
                  <a:cubicBezTo>
                    <a:pt x="1836" y="1522"/>
                    <a:pt x="1438" y="1704"/>
                    <a:pt x="1063" y="1969"/>
                  </a:cubicBezTo>
                  <a:lnTo>
                    <a:pt x="97" y="2645"/>
                  </a:lnTo>
                  <a:cubicBezTo>
                    <a:pt x="49" y="2681"/>
                    <a:pt x="13" y="2742"/>
                    <a:pt x="0" y="2802"/>
                  </a:cubicBezTo>
                  <a:cubicBezTo>
                    <a:pt x="0" y="2863"/>
                    <a:pt x="13" y="2923"/>
                    <a:pt x="61" y="2971"/>
                  </a:cubicBezTo>
                  <a:lnTo>
                    <a:pt x="145" y="3068"/>
                  </a:lnTo>
                  <a:cubicBezTo>
                    <a:pt x="158" y="3080"/>
                    <a:pt x="158" y="3104"/>
                    <a:pt x="145" y="3116"/>
                  </a:cubicBezTo>
                  <a:lnTo>
                    <a:pt x="61" y="3212"/>
                  </a:lnTo>
                  <a:cubicBezTo>
                    <a:pt x="25" y="3273"/>
                    <a:pt x="0" y="3333"/>
                    <a:pt x="13" y="3406"/>
                  </a:cubicBezTo>
                  <a:cubicBezTo>
                    <a:pt x="37" y="3466"/>
                    <a:pt x="73" y="3526"/>
                    <a:pt x="134" y="3550"/>
                  </a:cubicBezTo>
                  <a:lnTo>
                    <a:pt x="1208" y="4046"/>
                  </a:lnTo>
                  <a:cubicBezTo>
                    <a:pt x="1534" y="4202"/>
                    <a:pt x="1884" y="4323"/>
                    <a:pt x="2235" y="4408"/>
                  </a:cubicBezTo>
                  <a:lnTo>
                    <a:pt x="2404" y="4626"/>
                  </a:lnTo>
                  <a:cubicBezTo>
                    <a:pt x="2597" y="4891"/>
                    <a:pt x="2922" y="5048"/>
                    <a:pt x="3249" y="5048"/>
                  </a:cubicBezTo>
                  <a:cubicBezTo>
                    <a:pt x="3370" y="5048"/>
                    <a:pt x="3454" y="4951"/>
                    <a:pt x="3454" y="4843"/>
                  </a:cubicBezTo>
                  <a:lnTo>
                    <a:pt x="3454" y="4529"/>
                  </a:lnTo>
                  <a:cubicBezTo>
                    <a:pt x="3611" y="4529"/>
                    <a:pt x="3756" y="4516"/>
                    <a:pt x="3912" y="4505"/>
                  </a:cubicBezTo>
                  <a:cubicBezTo>
                    <a:pt x="3973" y="4492"/>
                    <a:pt x="4022" y="4432"/>
                    <a:pt x="4022" y="4372"/>
                  </a:cubicBezTo>
                  <a:cubicBezTo>
                    <a:pt x="4010" y="4307"/>
                    <a:pt x="3961" y="4261"/>
                    <a:pt x="3908" y="4261"/>
                  </a:cubicBezTo>
                  <a:cubicBezTo>
                    <a:pt x="3901" y="4261"/>
                    <a:pt x="3895" y="4262"/>
                    <a:pt x="3888" y="4263"/>
                  </a:cubicBezTo>
                  <a:cubicBezTo>
                    <a:pt x="3719" y="4282"/>
                    <a:pt x="3548" y="4291"/>
                    <a:pt x="3378" y="4291"/>
                  </a:cubicBezTo>
                  <a:cubicBezTo>
                    <a:pt x="2882" y="4291"/>
                    <a:pt x="2385" y="4214"/>
                    <a:pt x="1908" y="4070"/>
                  </a:cubicBezTo>
                  <a:cubicBezTo>
                    <a:pt x="2005" y="3937"/>
                    <a:pt x="2090" y="3805"/>
                    <a:pt x="2138" y="3660"/>
                  </a:cubicBezTo>
                  <a:lnTo>
                    <a:pt x="2693" y="3864"/>
                  </a:lnTo>
                  <a:cubicBezTo>
                    <a:pt x="2729" y="3877"/>
                    <a:pt x="2777" y="3889"/>
                    <a:pt x="2826" y="3889"/>
                  </a:cubicBezTo>
                  <a:cubicBezTo>
                    <a:pt x="2874" y="3889"/>
                    <a:pt x="2935" y="3877"/>
                    <a:pt x="2983" y="3853"/>
                  </a:cubicBezTo>
                  <a:cubicBezTo>
                    <a:pt x="3080" y="3805"/>
                    <a:pt x="3152" y="3732"/>
                    <a:pt x="3176" y="3635"/>
                  </a:cubicBezTo>
                  <a:cubicBezTo>
                    <a:pt x="3225" y="3526"/>
                    <a:pt x="3236" y="3406"/>
                    <a:pt x="3201" y="3285"/>
                  </a:cubicBezTo>
                  <a:cubicBezTo>
                    <a:pt x="3168" y="3104"/>
                    <a:pt x="3005" y="2989"/>
                    <a:pt x="2825" y="2989"/>
                  </a:cubicBezTo>
                  <a:cubicBezTo>
                    <a:pt x="2802" y="2989"/>
                    <a:pt x="2777" y="2991"/>
                    <a:pt x="2753" y="2995"/>
                  </a:cubicBezTo>
                  <a:lnTo>
                    <a:pt x="2259" y="3104"/>
                  </a:lnTo>
                  <a:cubicBezTo>
                    <a:pt x="2259" y="2887"/>
                    <a:pt x="2222" y="2670"/>
                    <a:pt x="2125" y="2464"/>
                  </a:cubicBezTo>
                  <a:lnTo>
                    <a:pt x="2343" y="2452"/>
                  </a:lnTo>
                  <a:cubicBezTo>
                    <a:pt x="2368" y="2451"/>
                    <a:pt x="2393" y="2450"/>
                    <a:pt x="2417" y="2450"/>
                  </a:cubicBezTo>
                  <a:cubicBezTo>
                    <a:pt x="2634" y="2450"/>
                    <a:pt x="2848" y="2499"/>
                    <a:pt x="3043" y="2597"/>
                  </a:cubicBezTo>
                  <a:cubicBezTo>
                    <a:pt x="3116" y="2633"/>
                    <a:pt x="3188" y="2657"/>
                    <a:pt x="3260" y="2681"/>
                  </a:cubicBezTo>
                  <a:cubicBezTo>
                    <a:pt x="3273" y="2694"/>
                    <a:pt x="3285" y="2694"/>
                    <a:pt x="3297" y="2694"/>
                  </a:cubicBezTo>
                  <a:cubicBezTo>
                    <a:pt x="3345" y="2694"/>
                    <a:pt x="3394" y="2657"/>
                    <a:pt x="3418" y="2609"/>
                  </a:cubicBezTo>
                  <a:cubicBezTo>
                    <a:pt x="3429" y="2549"/>
                    <a:pt x="3405" y="2476"/>
                    <a:pt x="3333" y="2452"/>
                  </a:cubicBezTo>
                  <a:cubicBezTo>
                    <a:pt x="3273" y="2440"/>
                    <a:pt x="3212" y="2416"/>
                    <a:pt x="3152" y="2380"/>
                  </a:cubicBezTo>
                  <a:cubicBezTo>
                    <a:pt x="2920" y="2269"/>
                    <a:pt x="2658" y="2209"/>
                    <a:pt x="2403" y="2209"/>
                  </a:cubicBezTo>
                  <a:cubicBezTo>
                    <a:pt x="2379" y="2209"/>
                    <a:pt x="2355" y="2210"/>
                    <a:pt x="2331" y="2211"/>
                  </a:cubicBezTo>
                  <a:lnTo>
                    <a:pt x="2017" y="2235"/>
                  </a:lnTo>
                  <a:lnTo>
                    <a:pt x="1787" y="1824"/>
                  </a:lnTo>
                  <a:cubicBezTo>
                    <a:pt x="2285" y="1597"/>
                    <a:pt x="2826" y="1482"/>
                    <a:pt x="3368" y="1482"/>
                  </a:cubicBezTo>
                  <a:cubicBezTo>
                    <a:pt x="4037" y="1482"/>
                    <a:pt x="4708" y="1658"/>
                    <a:pt x="5301" y="2018"/>
                  </a:cubicBezTo>
                  <a:lnTo>
                    <a:pt x="6316" y="2621"/>
                  </a:lnTo>
                  <a:lnTo>
                    <a:pt x="5941" y="2718"/>
                  </a:lnTo>
                  <a:cubicBezTo>
                    <a:pt x="5830" y="2746"/>
                    <a:pt x="5718" y="2759"/>
                    <a:pt x="5608" y="2759"/>
                  </a:cubicBezTo>
                  <a:cubicBezTo>
                    <a:pt x="5430" y="2759"/>
                    <a:pt x="5255" y="2724"/>
                    <a:pt x="5084" y="2657"/>
                  </a:cubicBezTo>
                  <a:lnTo>
                    <a:pt x="4951" y="2597"/>
                  </a:lnTo>
                  <a:cubicBezTo>
                    <a:pt x="4761" y="2515"/>
                    <a:pt x="4560" y="2477"/>
                    <a:pt x="4356" y="2477"/>
                  </a:cubicBezTo>
                  <a:cubicBezTo>
                    <a:pt x="4261" y="2477"/>
                    <a:pt x="4165" y="2485"/>
                    <a:pt x="4070" y="2501"/>
                  </a:cubicBezTo>
                  <a:lnTo>
                    <a:pt x="3985" y="2512"/>
                  </a:lnTo>
                  <a:cubicBezTo>
                    <a:pt x="3937" y="2512"/>
                    <a:pt x="3877" y="2525"/>
                    <a:pt x="3816" y="2525"/>
                  </a:cubicBezTo>
                  <a:cubicBezTo>
                    <a:pt x="3743" y="2525"/>
                    <a:pt x="3695" y="2585"/>
                    <a:pt x="3695" y="2645"/>
                  </a:cubicBezTo>
                  <a:cubicBezTo>
                    <a:pt x="3695" y="2718"/>
                    <a:pt x="3756" y="2766"/>
                    <a:pt x="3828" y="2766"/>
                  </a:cubicBezTo>
                  <a:cubicBezTo>
                    <a:pt x="3888" y="2766"/>
                    <a:pt x="3961" y="2754"/>
                    <a:pt x="4033" y="2742"/>
                  </a:cubicBezTo>
                  <a:lnTo>
                    <a:pt x="4106" y="2729"/>
                  </a:lnTo>
                  <a:cubicBezTo>
                    <a:pt x="4179" y="2719"/>
                    <a:pt x="4254" y="2714"/>
                    <a:pt x="4328" y="2714"/>
                  </a:cubicBezTo>
                  <a:cubicBezTo>
                    <a:pt x="4510" y="2714"/>
                    <a:pt x="4692" y="2746"/>
                    <a:pt x="4854" y="2814"/>
                  </a:cubicBezTo>
                  <a:lnTo>
                    <a:pt x="4987" y="2874"/>
                  </a:lnTo>
                  <a:cubicBezTo>
                    <a:pt x="5192" y="2959"/>
                    <a:pt x="5398" y="2995"/>
                    <a:pt x="5615" y="2995"/>
                  </a:cubicBezTo>
                  <a:cubicBezTo>
                    <a:pt x="5736" y="2995"/>
                    <a:pt x="5868" y="2983"/>
                    <a:pt x="5989" y="2947"/>
                  </a:cubicBezTo>
                  <a:lnTo>
                    <a:pt x="6834" y="2742"/>
                  </a:lnTo>
                  <a:cubicBezTo>
                    <a:pt x="6847" y="2742"/>
                    <a:pt x="6858" y="2742"/>
                    <a:pt x="6858" y="2729"/>
                  </a:cubicBezTo>
                  <a:lnTo>
                    <a:pt x="7028" y="2742"/>
                  </a:lnTo>
                  <a:cubicBezTo>
                    <a:pt x="7113" y="2754"/>
                    <a:pt x="7185" y="2826"/>
                    <a:pt x="7185" y="2911"/>
                  </a:cubicBezTo>
                  <a:lnTo>
                    <a:pt x="7185" y="2995"/>
                  </a:lnTo>
                  <a:cubicBezTo>
                    <a:pt x="7185" y="3080"/>
                    <a:pt x="7113" y="3153"/>
                    <a:pt x="7028" y="3164"/>
                  </a:cubicBezTo>
                  <a:lnTo>
                    <a:pt x="6654" y="3188"/>
                  </a:lnTo>
                  <a:cubicBezTo>
                    <a:pt x="6630" y="3188"/>
                    <a:pt x="6617" y="3188"/>
                    <a:pt x="6605" y="3201"/>
                  </a:cubicBezTo>
                  <a:lnTo>
                    <a:pt x="5857" y="3611"/>
                  </a:lnTo>
                  <a:cubicBezTo>
                    <a:pt x="5796" y="3647"/>
                    <a:pt x="5772" y="3720"/>
                    <a:pt x="5809" y="3780"/>
                  </a:cubicBezTo>
                  <a:cubicBezTo>
                    <a:pt x="5825" y="3812"/>
                    <a:pt x="5862" y="3834"/>
                    <a:pt x="5903" y="3834"/>
                  </a:cubicBezTo>
                  <a:cubicBezTo>
                    <a:pt x="5923" y="3834"/>
                    <a:pt x="5945" y="3828"/>
                    <a:pt x="5965" y="3816"/>
                  </a:cubicBezTo>
                  <a:lnTo>
                    <a:pt x="6351" y="3611"/>
                  </a:lnTo>
                  <a:lnTo>
                    <a:pt x="6364" y="3744"/>
                  </a:lnTo>
                  <a:cubicBezTo>
                    <a:pt x="6364" y="3816"/>
                    <a:pt x="6351" y="3889"/>
                    <a:pt x="6303" y="3949"/>
                  </a:cubicBezTo>
                  <a:lnTo>
                    <a:pt x="6050" y="4323"/>
                  </a:lnTo>
                  <a:cubicBezTo>
                    <a:pt x="5978" y="4444"/>
                    <a:pt x="5857" y="4516"/>
                    <a:pt x="5724" y="4541"/>
                  </a:cubicBezTo>
                  <a:cubicBezTo>
                    <a:pt x="5688" y="4546"/>
                    <a:pt x="5654" y="4549"/>
                    <a:pt x="5620" y="4549"/>
                  </a:cubicBezTo>
                  <a:cubicBezTo>
                    <a:pt x="5516" y="4549"/>
                    <a:pt x="5420" y="4520"/>
                    <a:pt x="5337" y="4457"/>
                  </a:cubicBezTo>
                  <a:lnTo>
                    <a:pt x="5047" y="4251"/>
                  </a:lnTo>
                  <a:cubicBezTo>
                    <a:pt x="5181" y="4202"/>
                    <a:pt x="5326" y="4143"/>
                    <a:pt x="5458" y="4082"/>
                  </a:cubicBezTo>
                  <a:cubicBezTo>
                    <a:pt x="5519" y="4058"/>
                    <a:pt x="5554" y="3985"/>
                    <a:pt x="5519" y="3925"/>
                  </a:cubicBezTo>
                  <a:cubicBezTo>
                    <a:pt x="5501" y="3881"/>
                    <a:pt x="5458" y="3850"/>
                    <a:pt x="5413" y="3850"/>
                  </a:cubicBezTo>
                  <a:cubicBezTo>
                    <a:pt x="5396" y="3850"/>
                    <a:pt x="5378" y="3855"/>
                    <a:pt x="5361" y="3864"/>
                  </a:cubicBezTo>
                  <a:cubicBezTo>
                    <a:pt x="5047" y="3998"/>
                    <a:pt x="4722" y="4106"/>
                    <a:pt x="4384" y="4178"/>
                  </a:cubicBezTo>
                  <a:cubicBezTo>
                    <a:pt x="4323" y="4191"/>
                    <a:pt x="4275" y="4263"/>
                    <a:pt x="4287" y="4323"/>
                  </a:cubicBezTo>
                  <a:cubicBezTo>
                    <a:pt x="4299" y="4384"/>
                    <a:pt x="4347" y="4420"/>
                    <a:pt x="4408" y="4420"/>
                  </a:cubicBezTo>
                  <a:lnTo>
                    <a:pt x="4432" y="4420"/>
                  </a:lnTo>
                  <a:cubicBezTo>
                    <a:pt x="4540" y="4396"/>
                    <a:pt x="4649" y="4372"/>
                    <a:pt x="4758" y="4336"/>
                  </a:cubicBezTo>
                  <a:lnTo>
                    <a:pt x="5192" y="4650"/>
                  </a:lnTo>
                  <a:cubicBezTo>
                    <a:pt x="5326" y="4746"/>
                    <a:pt x="5470" y="4795"/>
                    <a:pt x="5627" y="4795"/>
                  </a:cubicBezTo>
                  <a:cubicBezTo>
                    <a:pt x="5675" y="4795"/>
                    <a:pt x="5712" y="4782"/>
                    <a:pt x="5760" y="4782"/>
                  </a:cubicBezTo>
                  <a:cubicBezTo>
                    <a:pt x="5965" y="4746"/>
                    <a:pt x="6134" y="4626"/>
                    <a:pt x="6243" y="4457"/>
                  </a:cubicBezTo>
                  <a:lnTo>
                    <a:pt x="6509" y="4082"/>
                  </a:lnTo>
                  <a:cubicBezTo>
                    <a:pt x="6581" y="3974"/>
                    <a:pt x="6605" y="3853"/>
                    <a:pt x="6605" y="3720"/>
                  </a:cubicBezTo>
                  <a:lnTo>
                    <a:pt x="6581" y="3491"/>
                  </a:lnTo>
                  <a:lnTo>
                    <a:pt x="6689" y="3430"/>
                  </a:lnTo>
                  <a:lnTo>
                    <a:pt x="6907" y="3406"/>
                  </a:lnTo>
                  <a:lnTo>
                    <a:pt x="6907" y="3623"/>
                  </a:lnTo>
                  <a:cubicBezTo>
                    <a:pt x="6907" y="4227"/>
                    <a:pt x="7402" y="4722"/>
                    <a:pt x="8006" y="4722"/>
                  </a:cubicBezTo>
                  <a:cubicBezTo>
                    <a:pt x="8138" y="4722"/>
                    <a:pt x="8247" y="4613"/>
                    <a:pt x="8247" y="4481"/>
                  </a:cubicBezTo>
                  <a:lnTo>
                    <a:pt x="8247" y="3322"/>
                  </a:lnTo>
                  <a:cubicBezTo>
                    <a:pt x="8247" y="3249"/>
                    <a:pt x="8223" y="3177"/>
                    <a:pt x="8175" y="3128"/>
                  </a:cubicBezTo>
                  <a:lnTo>
                    <a:pt x="8030" y="2983"/>
                  </a:lnTo>
                  <a:lnTo>
                    <a:pt x="8187" y="2778"/>
                  </a:lnTo>
                  <a:cubicBezTo>
                    <a:pt x="8223" y="2729"/>
                    <a:pt x="8247" y="2670"/>
                    <a:pt x="8247" y="2609"/>
                  </a:cubicBezTo>
                  <a:lnTo>
                    <a:pt x="8247" y="1438"/>
                  </a:lnTo>
                  <a:cubicBezTo>
                    <a:pt x="8247" y="1305"/>
                    <a:pt x="8138" y="1197"/>
                    <a:pt x="8006" y="1197"/>
                  </a:cubicBezTo>
                  <a:cubicBezTo>
                    <a:pt x="7402" y="1197"/>
                    <a:pt x="6907" y="1691"/>
                    <a:pt x="6907" y="2295"/>
                  </a:cubicBezTo>
                  <a:lnTo>
                    <a:pt x="6907" y="2501"/>
                  </a:lnTo>
                  <a:lnTo>
                    <a:pt x="6678" y="2488"/>
                  </a:lnTo>
                  <a:cubicBezTo>
                    <a:pt x="6726" y="2271"/>
                    <a:pt x="6665" y="2042"/>
                    <a:pt x="6520" y="1884"/>
                  </a:cubicBezTo>
                  <a:cubicBezTo>
                    <a:pt x="6388" y="1736"/>
                    <a:pt x="6204" y="1658"/>
                    <a:pt x="6015" y="1658"/>
                  </a:cubicBezTo>
                  <a:cubicBezTo>
                    <a:pt x="5913" y="1658"/>
                    <a:pt x="5809" y="1681"/>
                    <a:pt x="5712" y="1728"/>
                  </a:cubicBezTo>
                  <a:lnTo>
                    <a:pt x="5482" y="1836"/>
                  </a:lnTo>
                  <a:lnTo>
                    <a:pt x="5434" y="1812"/>
                  </a:lnTo>
                  <a:cubicBezTo>
                    <a:pt x="5410" y="1800"/>
                    <a:pt x="5385" y="1776"/>
                    <a:pt x="5361" y="1764"/>
                  </a:cubicBezTo>
                  <a:lnTo>
                    <a:pt x="5361" y="1522"/>
                  </a:lnTo>
                  <a:cubicBezTo>
                    <a:pt x="5361" y="1462"/>
                    <a:pt x="5326" y="1401"/>
                    <a:pt x="5277" y="1366"/>
                  </a:cubicBezTo>
                  <a:lnTo>
                    <a:pt x="5084" y="1245"/>
                  </a:lnTo>
                  <a:cubicBezTo>
                    <a:pt x="5036" y="1221"/>
                    <a:pt x="5012" y="1197"/>
                    <a:pt x="4987" y="1160"/>
                  </a:cubicBezTo>
                  <a:lnTo>
                    <a:pt x="4891" y="967"/>
                  </a:lnTo>
                  <a:cubicBezTo>
                    <a:pt x="4854" y="918"/>
                    <a:pt x="4818" y="883"/>
                    <a:pt x="4758" y="870"/>
                  </a:cubicBezTo>
                  <a:lnTo>
                    <a:pt x="4589" y="846"/>
                  </a:lnTo>
                  <a:cubicBezTo>
                    <a:pt x="4516" y="834"/>
                    <a:pt x="4456" y="798"/>
                    <a:pt x="4408" y="738"/>
                  </a:cubicBezTo>
                  <a:lnTo>
                    <a:pt x="4311" y="593"/>
                  </a:lnTo>
                  <a:cubicBezTo>
                    <a:pt x="4290" y="551"/>
                    <a:pt x="4242" y="518"/>
                    <a:pt x="4191" y="518"/>
                  </a:cubicBezTo>
                  <a:cubicBezTo>
                    <a:pt x="4183" y="518"/>
                    <a:pt x="4174" y="519"/>
                    <a:pt x="4166" y="520"/>
                  </a:cubicBezTo>
                  <a:lnTo>
                    <a:pt x="3853" y="532"/>
                  </a:lnTo>
                  <a:cubicBezTo>
                    <a:pt x="3792" y="532"/>
                    <a:pt x="3732" y="508"/>
                    <a:pt x="3683" y="472"/>
                  </a:cubicBezTo>
                  <a:lnTo>
                    <a:pt x="3490" y="315"/>
                  </a:lnTo>
                  <a:cubicBezTo>
                    <a:pt x="3466" y="290"/>
                    <a:pt x="3429" y="279"/>
                    <a:pt x="3381" y="279"/>
                  </a:cubicBezTo>
                  <a:lnTo>
                    <a:pt x="3104" y="279"/>
                  </a:lnTo>
                  <a:cubicBezTo>
                    <a:pt x="3031" y="279"/>
                    <a:pt x="2971" y="242"/>
                    <a:pt x="2922" y="194"/>
                  </a:cubicBezTo>
                  <a:lnTo>
                    <a:pt x="2790" y="49"/>
                  </a:lnTo>
                  <a:cubicBezTo>
                    <a:pt x="2766" y="13"/>
                    <a:pt x="2729" y="1"/>
                    <a:pt x="2681" y="1"/>
                  </a:cubicBezTo>
                  <a:close/>
                </a:path>
              </a:pathLst>
            </a:custGeom>
            <a:solidFill>
              <a:srgbClr val="3C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8"/>
            <p:cNvSpPr/>
            <p:nvPr/>
          </p:nvSpPr>
          <p:spPr>
            <a:xfrm>
              <a:off x="3310875" y="3593564"/>
              <a:ext cx="46350" cy="46350"/>
            </a:xfrm>
            <a:custGeom>
              <a:avLst/>
              <a:gdLst/>
              <a:ahLst/>
              <a:cxnLst/>
              <a:rect l="l" t="t" r="r" b="b"/>
              <a:pathLst>
                <a:path w="750" h="750" extrusionOk="0">
                  <a:moveTo>
                    <a:pt x="375" y="242"/>
                  </a:moveTo>
                  <a:cubicBezTo>
                    <a:pt x="448" y="242"/>
                    <a:pt x="508" y="303"/>
                    <a:pt x="508" y="376"/>
                  </a:cubicBezTo>
                  <a:cubicBezTo>
                    <a:pt x="508" y="448"/>
                    <a:pt x="448" y="508"/>
                    <a:pt x="375" y="508"/>
                  </a:cubicBezTo>
                  <a:cubicBezTo>
                    <a:pt x="303" y="508"/>
                    <a:pt x="242" y="448"/>
                    <a:pt x="242" y="376"/>
                  </a:cubicBezTo>
                  <a:cubicBezTo>
                    <a:pt x="242" y="303"/>
                    <a:pt x="303" y="242"/>
                    <a:pt x="375" y="242"/>
                  </a:cubicBezTo>
                  <a:close/>
                  <a:moveTo>
                    <a:pt x="375" y="1"/>
                  </a:moveTo>
                  <a:cubicBezTo>
                    <a:pt x="170" y="1"/>
                    <a:pt x="0" y="170"/>
                    <a:pt x="0" y="376"/>
                  </a:cubicBezTo>
                  <a:cubicBezTo>
                    <a:pt x="0" y="580"/>
                    <a:pt x="170" y="749"/>
                    <a:pt x="375" y="749"/>
                  </a:cubicBezTo>
                  <a:cubicBezTo>
                    <a:pt x="580" y="749"/>
                    <a:pt x="749" y="580"/>
                    <a:pt x="749" y="376"/>
                  </a:cubicBezTo>
                  <a:cubicBezTo>
                    <a:pt x="749" y="170"/>
                    <a:pt x="580" y="1"/>
                    <a:pt x="375" y="1"/>
                  </a:cubicBezTo>
                  <a:close/>
                </a:path>
              </a:pathLst>
            </a:custGeom>
            <a:solidFill>
              <a:srgbClr val="3C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 name="Google Shape;749;p48"/>
          <p:cNvGrpSpPr/>
          <p:nvPr/>
        </p:nvGrpSpPr>
        <p:grpSpPr>
          <a:xfrm>
            <a:off x="2106877" y="1778033"/>
            <a:ext cx="511954" cy="466221"/>
            <a:chOff x="2535590" y="3374420"/>
            <a:chExt cx="511954" cy="466221"/>
          </a:xfrm>
        </p:grpSpPr>
        <p:sp>
          <p:nvSpPr>
            <p:cNvPr id="750" name="Google Shape;750;p48"/>
            <p:cNvSpPr/>
            <p:nvPr/>
          </p:nvSpPr>
          <p:spPr>
            <a:xfrm>
              <a:off x="2902746" y="3382331"/>
              <a:ext cx="88807" cy="88930"/>
            </a:xfrm>
            <a:custGeom>
              <a:avLst/>
              <a:gdLst/>
              <a:ahLst/>
              <a:cxnLst/>
              <a:rect l="l" t="t" r="r" b="b"/>
              <a:pathLst>
                <a:path w="1437" h="1439" extrusionOk="0">
                  <a:moveTo>
                    <a:pt x="577" y="0"/>
                  </a:moveTo>
                  <a:cubicBezTo>
                    <a:pt x="500" y="0"/>
                    <a:pt x="426" y="41"/>
                    <a:pt x="387" y="110"/>
                  </a:cubicBezTo>
                  <a:lnTo>
                    <a:pt x="133" y="569"/>
                  </a:lnTo>
                  <a:lnTo>
                    <a:pt x="0" y="847"/>
                  </a:lnTo>
                  <a:lnTo>
                    <a:pt x="821" y="1439"/>
                  </a:lnTo>
                  <a:lnTo>
                    <a:pt x="1039" y="1161"/>
                  </a:lnTo>
                  <a:lnTo>
                    <a:pt x="1353" y="762"/>
                  </a:lnTo>
                  <a:cubicBezTo>
                    <a:pt x="1437" y="654"/>
                    <a:pt x="1413" y="497"/>
                    <a:pt x="1304" y="424"/>
                  </a:cubicBezTo>
                  <a:lnTo>
                    <a:pt x="701" y="38"/>
                  </a:lnTo>
                  <a:cubicBezTo>
                    <a:pt x="662" y="12"/>
                    <a:pt x="619" y="0"/>
                    <a:pt x="577" y="0"/>
                  </a:cubicBezTo>
                  <a:close/>
                </a:path>
              </a:pathLst>
            </a:custGeom>
            <a:solidFill>
              <a:srgbClr val="E29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8"/>
            <p:cNvSpPr/>
            <p:nvPr/>
          </p:nvSpPr>
          <p:spPr>
            <a:xfrm>
              <a:off x="2544551" y="3635218"/>
              <a:ext cx="494029" cy="130831"/>
            </a:xfrm>
            <a:custGeom>
              <a:avLst/>
              <a:gdLst/>
              <a:ahLst/>
              <a:cxnLst/>
              <a:rect l="l" t="t" r="r" b="b"/>
              <a:pathLst>
                <a:path w="7994" h="2117" extrusionOk="0">
                  <a:moveTo>
                    <a:pt x="3997" y="0"/>
                  </a:moveTo>
                  <a:cubicBezTo>
                    <a:pt x="3593" y="0"/>
                    <a:pt x="3188" y="106"/>
                    <a:pt x="2826" y="317"/>
                  </a:cubicBezTo>
                  <a:cubicBezTo>
                    <a:pt x="2463" y="537"/>
                    <a:pt x="2056" y="644"/>
                    <a:pt x="1651" y="644"/>
                  </a:cubicBezTo>
                  <a:cubicBezTo>
                    <a:pt x="1168" y="644"/>
                    <a:pt x="685" y="492"/>
                    <a:pt x="278" y="196"/>
                  </a:cubicBezTo>
                  <a:lnTo>
                    <a:pt x="85" y="51"/>
                  </a:lnTo>
                  <a:cubicBezTo>
                    <a:pt x="75" y="45"/>
                    <a:pt x="65" y="42"/>
                    <a:pt x="55" y="42"/>
                  </a:cubicBezTo>
                  <a:cubicBezTo>
                    <a:pt x="27" y="42"/>
                    <a:pt x="1" y="64"/>
                    <a:pt x="1" y="100"/>
                  </a:cubicBezTo>
                  <a:lnTo>
                    <a:pt x="1" y="1006"/>
                  </a:lnTo>
                  <a:lnTo>
                    <a:pt x="97" y="1259"/>
                  </a:lnTo>
                  <a:lnTo>
                    <a:pt x="157" y="1476"/>
                  </a:lnTo>
                  <a:lnTo>
                    <a:pt x="858" y="2116"/>
                  </a:lnTo>
                  <a:lnTo>
                    <a:pt x="7704" y="2056"/>
                  </a:lnTo>
                  <a:lnTo>
                    <a:pt x="7764" y="1911"/>
                  </a:lnTo>
                  <a:lnTo>
                    <a:pt x="7764" y="1911"/>
                  </a:lnTo>
                  <a:lnTo>
                    <a:pt x="7354" y="2020"/>
                  </a:lnTo>
                  <a:lnTo>
                    <a:pt x="7994" y="1006"/>
                  </a:lnTo>
                  <a:lnTo>
                    <a:pt x="7994" y="100"/>
                  </a:lnTo>
                  <a:cubicBezTo>
                    <a:pt x="7994" y="64"/>
                    <a:pt x="7968" y="42"/>
                    <a:pt x="7940" y="42"/>
                  </a:cubicBezTo>
                  <a:cubicBezTo>
                    <a:pt x="7929" y="42"/>
                    <a:pt x="7919" y="45"/>
                    <a:pt x="7909" y="51"/>
                  </a:cubicBezTo>
                  <a:lnTo>
                    <a:pt x="7716" y="196"/>
                  </a:lnTo>
                  <a:cubicBezTo>
                    <a:pt x="7309" y="492"/>
                    <a:pt x="6827" y="644"/>
                    <a:pt x="6343" y="644"/>
                  </a:cubicBezTo>
                  <a:cubicBezTo>
                    <a:pt x="5938" y="644"/>
                    <a:pt x="5532" y="537"/>
                    <a:pt x="5169" y="317"/>
                  </a:cubicBezTo>
                  <a:cubicBezTo>
                    <a:pt x="4806" y="106"/>
                    <a:pt x="4402" y="0"/>
                    <a:pt x="3997" y="0"/>
                  </a:cubicBezTo>
                  <a:close/>
                </a:path>
              </a:pathLst>
            </a:custGeom>
            <a:solidFill>
              <a:srgbClr val="85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8"/>
            <p:cNvSpPr/>
            <p:nvPr/>
          </p:nvSpPr>
          <p:spPr>
            <a:xfrm>
              <a:off x="2572176" y="3426456"/>
              <a:ext cx="390329" cy="402256"/>
            </a:xfrm>
            <a:custGeom>
              <a:avLst/>
              <a:gdLst/>
              <a:ahLst/>
              <a:cxnLst/>
              <a:rect l="l" t="t" r="r" b="b"/>
              <a:pathLst>
                <a:path w="6316" h="6509" extrusionOk="0">
                  <a:moveTo>
                    <a:pt x="5253" y="0"/>
                  </a:moveTo>
                  <a:lnTo>
                    <a:pt x="4963" y="206"/>
                  </a:lnTo>
                  <a:lnTo>
                    <a:pt x="4443" y="979"/>
                  </a:lnTo>
                  <a:cubicBezTo>
                    <a:pt x="3901" y="1003"/>
                    <a:pt x="3405" y="1280"/>
                    <a:pt x="3104" y="1739"/>
                  </a:cubicBezTo>
                  <a:lnTo>
                    <a:pt x="0" y="6399"/>
                  </a:lnTo>
                  <a:lnTo>
                    <a:pt x="3514" y="6509"/>
                  </a:lnTo>
                  <a:lnTo>
                    <a:pt x="5603" y="3381"/>
                  </a:lnTo>
                  <a:cubicBezTo>
                    <a:pt x="5905" y="2922"/>
                    <a:pt x="5965" y="2355"/>
                    <a:pt x="5760" y="1848"/>
                  </a:cubicBezTo>
                  <a:lnTo>
                    <a:pt x="6279" y="1063"/>
                  </a:lnTo>
                  <a:lnTo>
                    <a:pt x="6315" y="773"/>
                  </a:lnTo>
                  <a:lnTo>
                    <a:pt x="5253" y="0"/>
                  </a:lnTo>
                  <a:close/>
                </a:path>
              </a:pathLst>
            </a:custGeom>
            <a:solidFill>
              <a:srgbClr val="D7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8"/>
            <p:cNvSpPr/>
            <p:nvPr/>
          </p:nvSpPr>
          <p:spPr>
            <a:xfrm>
              <a:off x="2572176" y="3426456"/>
              <a:ext cx="355226" cy="397003"/>
            </a:xfrm>
            <a:custGeom>
              <a:avLst/>
              <a:gdLst/>
              <a:ahLst/>
              <a:cxnLst/>
              <a:rect l="l" t="t" r="r" b="b"/>
              <a:pathLst>
                <a:path w="5748" h="6424" extrusionOk="0">
                  <a:moveTo>
                    <a:pt x="5253" y="0"/>
                  </a:moveTo>
                  <a:lnTo>
                    <a:pt x="4963" y="206"/>
                  </a:lnTo>
                  <a:lnTo>
                    <a:pt x="4443" y="979"/>
                  </a:lnTo>
                  <a:cubicBezTo>
                    <a:pt x="3901" y="1003"/>
                    <a:pt x="3405" y="1280"/>
                    <a:pt x="3104" y="1739"/>
                  </a:cubicBezTo>
                  <a:lnTo>
                    <a:pt x="0" y="6399"/>
                  </a:lnTo>
                  <a:lnTo>
                    <a:pt x="725" y="6424"/>
                  </a:lnTo>
                  <a:lnTo>
                    <a:pt x="3611" y="2089"/>
                  </a:lnTo>
                  <a:cubicBezTo>
                    <a:pt x="3876" y="1679"/>
                    <a:pt x="4299" y="1413"/>
                    <a:pt x="4770" y="1352"/>
                  </a:cubicBezTo>
                  <a:cubicBezTo>
                    <a:pt x="4891" y="1328"/>
                    <a:pt x="4999" y="1256"/>
                    <a:pt x="5071" y="1159"/>
                  </a:cubicBezTo>
                  <a:lnTo>
                    <a:pt x="5470" y="556"/>
                  </a:lnTo>
                  <a:lnTo>
                    <a:pt x="5747" y="362"/>
                  </a:lnTo>
                  <a:lnTo>
                    <a:pt x="5253" y="0"/>
                  </a:lnTo>
                  <a:close/>
                </a:path>
              </a:pathLst>
            </a:custGeom>
            <a:solidFill>
              <a:srgbClr val="D7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8"/>
            <p:cNvSpPr/>
            <p:nvPr/>
          </p:nvSpPr>
          <p:spPr>
            <a:xfrm>
              <a:off x="2883340" y="3434676"/>
              <a:ext cx="73171" cy="65323"/>
            </a:xfrm>
            <a:custGeom>
              <a:avLst/>
              <a:gdLst/>
              <a:ahLst/>
              <a:cxnLst/>
              <a:rect l="l" t="t" r="r" b="b"/>
              <a:pathLst>
                <a:path w="1184" h="1057" extrusionOk="0">
                  <a:moveTo>
                    <a:pt x="314" y="0"/>
                  </a:moveTo>
                  <a:lnTo>
                    <a:pt x="170" y="229"/>
                  </a:lnTo>
                  <a:lnTo>
                    <a:pt x="49" y="459"/>
                  </a:lnTo>
                  <a:cubicBezTo>
                    <a:pt x="1" y="556"/>
                    <a:pt x="36" y="688"/>
                    <a:pt x="133" y="749"/>
                  </a:cubicBezTo>
                  <a:lnTo>
                    <a:pt x="532" y="1015"/>
                  </a:lnTo>
                  <a:cubicBezTo>
                    <a:pt x="570" y="1043"/>
                    <a:pt x="614" y="1057"/>
                    <a:pt x="657" y="1057"/>
                  </a:cubicBezTo>
                  <a:cubicBezTo>
                    <a:pt x="723" y="1057"/>
                    <a:pt x="789" y="1025"/>
                    <a:pt x="833" y="966"/>
                  </a:cubicBezTo>
                  <a:lnTo>
                    <a:pt x="991" y="773"/>
                  </a:lnTo>
                  <a:lnTo>
                    <a:pt x="1184" y="483"/>
                  </a:lnTo>
                  <a:lnTo>
                    <a:pt x="314" y="0"/>
                  </a:lnTo>
                  <a:close/>
                </a:path>
              </a:pathLst>
            </a:custGeom>
            <a:solidFill>
              <a:srgbClr val="85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8"/>
            <p:cNvSpPr/>
            <p:nvPr/>
          </p:nvSpPr>
          <p:spPr>
            <a:xfrm>
              <a:off x="2883340" y="3434676"/>
              <a:ext cx="44063" cy="48513"/>
            </a:xfrm>
            <a:custGeom>
              <a:avLst/>
              <a:gdLst/>
              <a:ahLst/>
              <a:cxnLst/>
              <a:rect l="l" t="t" r="r" b="b"/>
              <a:pathLst>
                <a:path w="713" h="785" extrusionOk="0">
                  <a:moveTo>
                    <a:pt x="314" y="0"/>
                  </a:moveTo>
                  <a:lnTo>
                    <a:pt x="170" y="229"/>
                  </a:lnTo>
                  <a:lnTo>
                    <a:pt x="49" y="459"/>
                  </a:lnTo>
                  <a:cubicBezTo>
                    <a:pt x="1" y="556"/>
                    <a:pt x="36" y="688"/>
                    <a:pt x="133" y="749"/>
                  </a:cubicBezTo>
                  <a:lnTo>
                    <a:pt x="194" y="785"/>
                  </a:lnTo>
                  <a:lnTo>
                    <a:pt x="435" y="423"/>
                  </a:lnTo>
                  <a:lnTo>
                    <a:pt x="712" y="229"/>
                  </a:lnTo>
                  <a:lnTo>
                    <a:pt x="688" y="205"/>
                  </a:lnTo>
                  <a:lnTo>
                    <a:pt x="314" y="0"/>
                  </a:lnTo>
                  <a:close/>
                </a:path>
              </a:pathLst>
            </a:custGeom>
            <a:solidFill>
              <a:srgbClr val="85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8"/>
            <p:cNvSpPr/>
            <p:nvPr/>
          </p:nvSpPr>
          <p:spPr>
            <a:xfrm>
              <a:off x="2871413" y="3406248"/>
              <a:ext cx="115690" cy="88621"/>
            </a:xfrm>
            <a:custGeom>
              <a:avLst/>
              <a:gdLst/>
              <a:ahLst/>
              <a:cxnLst/>
              <a:rect l="l" t="t" r="r" b="b"/>
              <a:pathLst>
                <a:path w="1872" h="1434" extrusionOk="0">
                  <a:moveTo>
                    <a:pt x="328" y="0"/>
                  </a:moveTo>
                  <a:cubicBezTo>
                    <a:pt x="281" y="0"/>
                    <a:pt x="236" y="24"/>
                    <a:pt x="205" y="62"/>
                  </a:cubicBezTo>
                  <a:lnTo>
                    <a:pt x="49" y="303"/>
                  </a:lnTo>
                  <a:cubicBezTo>
                    <a:pt x="0" y="375"/>
                    <a:pt x="24" y="460"/>
                    <a:pt x="97" y="509"/>
                  </a:cubicBezTo>
                  <a:lnTo>
                    <a:pt x="1461" y="1414"/>
                  </a:lnTo>
                  <a:cubicBezTo>
                    <a:pt x="1487" y="1427"/>
                    <a:pt x="1516" y="1434"/>
                    <a:pt x="1544" y="1434"/>
                  </a:cubicBezTo>
                  <a:cubicBezTo>
                    <a:pt x="1595" y="1434"/>
                    <a:pt x="1643" y="1412"/>
                    <a:pt x="1667" y="1366"/>
                  </a:cubicBezTo>
                  <a:lnTo>
                    <a:pt x="1823" y="1137"/>
                  </a:lnTo>
                  <a:cubicBezTo>
                    <a:pt x="1871" y="1064"/>
                    <a:pt x="1847" y="968"/>
                    <a:pt x="1787" y="931"/>
                  </a:cubicBezTo>
                  <a:lnTo>
                    <a:pt x="411" y="26"/>
                  </a:lnTo>
                  <a:cubicBezTo>
                    <a:pt x="384" y="8"/>
                    <a:pt x="356" y="0"/>
                    <a:pt x="328" y="0"/>
                  </a:cubicBezTo>
                  <a:close/>
                </a:path>
              </a:pathLst>
            </a:custGeom>
            <a:solidFill>
              <a:srgbClr val="D7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8"/>
            <p:cNvSpPr/>
            <p:nvPr/>
          </p:nvSpPr>
          <p:spPr>
            <a:xfrm>
              <a:off x="2649735" y="3537635"/>
              <a:ext cx="238857" cy="287308"/>
            </a:xfrm>
            <a:custGeom>
              <a:avLst/>
              <a:gdLst/>
              <a:ahLst/>
              <a:cxnLst/>
              <a:rect l="l" t="t" r="r" b="b"/>
              <a:pathLst>
                <a:path w="3865" h="4649" extrusionOk="0">
                  <a:moveTo>
                    <a:pt x="3865" y="653"/>
                  </a:moveTo>
                  <a:lnTo>
                    <a:pt x="3842" y="687"/>
                  </a:lnTo>
                  <a:lnTo>
                    <a:pt x="3842" y="687"/>
                  </a:lnTo>
                  <a:cubicBezTo>
                    <a:pt x="3854" y="676"/>
                    <a:pt x="3865" y="664"/>
                    <a:pt x="3865" y="653"/>
                  </a:cubicBezTo>
                  <a:close/>
                  <a:moveTo>
                    <a:pt x="2899" y="1"/>
                  </a:moveTo>
                  <a:lnTo>
                    <a:pt x="894" y="3055"/>
                  </a:lnTo>
                  <a:lnTo>
                    <a:pt x="1" y="4372"/>
                  </a:lnTo>
                  <a:lnTo>
                    <a:pt x="1293" y="4649"/>
                  </a:lnTo>
                  <a:lnTo>
                    <a:pt x="2573" y="2620"/>
                  </a:lnTo>
                  <a:lnTo>
                    <a:pt x="3842" y="687"/>
                  </a:lnTo>
                  <a:lnTo>
                    <a:pt x="3842" y="687"/>
                  </a:lnTo>
                  <a:cubicBezTo>
                    <a:pt x="3842" y="687"/>
                    <a:pt x="3841" y="688"/>
                    <a:pt x="3840" y="688"/>
                  </a:cubicBezTo>
                  <a:lnTo>
                    <a:pt x="3865" y="653"/>
                  </a:lnTo>
                  <a:lnTo>
                    <a:pt x="2899" y="1"/>
                  </a:lnTo>
                  <a:close/>
                </a:path>
              </a:pathLst>
            </a:custGeom>
            <a:solidFill>
              <a:srgbClr val="85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8"/>
            <p:cNvSpPr/>
            <p:nvPr/>
          </p:nvSpPr>
          <p:spPr>
            <a:xfrm>
              <a:off x="2821355" y="3527191"/>
              <a:ext cx="74716" cy="61244"/>
            </a:xfrm>
            <a:custGeom>
              <a:avLst/>
              <a:gdLst/>
              <a:ahLst/>
              <a:cxnLst/>
              <a:rect l="l" t="t" r="r" b="b"/>
              <a:pathLst>
                <a:path w="1209" h="991" extrusionOk="0">
                  <a:moveTo>
                    <a:pt x="436" y="1"/>
                  </a:moveTo>
                  <a:cubicBezTo>
                    <a:pt x="315" y="1"/>
                    <a:pt x="194" y="61"/>
                    <a:pt x="122" y="170"/>
                  </a:cubicBezTo>
                  <a:cubicBezTo>
                    <a:pt x="1" y="350"/>
                    <a:pt x="49" y="580"/>
                    <a:pt x="231" y="701"/>
                  </a:cubicBezTo>
                  <a:lnTo>
                    <a:pt x="569" y="930"/>
                  </a:lnTo>
                  <a:cubicBezTo>
                    <a:pt x="629" y="967"/>
                    <a:pt x="701" y="991"/>
                    <a:pt x="774" y="991"/>
                  </a:cubicBezTo>
                  <a:cubicBezTo>
                    <a:pt x="894" y="991"/>
                    <a:pt x="1015" y="930"/>
                    <a:pt x="1088" y="822"/>
                  </a:cubicBezTo>
                  <a:cubicBezTo>
                    <a:pt x="1208" y="640"/>
                    <a:pt x="1160" y="411"/>
                    <a:pt x="979" y="290"/>
                  </a:cubicBezTo>
                  <a:lnTo>
                    <a:pt x="641" y="61"/>
                  </a:lnTo>
                  <a:cubicBezTo>
                    <a:pt x="580" y="25"/>
                    <a:pt x="508" y="1"/>
                    <a:pt x="436" y="1"/>
                  </a:cubicBezTo>
                  <a:close/>
                </a:path>
              </a:pathLst>
            </a:custGeom>
            <a:solidFill>
              <a:srgbClr val="85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8"/>
            <p:cNvSpPr/>
            <p:nvPr/>
          </p:nvSpPr>
          <p:spPr>
            <a:xfrm>
              <a:off x="2544551" y="3697327"/>
              <a:ext cx="494771" cy="131387"/>
            </a:xfrm>
            <a:custGeom>
              <a:avLst/>
              <a:gdLst/>
              <a:ahLst/>
              <a:cxnLst/>
              <a:rect l="l" t="t" r="r" b="b"/>
              <a:pathLst>
                <a:path w="8006" h="2126" extrusionOk="0">
                  <a:moveTo>
                    <a:pt x="1" y="1"/>
                  </a:moveTo>
                  <a:lnTo>
                    <a:pt x="1" y="1340"/>
                  </a:lnTo>
                  <a:lnTo>
                    <a:pt x="858" y="2126"/>
                  </a:lnTo>
                  <a:lnTo>
                    <a:pt x="7704" y="2077"/>
                  </a:lnTo>
                  <a:lnTo>
                    <a:pt x="8006" y="1329"/>
                  </a:lnTo>
                  <a:lnTo>
                    <a:pt x="7994" y="1"/>
                  </a:lnTo>
                  <a:lnTo>
                    <a:pt x="7716" y="205"/>
                  </a:lnTo>
                  <a:cubicBezTo>
                    <a:pt x="7308" y="508"/>
                    <a:pt x="6826" y="660"/>
                    <a:pt x="6342" y="660"/>
                  </a:cubicBezTo>
                  <a:cubicBezTo>
                    <a:pt x="5938" y="660"/>
                    <a:pt x="5532" y="553"/>
                    <a:pt x="5169" y="339"/>
                  </a:cubicBezTo>
                  <a:cubicBezTo>
                    <a:pt x="4806" y="121"/>
                    <a:pt x="4402" y="13"/>
                    <a:pt x="3997" y="13"/>
                  </a:cubicBezTo>
                  <a:cubicBezTo>
                    <a:pt x="3593" y="13"/>
                    <a:pt x="3188" y="121"/>
                    <a:pt x="2826" y="339"/>
                  </a:cubicBezTo>
                  <a:cubicBezTo>
                    <a:pt x="2463" y="553"/>
                    <a:pt x="2057" y="660"/>
                    <a:pt x="1652" y="660"/>
                  </a:cubicBezTo>
                  <a:cubicBezTo>
                    <a:pt x="1168" y="660"/>
                    <a:pt x="686" y="508"/>
                    <a:pt x="278" y="205"/>
                  </a:cubicBezTo>
                  <a:lnTo>
                    <a:pt x="1" y="1"/>
                  </a:lnTo>
                  <a:close/>
                </a:path>
              </a:pathLst>
            </a:custGeom>
            <a:solidFill>
              <a:srgbClr val="85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8"/>
            <p:cNvSpPr/>
            <p:nvPr/>
          </p:nvSpPr>
          <p:spPr>
            <a:xfrm>
              <a:off x="2544551" y="3757026"/>
              <a:ext cx="494771" cy="83615"/>
            </a:xfrm>
            <a:custGeom>
              <a:avLst/>
              <a:gdLst/>
              <a:ahLst/>
              <a:cxnLst/>
              <a:rect l="l" t="t" r="r" b="b"/>
              <a:pathLst>
                <a:path w="8006" h="1353" extrusionOk="0">
                  <a:moveTo>
                    <a:pt x="1" y="0"/>
                  </a:moveTo>
                  <a:lnTo>
                    <a:pt x="1" y="1256"/>
                  </a:lnTo>
                  <a:cubicBezTo>
                    <a:pt x="1" y="1304"/>
                    <a:pt x="37" y="1353"/>
                    <a:pt x="97" y="1353"/>
                  </a:cubicBezTo>
                  <a:lnTo>
                    <a:pt x="7897" y="1353"/>
                  </a:lnTo>
                  <a:cubicBezTo>
                    <a:pt x="7957" y="1353"/>
                    <a:pt x="7994" y="1316"/>
                    <a:pt x="7994" y="1256"/>
                  </a:cubicBezTo>
                  <a:lnTo>
                    <a:pt x="8006" y="0"/>
                  </a:lnTo>
                  <a:lnTo>
                    <a:pt x="7716" y="218"/>
                  </a:lnTo>
                  <a:cubicBezTo>
                    <a:pt x="7310" y="512"/>
                    <a:pt x="6831" y="661"/>
                    <a:pt x="6349" y="661"/>
                  </a:cubicBezTo>
                  <a:cubicBezTo>
                    <a:pt x="5942" y="661"/>
                    <a:pt x="5534" y="554"/>
                    <a:pt x="5169" y="339"/>
                  </a:cubicBezTo>
                  <a:cubicBezTo>
                    <a:pt x="4806" y="127"/>
                    <a:pt x="4402" y="21"/>
                    <a:pt x="3997" y="21"/>
                  </a:cubicBezTo>
                  <a:cubicBezTo>
                    <a:pt x="3593" y="21"/>
                    <a:pt x="3188" y="127"/>
                    <a:pt x="2826" y="339"/>
                  </a:cubicBezTo>
                  <a:cubicBezTo>
                    <a:pt x="2461" y="554"/>
                    <a:pt x="2053" y="661"/>
                    <a:pt x="1645" y="661"/>
                  </a:cubicBezTo>
                  <a:cubicBezTo>
                    <a:pt x="1164" y="661"/>
                    <a:pt x="684" y="512"/>
                    <a:pt x="278" y="218"/>
                  </a:cubicBezTo>
                  <a:lnTo>
                    <a:pt x="1" y="0"/>
                  </a:lnTo>
                  <a:close/>
                </a:path>
              </a:pathLst>
            </a:custGeom>
            <a:solidFill>
              <a:srgbClr val="7FC4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8"/>
            <p:cNvSpPr/>
            <p:nvPr/>
          </p:nvSpPr>
          <p:spPr>
            <a:xfrm>
              <a:off x="2535590" y="3374420"/>
              <a:ext cx="511951" cy="372221"/>
            </a:xfrm>
            <a:custGeom>
              <a:avLst/>
              <a:gdLst/>
              <a:ahLst/>
              <a:cxnLst/>
              <a:rect l="l" t="t" r="r" b="b"/>
              <a:pathLst>
                <a:path w="8284" h="6023" extrusionOk="0">
                  <a:moveTo>
                    <a:pt x="6521" y="246"/>
                  </a:moveTo>
                  <a:cubicBezTo>
                    <a:pt x="6541" y="246"/>
                    <a:pt x="6564" y="254"/>
                    <a:pt x="6581" y="263"/>
                  </a:cubicBezTo>
                  <a:lnTo>
                    <a:pt x="7173" y="662"/>
                  </a:lnTo>
                  <a:cubicBezTo>
                    <a:pt x="7197" y="673"/>
                    <a:pt x="7221" y="697"/>
                    <a:pt x="7221" y="734"/>
                  </a:cubicBezTo>
                  <a:cubicBezTo>
                    <a:pt x="7233" y="758"/>
                    <a:pt x="7221" y="782"/>
                    <a:pt x="7197" y="806"/>
                  </a:cubicBezTo>
                  <a:lnTo>
                    <a:pt x="6956" y="1120"/>
                  </a:lnTo>
                  <a:lnTo>
                    <a:pt x="6243" y="649"/>
                  </a:lnTo>
                  <a:lnTo>
                    <a:pt x="6424" y="299"/>
                  </a:lnTo>
                  <a:cubicBezTo>
                    <a:pt x="6449" y="275"/>
                    <a:pt x="6473" y="263"/>
                    <a:pt x="6497" y="251"/>
                  </a:cubicBezTo>
                  <a:cubicBezTo>
                    <a:pt x="6504" y="247"/>
                    <a:pt x="6512" y="246"/>
                    <a:pt x="6521" y="246"/>
                  </a:cubicBezTo>
                  <a:close/>
                  <a:moveTo>
                    <a:pt x="5772" y="637"/>
                  </a:moveTo>
                  <a:lnTo>
                    <a:pt x="7149" y="1542"/>
                  </a:lnTo>
                  <a:cubicBezTo>
                    <a:pt x="7160" y="1542"/>
                    <a:pt x="7160" y="1555"/>
                    <a:pt x="7160" y="1555"/>
                  </a:cubicBezTo>
                  <a:lnTo>
                    <a:pt x="7160" y="1579"/>
                  </a:lnTo>
                  <a:lnTo>
                    <a:pt x="7004" y="1821"/>
                  </a:lnTo>
                  <a:cubicBezTo>
                    <a:pt x="6991" y="1821"/>
                    <a:pt x="6991" y="1821"/>
                    <a:pt x="6980" y="1832"/>
                  </a:cubicBezTo>
                  <a:cubicBezTo>
                    <a:pt x="6980" y="1832"/>
                    <a:pt x="6967" y="1832"/>
                    <a:pt x="6967" y="1821"/>
                  </a:cubicBezTo>
                  <a:lnTo>
                    <a:pt x="5591" y="927"/>
                  </a:lnTo>
                  <a:cubicBezTo>
                    <a:pt x="5591" y="915"/>
                    <a:pt x="5579" y="915"/>
                    <a:pt x="5579" y="903"/>
                  </a:cubicBezTo>
                  <a:cubicBezTo>
                    <a:pt x="5579" y="903"/>
                    <a:pt x="5579" y="890"/>
                    <a:pt x="5591" y="879"/>
                  </a:cubicBezTo>
                  <a:lnTo>
                    <a:pt x="5736" y="649"/>
                  </a:lnTo>
                  <a:cubicBezTo>
                    <a:pt x="5748" y="637"/>
                    <a:pt x="5760" y="637"/>
                    <a:pt x="5772" y="637"/>
                  </a:cubicBezTo>
                  <a:close/>
                  <a:moveTo>
                    <a:pt x="5845" y="1386"/>
                  </a:moveTo>
                  <a:lnTo>
                    <a:pt x="6436" y="1772"/>
                  </a:lnTo>
                  <a:lnTo>
                    <a:pt x="6364" y="1869"/>
                  </a:lnTo>
                  <a:cubicBezTo>
                    <a:pt x="6348" y="1892"/>
                    <a:pt x="6317" y="1906"/>
                    <a:pt x="6284" y="1906"/>
                  </a:cubicBezTo>
                  <a:cubicBezTo>
                    <a:pt x="6267" y="1906"/>
                    <a:pt x="6248" y="1902"/>
                    <a:pt x="6231" y="1893"/>
                  </a:cubicBezTo>
                  <a:lnTo>
                    <a:pt x="5821" y="1627"/>
                  </a:lnTo>
                  <a:cubicBezTo>
                    <a:pt x="5772" y="1591"/>
                    <a:pt x="5760" y="1531"/>
                    <a:pt x="5784" y="1483"/>
                  </a:cubicBezTo>
                  <a:lnTo>
                    <a:pt x="5845" y="1386"/>
                  </a:lnTo>
                  <a:close/>
                  <a:moveTo>
                    <a:pt x="5053" y="2601"/>
                  </a:moveTo>
                  <a:cubicBezTo>
                    <a:pt x="5103" y="2601"/>
                    <a:pt x="5152" y="2615"/>
                    <a:pt x="5193" y="2642"/>
                  </a:cubicBezTo>
                  <a:lnTo>
                    <a:pt x="5543" y="2871"/>
                  </a:lnTo>
                  <a:cubicBezTo>
                    <a:pt x="5663" y="2943"/>
                    <a:pt x="5687" y="3101"/>
                    <a:pt x="5615" y="3221"/>
                  </a:cubicBezTo>
                  <a:cubicBezTo>
                    <a:pt x="5579" y="3281"/>
                    <a:pt x="5518" y="3318"/>
                    <a:pt x="5458" y="3329"/>
                  </a:cubicBezTo>
                  <a:cubicBezTo>
                    <a:pt x="5440" y="3333"/>
                    <a:pt x="5422" y="3334"/>
                    <a:pt x="5404" y="3334"/>
                  </a:cubicBezTo>
                  <a:cubicBezTo>
                    <a:pt x="5351" y="3334"/>
                    <a:pt x="5301" y="3320"/>
                    <a:pt x="5265" y="3294"/>
                  </a:cubicBezTo>
                  <a:lnTo>
                    <a:pt x="4915" y="3064"/>
                  </a:lnTo>
                  <a:cubicBezTo>
                    <a:pt x="4794" y="2991"/>
                    <a:pt x="4770" y="2835"/>
                    <a:pt x="4842" y="2714"/>
                  </a:cubicBezTo>
                  <a:cubicBezTo>
                    <a:pt x="4887" y="2639"/>
                    <a:pt x="4970" y="2601"/>
                    <a:pt x="5053" y="2601"/>
                  </a:cubicBezTo>
                  <a:close/>
                  <a:moveTo>
                    <a:pt x="4601" y="3076"/>
                  </a:moveTo>
                  <a:cubicBezTo>
                    <a:pt x="4649" y="3149"/>
                    <a:pt x="4697" y="3221"/>
                    <a:pt x="4782" y="3270"/>
                  </a:cubicBezTo>
                  <a:lnTo>
                    <a:pt x="4903" y="3354"/>
                  </a:lnTo>
                  <a:lnTo>
                    <a:pt x="4806" y="3487"/>
                  </a:lnTo>
                  <a:cubicBezTo>
                    <a:pt x="4770" y="3547"/>
                    <a:pt x="4794" y="3619"/>
                    <a:pt x="4842" y="3656"/>
                  </a:cubicBezTo>
                  <a:cubicBezTo>
                    <a:pt x="4866" y="3668"/>
                    <a:pt x="4891" y="3680"/>
                    <a:pt x="4915" y="3680"/>
                  </a:cubicBezTo>
                  <a:cubicBezTo>
                    <a:pt x="4951" y="3680"/>
                    <a:pt x="4987" y="3656"/>
                    <a:pt x="5011" y="3619"/>
                  </a:cubicBezTo>
                  <a:lnTo>
                    <a:pt x="5108" y="3487"/>
                  </a:lnTo>
                  <a:lnTo>
                    <a:pt x="5132" y="3498"/>
                  </a:lnTo>
                  <a:cubicBezTo>
                    <a:pt x="5204" y="3547"/>
                    <a:pt x="5289" y="3571"/>
                    <a:pt x="5373" y="3583"/>
                  </a:cubicBezTo>
                  <a:lnTo>
                    <a:pt x="4359" y="5141"/>
                  </a:lnTo>
                  <a:cubicBezTo>
                    <a:pt x="4239" y="5129"/>
                    <a:pt x="4118" y="5129"/>
                    <a:pt x="3997" y="5129"/>
                  </a:cubicBezTo>
                  <a:cubicBezTo>
                    <a:pt x="3985" y="5105"/>
                    <a:pt x="3973" y="5068"/>
                    <a:pt x="3937" y="5057"/>
                  </a:cubicBezTo>
                  <a:cubicBezTo>
                    <a:pt x="3919" y="5043"/>
                    <a:pt x="3896" y="5036"/>
                    <a:pt x="3872" y="5036"/>
                  </a:cubicBezTo>
                  <a:cubicBezTo>
                    <a:pt x="3832" y="5036"/>
                    <a:pt x="3790" y="5055"/>
                    <a:pt x="3768" y="5092"/>
                  </a:cubicBezTo>
                  <a:lnTo>
                    <a:pt x="3731" y="5165"/>
                  </a:lnTo>
                  <a:cubicBezTo>
                    <a:pt x="3514" y="5201"/>
                    <a:pt x="3297" y="5261"/>
                    <a:pt x="3104" y="5358"/>
                  </a:cubicBezTo>
                  <a:lnTo>
                    <a:pt x="4601" y="3076"/>
                  </a:lnTo>
                  <a:close/>
                  <a:moveTo>
                    <a:pt x="6513" y="0"/>
                  </a:moveTo>
                  <a:cubicBezTo>
                    <a:pt x="6488" y="0"/>
                    <a:pt x="6462" y="3"/>
                    <a:pt x="6436" y="10"/>
                  </a:cubicBezTo>
                  <a:cubicBezTo>
                    <a:pt x="6339" y="34"/>
                    <a:pt x="6267" y="94"/>
                    <a:pt x="6219" y="190"/>
                  </a:cubicBezTo>
                  <a:lnTo>
                    <a:pt x="6038" y="517"/>
                  </a:lnTo>
                  <a:lnTo>
                    <a:pt x="5917" y="432"/>
                  </a:lnTo>
                  <a:cubicBezTo>
                    <a:pt x="5868" y="405"/>
                    <a:pt x="5815" y="392"/>
                    <a:pt x="5762" y="392"/>
                  </a:cubicBezTo>
                  <a:cubicBezTo>
                    <a:pt x="5672" y="392"/>
                    <a:pt x="5584" y="432"/>
                    <a:pt x="5531" y="517"/>
                  </a:cubicBezTo>
                  <a:lnTo>
                    <a:pt x="5386" y="746"/>
                  </a:lnTo>
                  <a:cubicBezTo>
                    <a:pt x="5338" y="806"/>
                    <a:pt x="5325" y="879"/>
                    <a:pt x="5338" y="951"/>
                  </a:cubicBezTo>
                  <a:cubicBezTo>
                    <a:pt x="5349" y="1000"/>
                    <a:pt x="5373" y="1035"/>
                    <a:pt x="5398" y="1060"/>
                  </a:cubicBezTo>
                  <a:lnTo>
                    <a:pt x="4976" y="1700"/>
                  </a:lnTo>
                  <a:cubicBezTo>
                    <a:pt x="4420" y="1748"/>
                    <a:pt x="3900" y="2038"/>
                    <a:pt x="3599" y="2508"/>
                  </a:cubicBezTo>
                  <a:lnTo>
                    <a:pt x="3538" y="2581"/>
                  </a:lnTo>
                  <a:cubicBezTo>
                    <a:pt x="3502" y="2642"/>
                    <a:pt x="3527" y="2714"/>
                    <a:pt x="3575" y="2750"/>
                  </a:cubicBezTo>
                  <a:cubicBezTo>
                    <a:pt x="3597" y="2764"/>
                    <a:pt x="3622" y="2770"/>
                    <a:pt x="3645" y="2770"/>
                  </a:cubicBezTo>
                  <a:cubicBezTo>
                    <a:pt x="3684" y="2770"/>
                    <a:pt x="3721" y="2752"/>
                    <a:pt x="3744" y="2714"/>
                  </a:cubicBezTo>
                  <a:lnTo>
                    <a:pt x="3792" y="2642"/>
                  </a:lnTo>
                  <a:cubicBezTo>
                    <a:pt x="4069" y="2219"/>
                    <a:pt x="4541" y="1966"/>
                    <a:pt x="5035" y="1941"/>
                  </a:cubicBezTo>
                  <a:lnTo>
                    <a:pt x="5048" y="1941"/>
                  </a:lnTo>
                  <a:cubicBezTo>
                    <a:pt x="5084" y="1941"/>
                    <a:pt x="5120" y="1929"/>
                    <a:pt x="5145" y="1893"/>
                  </a:cubicBezTo>
                  <a:lnTo>
                    <a:pt x="5591" y="1217"/>
                  </a:lnTo>
                  <a:lnTo>
                    <a:pt x="5639" y="1241"/>
                  </a:lnTo>
                  <a:lnTo>
                    <a:pt x="5579" y="1373"/>
                  </a:lnTo>
                  <a:cubicBezTo>
                    <a:pt x="5483" y="1531"/>
                    <a:pt x="5531" y="1724"/>
                    <a:pt x="5687" y="1832"/>
                  </a:cubicBezTo>
                  <a:lnTo>
                    <a:pt x="6098" y="2098"/>
                  </a:lnTo>
                  <a:cubicBezTo>
                    <a:pt x="6159" y="2135"/>
                    <a:pt x="6219" y="2146"/>
                    <a:pt x="6291" y="2146"/>
                  </a:cubicBezTo>
                  <a:cubicBezTo>
                    <a:pt x="6388" y="2146"/>
                    <a:pt x="6484" y="2110"/>
                    <a:pt x="6557" y="2014"/>
                  </a:cubicBezTo>
                  <a:lnTo>
                    <a:pt x="6642" y="1905"/>
                  </a:lnTo>
                  <a:lnTo>
                    <a:pt x="6702" y="1941"/>
                  </a:lnTo>
                  <a:lnTo>
                    <a:pt x="6255" y="2618"/>
                  </a:lnTo>
                  <a:cubicBezTo>
                    <a:pt x="6231" y="2653"/>
                    <a:pt x="6231" y="2690"/>
                    <a:pt x="6243" y="2726"/>
                  </a:cubicBezTo>
                  <a:lnTo>
                    <a:pt x="6243" y="2738"/>
                  </a:lnTo>
                  <a:cubicBezTo>
                    <a:pt x="6424" y="3209"/>
                    <a:pt x="6364" y="3728"/>
                    <a:pt x="6098" y="4150"/>
                  </a:cubicBezTo>
                  <a:lnTo>
                    <a:pt x="5265" y="5406"/>
                  </a:lnTo>
                  <a:cubicBezTo>
                    <a:pt x="5060" y="5298"/>
                    <a:pt x="4842" y="5226"/>
                    <a:pt x="4625" y="5177"/>
                  </a:cubicBezTo>
                  <a:lnTo>
                    <a:pt x="5821" y="3354"/>
                  </a:lnTo>
                  <a:cubicBezTo>
                    <a:pt x="5966" y="3125"/>
                    <a:pt x="5905" y="2811"/>
                    <a:pt x="5676" y="2666"/>
                  </a:cubicBezTo>
                  <a:lnTo>
                    <a:pt x="5325" y="2436"/>
                  </a:lnTo>
                  <a:cubicBezTo>
                    <a:pt x="5242" y="2379"/>
                    <a:pt x="5150" y="2353"/>
                    <a:pt x="5058" y="2353"/>
                  </a:cubicBezTo>
                  <a:cubicBezTo>
                    <a:pt x="4896" y="2353"/>
                    <a:pt x="4737" y="2435"/>
                    <a:pt x="4637" y="2581"/>
                  </a:cubicBezTo>
                  <a:lnTo>
                    <a:pt x="2657" y="5588"/>
                  </a:lnTo>
                  <a:cubicBezTo>
                    <a:pt x="2392" y="5709"/>
                    <a:pt x="2107" y="5770"/>
                    <a:pt x="1820" y="5770"/>
                  </a:cubicBezTo>
                  <a:cubicBezTo>
                    <a:pt x="1793" y="5770"/>
                    <a:pt x="1767" y="5769"/>
                    <a:pt x="1740" y="5768"/>
                  </a:cubicBezTo>
                  <a:lnTo>
                    <a:pt x="3466" y="3160"/>
                  </a:lnTo>
                  <a:cubicBezTo>
                    <a:pt x="3502" y="3101"/>
                    <a:pt x="3478" y="3028"/>
                    <a:pt x="3430" y="2980"/>
                  </a:cubicBezTo>
                  <a:cubicBezTo>
                    <a:pt x="3410" y="2967"/>
                    <a:pt x="3388" y="2962"/>
                    <a:pt x="3367" y="2962"/>
                  </a:cubicBezTo>
                  <a:cubicBezTo>
                    <a:pt x="3325" y="2962"/>
                    <a:pt x="3285" y="2983"/>
                    <a:pt x="3261" y="3016"/>
                  </a:cubicBezTo>
                  <a:lnTo>
                    <a:pt x="1461" y="5744"/>
                  </a:lnTo>
                  <a:cubicBezTo>
                    <a:pt x="1123" y="5696"/>
                    <a:pt x="785" y="5564"/>
                    <a:pt x="496" y="5346"/>
                  </a:cubicBezTo>
                  <a:lnTo>
                    <a:pt x="218" y="5141"/>
                  </a:lnTo>
                  <a:cubicBezTo>
                    <a:pt x="193" y="5120"/>
                    <a:pt x="166" y="5111"/>
                    <a:pt x="140" y="5111"/>
                  </a:cubicBezTo>
                  <a:cubicBezTo>
                    <a:pt x="104" y="5111"/>
                    <a:pt x="70" y="5130"/>
                    <a:pt x="49" y="5165"/>
                  </a:cubicBezTo>
                  <a:cubicBezTo>
                    <a:pt x="1" y="5213"/>
                    <a:pt x="13" y="5285"/>
                    <a:pt x="73" y="5334"/>
                  </a:cubicBezTo>
                  <a:lnTo>
                    <a:pt x="351" y="5539"/>
                  </a:lnTo>
                  <a:cubicBezTo>
                    <a:pt x="785" y="5853"/>
                    <a:pt x="1281" y="6022"/>
                    <a:pt x="1788" y="6022"/>
                  </a:cubicBezTo>
                  <a:cubicBezTo>
                    <a:pt x="2223" y="6022"/>
                    <a:pt x="2645" y="5902"/>
                    <a:pt x="3031" y="5672"/>
                  </a:cubicBezTo>
                  <a:cubicBezTo>
                    <a:pt x="3375" y="5473"/>
                    <a:pt x="3759" y="5373"/>
                    <a:pt x="4142" y="5373"/>
                  </a:cubicBezTo>
                  <a:cubicBezTo>
                    <a:pt x="4526" y="5373"/>
                    <a:pt x="4909" y="5473"/>
                    <a:pt x="5253" y="5672"/>
                  </a:cubicBezTo>
                  <a:cubicBezTo>
                    <a:pt x="5638" y="5903"/>
                    <a:pt x="6066" y="6016"/>
                    <a:pt x="6492" y="6016"/>
                  </a:cubicBezTo>
                  <a:cubicBezTo>
                    <a:pt x="7001" y="6016"/>
                    <a:pt x="7506" y="5855"/>
                    <a:pt x="7933" y="5539"/>
                  </a:cubicBezTo>
                  <a:lnTo>
                    <a:pt x="8211" y="5334"/>
                  </a:lnTo>
                  <a:cubicBezTo>
                    <a:pt x="8271" y="5285"/>
                    <a:pt x="8284" y="5213"/>
                    <a:pt x="8236" y="5165"/>
                  </a:cubicBezTo>
                  <a:cubicBezTo>
                    <a:pt x="8214" y="5130"/>
                    <a:pt x="8180" y="5111"/>
                    <a:pt x="8144" y="5111"/>
                  </a:cubicBezTo>
                  <a:cubicBezTo>
                    <a:pt x="8118" y="5111"/>
                    <a:pt x="8091" y="5120"/>
                    <a:pt x="8066" y="5141"/>
                  </a:cubicBezTo>
                  <a:lnTo>
                    <a:pt x="7788" y="5346"/>
                  </a:lnTo>
                  <a:cubicBezTo>
                    <a:pt x="7402" y="5629"/>
                    <a:pt x="6944" y="5774"/>
                    <a:pt x="6486" y="5774"/>
                  </a:cubicBezTo>
                  <a:cubicBezTo>
                    <a:pt x="6142" y="5774"/>
                    <a:pt x="5798" y="5692"/>
                    <a:pt x="5483" y="5527"/>
                  </a:cubicBezTo>
                  <a:lnTo>
                    <a:pt x="6291" y="4284"/>
                  </a:lnTo>
                  <a:cubicBezTo>
                    <a:pt x="6605" y="3825"/>
                    <a:pt x="6677" y="3233"/>
                    <a:pt x="6484" y="2702"/>
                  </a:cubicBezTo>
                  <a:lnTo>
                    <a:pt x="6907" y="2062"/>
                  </a:lnTo>
                  <a:cubicBezTo>
                    <a:pt x="6932" y="2074"/>
                    <a:pt x="6956" y="2074"/>
                    <a:pt x="6980" y="2074"/>
                  </a:cubicBezTo>
                  <a:cubicBezTo>
                    <a:pt x="6991" y="2074"/>
                    <a:pt x="7016" y="2074"/>
                    <a:pt x="7028" y="2062"/>
                  </a:cubicBezTo>
                  <a:cubicBezTo>
                    <a:pt x="7101" y="2050"/>
                    <a:pt x="7160" y="2014"/>
                    <a:pt x="7209" y="1953"/>
                  </a:cubicBezTo>
                  <a:lnTo>
                    <a:pt x="7366" y="1712"/>
                  </a:lnTo>
                  <a:cubicBezTo>
                    <a:pt x="7402" y="1652"/>
                    <a:pt x="7414" y="1579"/>
                    <a:pt x="7402" y="1507"/>
                  </a:cubicBezTo>
                  <a:cubicBezTo>
                    <a:pt x="7390" y="1434"/>
                    <a:pt x="7342" y="1373"/>
                    <a:pt x="7281" y="1338"/>
                  </a:cubicBezTo>
                  <a:lnTo>
                    <a:pt x="7160" y="1253"/>
                  </a:lnTo>
                  <a:lnTo>
                    <a:pt x="7390" y="963"/>
                  </a:lnTo>
                  <a:cubicBezTo>
                    <a:pt x="7450" y="879"/>
                    <a:pt x="7474" y="782"/>
                    <a:pt x="7463" y="686"/>
                  </a:cubicBezTo>
                  <a:cubicBezTo>
                    <a:pt x="7450" y="589"/>
                    <a:pt x="7390" y="504"/>
                    <a:pt x="7305" y="456"/>
                  </a:cubicBezTo>
                  <a:lnTo>
                    <a:pt x="6714" y="58"/>
                  </a:lnTo>
                  <a:cubicBezTo>
                    <a:pt x="6652" y="22"/>
                    <a:pt x="6584" y="0"/>
                    <a:pt x="6513" y="0"/>
                  </a:cubicBezTo>
                  <a:close/>
                </a:path>
              </a:pathLst>
            </a:custGeom>
            <a:solidFill>
              <a:srgbClr val="3C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8"/>
            <p:cNvSpPr/>
            <p:nvPr/>
          </p:nvSpPr>
          <p:spPr>
            <a:xfrm>
              <a:off x="2535590" y="3625639"/>
              <a:ext cx="108274" cy="55311"/>
            </a:xfrm>
            <a:custGeom>
              <a:avLst/>
              <a:gdLst/>
              <a:ahLst/>
              <a:cxnLst/>
              <a:rect l="l" t="t" r="r" b="b"/>
              <a:pathLst>
                <a:path w="1752" h="895" extrusionOk="0">
                  <a:moveTo>
                    <a:pt x="136" y="1"/>
                  </a:moveTo>
                  <a:cubicBezTo>
                    <a:pt x="101" y="1"/>
                    <a:pt x="69" y="15"/>
                    <a:pt x="49" y="50"/>
                  </a:cubicBezTo>
                  <a:cubicBezTo>
                    <a:pt x="1" y="98"/>
                    <a:pt x="13" y="182"/>
                    <a:pt x="73" y="219"/>
                  </a:cubicBezTo>
                  <a:lnTo>
                    <a:pt x="351" y="424"/>
                  </a:lnTo>
                  <a:cubicBezTo>
                    <a:pt x="725" y="702"/>
                    <a:pt x="1160" y="858"/>
                    <a:pt x="1606" y="895"/>
                  </a:cubicBezTo>
                  <a:lnTo>
                    <a:pt x="1619" y="895"/>
                  </a:lnTo>
                  <a:cubicBezTo>
                    <a:pt x="1679" y="895"/>
                    <a:pt x="1740" y="847"/>
                    <a:pt x="1740" y="786"/>
                  </a:cubicBezTo>
                  <a:cubicBezTo>
                    <a:pt x="1751" y="713"/>
                    <a:pt x="1703" y="665"/>
                    <a:pt x="1631" y="653"/>
                  </a:cubicBezTo>
                  <a:cubicBezTo>
                    <a:pt x="1220" y="629"/>
                    <a:pt x="834" y="484"/>
                    <a:pt x="496" y="230"/>
                  </a:cubicBezTo>
                  <a:lnTo>
                    <a:pt x="218" y="26"/>
                  </a:lnTo>
                  <a:cubicBezTo>
                    <a:pt x="192" y="10"/>
                    <a:pt x="163" y="1"/>
                    <a:pt x="136" y="1"/>
                  </a:cubicBezTo>
                  <a:close/>
                </a:path>
              </a:pathLst>
            </a:custGeom>
            <a:solidFill>
              <a:srgbClr val="3C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8"/>
            <p:cNvSpPr/>
            <p:nvPr/>
          </p:nvSpPr>
          <p:spPr>
            <a:xfrm>
              <a:off x="2921348" y="3625639"/>
              <a:ext cx="126196" cy="56053"/>
            </a:xfrm>
            <a:custGeom>
              <a:avLst/>
              <a:gdLst/>
              <a:ahLst/>
              <a:cxnLst/>
              <a:rect l="l" t="t" r="r" b="b"/>
              <a:pathLst>
                <a:path w="2042" h="907" extrusionOk="0">
                  <a:moveTo>
                    <a:pt x="1906" y="1"/>
                  </a:moveTo>
                  <a:cubicBezTo>
                    <a:pt x="1879" y="1"/>
                    <a:pt x="1851" y="10"/>
                    <a:pt x="1824" y="26"/>
                  </a:cubicBezTo>
                  <a:lnTo>
                    <a:pt x="1546" y="230"/>
                  </a:lnTo>
                  <a:cubicBezTo>
                    <a:pt x="1174" y="504"/>
                    <a:pt x="733" y="658"/>
                    <a:pt x="277" y="658"/>
                  </a:cubicBezTo>
                  <a:cubicBezTo>
                    <a:pt x="229" y="658"/>
                    <a:pt x="182" y="657"/>
                    <a:pt x="134" y="653"/>
                  </a:cubicBezTo>
                  <a:cubicBezTo>
                    <a:pt x="62" y="653"/>
                    <a:pt x="13" y="702"/>
                    <a:pt x="1" y="774"/>
                  </a:cubicBezTo>
                  <a:cubicBezTo>
                    <a:pt x="1" y="847"/>
                    <a:pt x="49" y="895"/>
                    <a:pt x="122" y="907"/>
                  </a:cubicBezTo>
                  <a:lnTo>
                    <a:pt x="242" y="907"/>
                  </a:lnTo>
                  <a:cubicBezTo>
                    <a:pt x="762" y="907"/>
                    <a:pt x="1269" y="737"/>
                    <a:pt x="1691" y="424"/>
                  </a:cubicBezTo>
                  <a:lnTo>
                    <a:pt x="1969" y="219"/>
                  </a:lnTo>
                  <a:cubicBezTo>
                    <a:pt x="2029" y="182"/>
                    <a:pt x="2042" y="98"/>
                    <a:pt x="1994" y="50"/>
                  </a:cubicBezTo>
                  <a:cubicBezTo>
                    <a:pt x="1973" y="15"/>
                    <a:pt x="1941" y="1"/>
                    <a:pt x="1906" y="1"/>
                  </a:cubicBezTo>
                  <a:close/>
                </a:path>
              </a:pathLst>
            </a:custGeom>
            <a:solidFill>
              <a:srgbClr val="3C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8"/>
            <p:cNvSpPr/>
            <p:nvPr/>
          </p:nvSpPr>
          <p:spPr>
            <a:xfrm>
              <a:off x="2978822" y="3749734"/>
              <a:ext cx="68722" cy="46165"/>
            </a:xfrm>
            <a:custGeom>
              <a:avLst/>
              <a:gdLst/>
              <a:ahLst/>
              <a:cxnLst/>
              <a:rect l="l" t="t" r="r" b="b"/>
              <a:pathLst>
                <a:path w="1112" h="747" extrusionOk="0">
                  <a:moveTo>
                    <a:pt x="968" y="1"/>
                  </a:moveTo>
                  <a:cubicBezTo>
                    <a:pt x="944" y="1"/>
                    <a:pt x="918" y="7"/>
                    <a:pt x="894" y="22"/>
                  </a:cubicBezTo>
                  <a:lnTo>
                    <a:pt x="616" y="239"/>
                  </a:lnTo>
                  <a:cubicBezTo>
                    <a:pt x="460" y="347"/>
                    <a:pt x="278" y="444"/>
                    <a:pt x="98" y="516"/>
                  </a:cubicBezTo>
                  <a:cubicBezTo>
                    <a:pt x="37" y="541"/>
                    <a:pt x="1" y="613"/>
                    <a:pt x="37" y="674"/>
                  </a:cubicBezTo>
                  <a:cubicBezTo>
                    <a:pt x="49" y="722"/>
                    <a:pt x="98" y="746"/>
                    <a:pt x="146" y="746"/>
                  </a:cubicBezTo>
                  <a:lnTo>
                    <a:pt x="194" y="746"/>
                  </a:lnTo>
                  <a:cubicBezTo>
                    <a:pt x="387" y="661"/>
                    <a:pt x="581" y="553"/>
                    <a:pt x="761" y="432"/>
                  </a:cubicBezTo>
                  <a:lnTo>
                    <a:pt x="1039" y="215"/>
                  </a:lnTo>
                  <a:cubicBezTo>
                    <a:pt x="1099" y="178"/>
                    <a:pt x="1112" y="106"/>
                    <a:pt x="1064" y="46"/>
                  </a:cubicBezTo>
                  <a:cubicBezTo>
                    <a:pt x="1041" y="17"/>
                    <a:pt x="1006" y="1"/>
                    <a:pt x="968" y="1"/>
                  </a:cubicBezTo>
                  <a:close/>
                </a:path>
              </a:pathLst>
            </a:custGeom>
            <a:solidFill>
              <a:srgbClr val="3C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8"/>
            <p:cNvSpPr/>
            <p:nvPr/>
          </p:nvSpPr>
          <p:spPr>
            <a:xfrm>
              <a:off x="2535590" y="3749734"/>
              <a:ext cx="428398" cy="55805"/>
            </a:xfrm>
            <a:custGeom>
              <a:avLst/>
              <a:gdLst/>
              <a:ahLst/>
              <a:cxnLst/>
              <a:rect l="l" t="t" r="r" b="b"/>
              <a:pathLst>
                <a:path w="6932" h="903" extrusionOk="0">
                  <a:moveTo>
                    <a:pt x="144" y="1"/>
                  </a:moveTo>
                  <a:cubicBezTo>
                    <a:pt x="106" y="1"/>
                    <a:pt x="71" y="17"/>
                    <a:pt x="49" y="46"/>
                  </a:cubicBezTo>
                  <a:cubicBezTo>
                    <a:pt x="1" y="106"/>
                    <a:pt x="13" y="178"/>
                    <a:pt x="73" y="215"/>
                  </a:cubicBezTo>
                  <a:lnTo>
                    <a:pt x="351" y="432"/>
                  </a:lnTo>
                  <a:cubicBezTo>
                    <a:pt x="785" y="746"/>
                    <a:pt x="1281" y="903"/>
                    <a:pt x="1788" y="903"/>
                  </a:cubicBezTo>
                  <a:cubicBezTo>
                    <a:pt x="2223" y="903"/>
                    <a:pt x="2645" y="795"/>
                    <a:pt x="3031" y="565"/>
                  </a:cubicBezTo>
                  <a:cubicBezTo>
                    <a:pt x="3375" y="359"/>
                    <a:pt x="3759" y="257"/>
                    <a:pt x="4142" y="257"/>
                  </a:cubicBezTo>
                  <a:cubicBezTo>
                    <a:pt x="4526" y="257"/>
                    <a:pt x="4909" y="359"/>
                    <a:pt x="5253" y="565"/>
                  </a:cubicBezTo>
                  <a:cubicBezTo>
                    <a:pt x="5629" y="787"/>
                    <a:pt x="6059" y="901"/>
                    <a:pt x="6493" y="901"/>
                  </a:cubicBezTo>
                  <a:cubicBezTo>
                    <a:pt x="6603" y="901"/>
                    <a:pt x="6713" y="893"/>
                    <a:pt x="6822" y="879"/>
                  </a:cubicBezTo>
                  <a:cubicBezTo>
                    <a:pt x="6883" y="867"/>
                    <a:pt x="6932" y="806"/>
                    <a:pt x="6919" y="746"/>
                  </a:cubicBezTo>
                  <a:cubicBezTo>
                    <a:pt x="6909" y="681"/>
                    <a:pt x="6858" y="635"/>
                    <a:pt x="6805" y="635"/>
                  </a:cubicBezTo>
                  <a:cubicBezTo>
                    <a:pt x="6799" y="635"/>
                    <a:pt x="6793" y="636"/>
                    <a:pt x="6787" y="637"/>
                  </a:cubicBezTo>
                  <a:cubicBezTo>
                    <a:pt x="6687" y="652"/>
                    <a:pt x="6587" y="659"/>
                    <a:pt x="6486" y="659"/>
                  </a:cubicBezTo>
                  <a:cubicBezTo>
                    <a:pt x="6098" y="659"/>
                    <a:pt x="5709" y="552"/>
                    <a:pt x="5373" y="360"/>
                  </a:cubicBezTo>
                  <a:cubicBezTo>
                    <a:pt x="4993" y="131"/>
                    <a:pt x="4568" y="16"/>
                    <a:pt x="4141" y="16"/>
                  </a:cubicBezTo>
                  <a:cubicBezTo>
                    <a:pt x="3714" y="16"/>
                    <a:pt x="3285" y="131"/>
                    <a:pt x="2899" y="360"/>
                  </a:cubicBezTo>
                  <a:cubicBezTo>
                    <a:pt x="2557" y="564"/>
                    <a:pt x="2175" y="664"/>
                    <a:pt x="1794" y="664"/>
                  </a:cubicBezTo>
                  <a:cubicBezTo>
                    <a:pt x="1338" y="664"/>
                    <a:pt x="883" y="521"/>
                    <a:pt x="496" y="239"/>
                  </a:cubicBezTo>
                  <a:lnTo>
                    <a:pt x="218" y="22"/>
                  </a:lnTo>
                  <a:cubicBezTo>
                    <a:pt x="194" y="7"/>
                    <a:pt x="169" y="1"/>
                    <a:pt x="144" y="1"/>
                  </a:cubicBezTo>
                  <a:close/>
                </a:path>
              </a:pathLst>
            </a:custGeom>
            <a:solidFill>
              <a:srgbClr val="3C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8"/>
            <p:cNvSpPr/>
            <p:nvPr/>
          </p:nvSpPr>
          <p:spPr>
            <a:xfrm>
              <a:off x="2804978" y="3608953"/>
              <a:ext cx="28428" cy="31703"/>
            </a:xfrm>
            <a:custGeom>
              <a:avLst/>
              <a:gdLst/>
              <a:ahLst/>
              <a:cxnLst/>
              <a:rect l="l" t="t" r="r" b="b"/>
              <a:pathLst>
                <a:path w="460" h="513" extrusionOk="0">
                  <a:moveTo>
                    <a:pt x="325" y="0"/>
                  </a:moveTo>
                  <a:cubicBezTo>
                    <a:pt x="283" y="0"/>
                    <a:pt x="242" y="22"/>
                    <a:pt x="218" y="54"/>
                  </a:cubicBezTo>
                  <a:lnTo>
                    <a:pt x="37" y="331"/>
                  </a:lnTo>
                  <a:cubicBezTo>
                    <a:pt x="0" y="380"/>
                    <a:pt x="24" y="452"/>
                    <a:pt x="73" y="489"/>
                  </a:cubicBezTo>
                  <a:cubicBezTo>
                    <a:pt x="97" y="513"/>
                    <a:pt x="121" y="513"/>
                    <a:pt x="145" y="513"/>
                  </a:cubicBezTo>
                  <a:cubicBezTo>
                    <a:pt x="182" y="513"/>
                    <a:pt x="218" y="489"/>
                    <a:pt x="242" y="452"/>
                  </a:cubicBezTo>
                  <a:lnTo>
                    <a:pt x="423" y="186"/>
                  </a:lnTo>
                  <a:cubicBezTo>
                    <a:pt x="459" y="138"/>
                    <a:pt x="435" y="54"/>
                    <a:pt x="387" y="17"/>
                  </a:cubicBezTo>
                  <a:cubicBezTo>
                    <a:pt x="367" y="6"/>
                    <a:pt x="346" y="0"/>
                    <a:pt x="325" y="0"/>
                  </a:cubicBezTo>
                  <a:close/>
                </a:path>
              </a:pathLst>
            </a:custGeom>
            <a:solidFill>
              <a:srgbClr val="3C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8"/>
            <p:cNvSpPr/>
            <p:nvPr/>
          </p:nvSpPr>
          <p:spPr>
            <a:xfrm>
              <a:off x="2781061" y="3649246"/>
              <a:ext cx="26203" cy="28737"/>
            </a:xfrm>
            <a:custGeom>
              <a:avLst/>
              <a:gdLst/>
              <a:ahLst/>
              <a:cxnLst/>
              <a:rect l="l" t="t" r="r" b="b"/>
              <a:pathLst>
                <a:path w="424" h="465" extrusionOk="0">
                  <a:moveTo>
                    <a:pt x="289" y="0"/>
                  </a:moveTo>
                  <a:cubicBezTo>
                    <a:pt x="247" y="0"/>
                    <a:pt x="206" y="22"/>
                    <a:pt x="182" y="54"/>
                  </a:cubicBezTo>
                  <a:lnTo>
                    <a:pt x="38" y="283"/>
                  </a:lnTo>
                  <a:cubicBezTo>
                    <a:pt x="1" y="331"/>
                    <a:pt x="13" y="416"/>
                    <a:pt x="73" y="452"/>
                  </a:cubicBezTo>
                  <a:cubicBezTo>
                    <a:pt x="86" y="465"/>
                    <a:pt x="110" y="465"/>
                    <a:pt x="134" y="465"/>
                  </a:cubicBezTo>
                  <a:cubicBezTo>
                    <a:pt x="182" y="465"/>
                    <a:pt x="218" y="452"/>
                    <a:pt x="242" y="416"/>
                  </a:cubicBezTo>
                  <a:lnTo>
                    <a:pt x="387" y="186"/>
                  </a:lnTo>
                  <a:cubicBezTo>
                    <a:pt x="424" y="138"/>
                    <a:pt x="400" y="54"/>
                    <a:pt x="352" y="17"/>
                  </a:cubicBezTo>
                  <a:cubicBezTo>
                    <a:pt x="331" y="6"/>
                    <a:pt x="310" y="0"/>
                    <a:pt x="289" y="0"/>
                  </a:cubicBezTo>
                  <a:close/>
                </a:path>
              </a:pathLst>
            </a:custGeom>
            <a:solidFill>
              <a:srgbClr val="3C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8" name="Google Shape;768;p48"/>
          <p:cNvGrpSpPr/>
          <p:nvPr/>
        </p:nvGrpSpPr>
        <p:grpSpPr>
          <a:xfrm>
            <a:off x="1201490" y="1799920"/>
            <a:ext cx="514114" cy="422465"/>
            <a:chOff x="1105963" y="3396545"/>
            <a:chExt cx="514114" cy="422465"/>
          </a:xfrm>
        </p:grpSpPr>
        <p:sp>
          <p:nvSpPr>
            <p:cNvPr id="769" name="Google Shape;769;p48"/>
            <p:cNvSpPr/>
            <p:nvPr/>
          </p:nvSpPr>
          <p:spPr>
            <a:xfrm>
              <a:off x="1453651" y="3465267"/>
              <a:ext cx="71688" cy="127679"/>
            </a:xfrm>
            <a:custGeom>
              <a:avLst/>
              <a:gdLst/>
              <a:ahLst/>
              <a:cxnLst/>
              <a:rect l="l" t="t" r="r" b="b"/>
              <a:pathLst>
                <a:path w="1160" h="2066" extrusionOk="0">
                  <a:moveTo>
                    <a:pt x="508" y="0"/>
                  </a:moveTo>
                  <a:lnTo>
                    <a:pt x="350" y="133"/>
                  </a:lnTo>
                  <a:lnTo>
                    <a:pt x="1" y="1546"/>
                  </a:lnTo>
                  <a:lnTo>
                    <a:pt x="97" y="1751"/>
                  </a:lnTo>
                  <a:lnTo>
                    <a:pt x="712" y="2065"/>
                  </a:lnTo>
                  <a:lnTo>
                    <a:pt x="978" y="1328"/>
                  </a:lnTo>
                  <a:lnTo>
                    <a:pt x="1063" y="1027"/>
                  </a:lnTo>
                  <a:cubicBezTo>
                    <a:pt x="1147" y="761"/>
                    <a:pt x="1160" y="483"/>
                    <a:pt x="1087" y="217"/>
                  </a:cubicBezTo>
                  <a:cubicBezTo>
                    <a:pt x="1063" y="121"/>
                    <a:pt x="991" y="48"/>
                    <a:pt x="894" y="37"/>
                  </a:cubicBezTo>
                  <a:lnTo>
                    <a:pt x="761" y="24"/>
                  </a:lnTo>
                  <a:cubicBezTo>
                    <a:pt x="677" y="13"/>
                    <a:pt x="592" y="0"/>
                    <a:pt x="508" y="0"/>
                  </a:cubicBezTo>
                  <a:close/>
                </a:path>
              </a:pathLst>
            </a:custGeom>
            <a:solidFill>
              <a:srgbClr val="85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8"/>
            <p:cNvSpPr/>
            <p:nvPr/>
          </p:nvSpPr>
          <p:spPr>
            <a:xfrm>
              <a:off x="1343956" y="3465205"/>
              <a:ext cx="150050" cy="108335"/>
            </a:xfrm>
            <a:custGeom>
              <a:avLst/>
              <a:gdLst/>
              <a:ahLst/>
              <a:cxnLst/>
              <a:rect l="l" t="t" r="r" b="b"/>
              <a:pathLst>
                <a:path w="2428" h="1753" extrusionOk="0">
                  <a:moveTo>
                    <a:pt x="2218" y="0"/>
                  </a:moveTo>
                  <a:cubicBezTo>
                    <a:pt x="1744" y="0"/>
                    <a:pt x="1274" y="121"/>
                    <a:pt x="858" y="363"/>
                  </a:cubicBezTo>
                  <a:lnTo>
                    <a:pt x="0" y="786"/>
                  </a:lnTo>
                  <a:lnTo>
                    <a:pt x="1872" y="1752"/>
                  </a:lnTo>
                  <a:lnTo>
                    <a:pt x="2318" y="955"/>
                  </a:lnTo>
                  <a:cubicBezTo>
                    <a:pt x="2428" y="701"/>
                    <a:pt x="2283" y="1"/>
                    <a:pt x="2283" y="1"/>
                  </a:cubicBezTo>
                  <a:cubicBezTo>
                    <a:pt x="2261" y="1"/>
                    <a:pt x="2239" y="0"/>
                    <a:pt x="2218" y="0"/>
                  </a:cubicBezTo>
                  <a:close/>
                </a:path>
              </a:pathLst>
            </a:custGeom>
            <a:solidFill>
              <a:srgbClr val="CC5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8"/>
            <p:cNvSpPr/>
            <p:nvPr/>
          </p:nvSpPr>
          <p:spPr>
            <a:xfrm>
              <a:off x="1442404" y="3598817"/>
              <a:ext cx="82936" cy="150792"/>
            </a:xfrm>
            <a:custGeom>
              <a:avLst/>
              <a:gdLst/>
              <a:ahLst/>
              <a:cxnLst/>
              <a:rect l="l" t="t" r="r" b="b"/>
              <a:pathLst>
                <a:path w="1342" h="2440" extrusionOk="0">
                  <a:moveTo>
                    <a:pt x="810" y="1"/>
                  </a:moveTo>
                  <a:lnTo>
                    <a:pt x="400" y="278"/>
                  </a:lnTo>
                  <a:lnTo>
                    <a:pt x="1" y="725"/>
                  </a:lnTo>
                  <a:lnTo>
                    <a:pt x="242" y="2078"/>
                  </a:lnTo>
                  <a:lnTo>
                    <a:pt x="690" y="2440"/>
                  </a:lnTo>
                  <a:cubicBezTo>
                    <a:pt x="774" y="2440"/>
                    <a:pt x="859" y="2440"/>
                    <a:pt x="943" y="2427"/>
                  </a:cubicBezTo>
                  <a:lnTo>
                    <a:pt x="1076" y="2403"/>
                  </a:lnTo>
                  <a:cubicBezTo>
                    <a:pt x="1173" y="2391"/>
                    <a:pt x="1245" y="2331"/>
                    <a:pt x="1269" y="2234"/>
                  </a:cubicBezTo>
                  <a:cubicBezTo>
                    <a:pt x="1342" y="1968"/>
                    <a:pt x="1329" y="1679"/>
                    <a:pt x="1245" y="1413"/>
                  </a:cubicBezTo>
                  <a:lnTo>
                    <a:pt x="1160" y="1123"/>
                  </a:lnTo>
                  <a:lnTo>
                    <a:pt x="810" y="1"/>
                  </a:lnTo>
                  <a:close/>
                </a:path>
              </a:pathLst>
            </a:custGeom>
            <a:solidFill>
              <a:srgbClr val="85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8"/>
            <p:cNvSpPr/>
            <p:nvPr/>
          </p:nvSpPr>
          <p:spPr>
            <a:xfrm>
              <a:off x="1339444" y="3615936"/>
              <a:ext cx="154562" cy="133859"/>
            </a:xfrm>
            <a:custGeom>
              <a:avLst/>
              <a:gdLst/>
              <a:ahLst/>
              <a:cxnLst/>
              <a:rect l="l" t="t" r="r" b="b"/>
              <a:pathLst>
                <a:path w="2501" h="2166" extrusionOk="0">
                  <a:moveTo>
                    <a:pt x="2066" y="1"/>
                  </a:moveTo>
                  <a:lnTo>
                    <a:pt x="1" y="1414"/>
                  </a:lnTo>
                  <a:lnTo>
                    <a:pt x="931" y="1812"/>
                  </a:lnTo>
                  <a:cubicBezTo>
                    <a:pt x="1332" y="2035"/>
                    <a:pt x="1784" y="2166"/>
                    <a:pt x="2240" y="2166"/>
                  </a:cubicBezTo>
                  <a:cubicBezTo>
                    <a:pt x="2279" y="2166"/>
                    <a:pt x="2317" y="2165"/>
                    <a:pt x="2356" y="2163"/>
                  </a:cubicBezTo>
                  <a:cubicBezTo>
                    <a:pt x="2356" y="2163"/>
                    <a:pt x="2501" y="1474"/>
                    <a:pt x="2391" y="1221"/>
                  </a:cubicBezTo>
                  <a:lnTo>
                    <a:pt x="2066" y="1"/>
                  </a:lnTo>
                  <a:close/>
                </a:path>
              </a:pathLst>
            </a:custGeom>
            <a:solidFill>
              <a:srgbClr val="D86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8"/>
            <p:cNvSpPr/>
            <p:nvPr/>
          </p:nvSpPr>
          <p:spPr>
            <a:xfrm>
              <a:off x="1221591" y="3415270"/>
              <a:ext cx="154500" cy="164203"/>
            </a:xfrm>
            <a:custGeom>
              <a:avLst/>
              <a:gdLst/>
              <a:ahLst/>
              <a:cxnLst/>
              <a:rect l="l" t="t" r="r" b="b"/>
              <a:pathLst>
                <a:path w="2500" h="2657" extrusionOk="0">
                  <a:moveTo>
                    <a:pt x="1582" y="1"/>
                  </a:moveTo>
                  <a:lnTo>
                    <a:pt x="785" y="435"/>
                  </a:lnTo>
                  <a:cubicBezTo>
                    <a:pt x="399" y="653"/>
                    <a:pt x="109" y="1039"/>
                    <a:pt x="0" y="1474"/>
                  </a:cubicBezTo>
                  <a:lnTo>
                    <a:pt x="157" y="2657"/>
                  </a:lnTo>
                  <a:lnTo>
                    <a:pt x="2500" y="2609"/>
                  </a:lnTo>
                  <a:lnTo>
                    <a:pt x="2500" y="2161"/>
                  </a:lnTo>
                  <a:cubicBezTo>
                    <a:pt x="2391" y="2198"/>
                    <a:pt x="2307" y="2234"/>
                    <a:pt x="2307" y="2246"/>
                  </a:cubicBezTo>
                  <a:cubicBezTo>
                    <a:pt x="2307" y="2246"/>
                    <a:pt x="2307" y="2246"/>
                    <a:pt x="2307" y="2246"/>
                  </a:cubicBezTo>
                  <a:cubicBezTo>
                    <a:pt x="2293" y="2246"/>
                    <a:pt x="2041" y="73"/>
                    <a:pt x="2041" y="73"/>
                  </a:cubicBezTo>
                  <a:lnTo>
                    <a:pt x="1582" y="1"/>
                  </a:lnTo>
                  <a:close/>
                </a:path>
              </a:pathLst>
            </a:custGeom>
            <a:solidFill>
              <a:srgbClr val="CC5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8"/>
            <p:cNvSpPr/>
            <p:nvPr/>
          </p:nvSpPr>
          <p:spPr>
            <a:xfrm>
              <a:off x="1319359" y="3404023"/>
              <a:ext cx="56732" cy="173225"/>
            </a:xfrm>
            <a:custGeom>
              <a:avLst/>
              <a:gdLst/>
              <a:ahLst/>
              <a:cxnLst/>
              <a:rect l="l" t="t" r="r" b="b"/>
              <a:pathLst>
                <a:path w="918" h="2803" extrusionOk="0">
                  <a:moveTo>
                    <a:pt x="418" y="1"/>
                  </a:moveTo>
                  <a:cubicBezTo>
                    <a:pt x="367" y="1"/>
                    <a:pt x="315" y="13"/>
                    <a:pt x="266" y="38"/>
                  </a:cubicBezTo>
                  <a:lnTo>
                    <a:pt x="0" y="183"/>
                  </a:lnTo>
                  <a:cubicBezTo>
                    <a:pt x="60" y="207"/>
                    <a:pt x="108" y="242"/>
                    <a:pt x="157" y="303"/>
                  </a:cubicBezTo>
                  <a:cubicBezTo>
                    <a:pt x="350" y="569"/>
                    <a:pt x="446" y="907"/>
                    <a:pt x="422" y="1245"/>
                  </a:cubicBezTo>
                  <a:lnTo>
                    <a:pt x="398" y="2802"/>
                  </a:lnTo>
                  <a:lnTo>
                    <a:pt x="918" y="2791"/>
                  </a:lnTo>
                  <a:lnTo>
                    <a:pt x="918" y="1293"/>
                  </a:lnTo>
                  <a:cubicBezTo>
                    <a:pt x="918" y="1257"/>
                    <a:pt x="918" y="460"/>
                    <a:pt x="676" y="134"/>
                  </a:cubicBezTo>
                  <a:cubicBezTo>
                    <a:pt x="613" y="46"/>
                    <a:pt x="517" y="1"/>
                    <a:pt x="418" y="1"/>
                  </a:cubicBezTo>
                  <a:close/>
                </a:path>
              </a:pathLst>
            </a:custGeom>
            <a:solidFill>
              <a:srgbClr val="85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8"/>
            <p:cNvSpPr/>
            <p:nvPr/>
          </p:nvSpPr>
          <p:spPr>
            <a:xfrm>
              <a:off x="1311881" y="3663708"/>
              <a:ext cx="64952" cy="147826"/>
            </a:xfrm>
            <a:custGeom>
              <a:avLst/>
              <a:gdLst/>
              <a:ahLst/>
              <a:cxnLst/>
              <a:rect l="l" t="t" r="r" b="b"/>
              <a:pathLst>
                <a:path w="1051" h="2392" extrusionOk="0">
                  <a:moveTo>
                    <a:pt x="411" y="1"/>
                  </a:moveTo>
                  <a:lnTo>
                    <a:pt x="229" y="182"/>
                  </a:lnTo>
                  <a:lnTo>
                    <a:pt x="0" y="1691"/>
                  </a:lnTo>
                  <a:lnTo>
                    <a:pt x="121" y="2198"/>
                  </a:lnTo>
                  <a:lnTo>
                    <a:pt x="387" y="2343"/>
                  </a:lnTo>
                  <a:cubicBezTo>
                    <a:pt x="435" y="2380"/>
                    <a:pt x="483" y="2391"/>
                    <a:pt x="543" y="2391"/>
                  </a:cubicBezTo>
                  <a:cubicBezTo>
                    <a:pt x="640" y="2391"/>
                    <a:pt x="737" y="2343"/>
                    <a:pt x="797" y="2259"/>
                  </a:cubicBezTo>
                  <a:cubicBezTo>
                    <a:pt x="1050" y="1921"/>
                    <a:pt x="1039" y="1100"/>
                    <a:pt x="1039" y="1100"/>
                  </a:cubicBezTo>
                  <a:lnTo>
                    <a:pt x="846" y="73"/>
                  </a:lnTo>
                  <a:lnTo>
                    <a:pt x="411" y="1"/>
                  </a:lnTo>
                  <a:close/>
                </a:path>
              </a:pathLst>
            </a:custGeom>
            <a:solidFill>
              <a:srgbClr val="85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8"/>
            <p:cNvSpPr/>
            <p:nvPr/>
          </p:nvSpPr>
          <p:spPr>
            <a:xfrm>
              <a:off x="1214113" y="3646589"/>
              <a:ext cx="132870" cy="153017"/>
            </a:xfrm>
            <a:custGeom>
              <a:avLst/>
              <a:gdLst/>
              <a:ahLst/>
              <a:cxnLst/>
              <a:rect l="l" t="t" r="r" b="b"/>
              <a:pathLst>
                <a:path w="2150" h="2476" extrusionOk="0">
                  <a:moveTo>
                    <a:pt x="0" y="1"/>
                  </a:moveTo>
                  <a:lnTo>
                    <a:pt x="121" y="1015"/>
                  </a:lnTo>
                  <a:cubicBezTo>
                    <a:pt x="230" y="1461"/>
                    <a:pt x="507" y="1836"/>
                    <a:pt x="906" y="2053"/>
                  </a:cubicBezTo>
                  <a:lnTo>
                    <a:pt x="1703" y="2475"/>
                  </a:lnTo>
                  <a:cubicBezTo>
                    <a:pt x="1763" y="2464"/>
                    <a:pt x="1811" y="2415"/>
                    <a:pt x="1860" y="2367"/>
                  </a:cubicBezTo>
                  <a:cubicBezTo>
                    <a:pt x="2053" y="2089"/>
                    <a:pt x="2149" y="1763"/>
                    <a:pt x="2125" y="1425"/>
                  </a:cubicBezTo>
                  <a:lnTo>
                    <a:pt x="1993" y="278"/>
                  </a:lnTo>
                  <a:lnTo>
                    <a:pt x="0" y="1"/>
                  </a:lnTo>
                  <a:close/>
                </a:path>
              </a:pathLst>
            </a:custGeom>
            <a:solidFill>
              <a:srgbClr val="D86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8"/>
            <p:cNvSpPr/>
            <p:nvPr/>
          </p:nvSpPr>
          <p:spPr>
            <a:xfrm>
              <a:off x="1205152" y="3480655"/>
              <a:ext cx="220193" cy="251773"/>
            </a:xfrm>
            <a:custGeom>
              <a:avLst/>
              <a:gdLst/>
              <a:ahLst/>
              <a:cxnLst/>
              <a:rect l="l" t="t" r="r" b="b"/>
              <a:pathLst>
                <a:path w="3563" h="4074" extrusionOk="0">
                  <a:moveTo>
                    <a:pt x="2107" y="1"/>
                  </a:moveTo>
                  <a:cubicBezTo>
                    <a:pt x="1408" y="1"/>
                    <a:pt x="707" y="164"/>
                    <a:pt x="73" y="500"/>
                  </a:cubicBezTo>
                  <a:lnTo>
                    <a:pt x="0" y="1152"/>
                  </a:lnTo>
                  <a:lnTo>
                    <a:pt x="0" y="3193"/>
                  </a:lnTo>
                  <a:lnTo>
                    <a:pt x="121" y="3603"/>
                  </a:lnTo>
                  <a:cubicBezTo>
                    <a:pt x="749" y="3917"/>
                    <a:pt x="1425" y="4074"/>
                    <a:pt x="2114" y="4074"/>
                  </a:cubicBezTo>
                  <a:cubicBezTo>
                    <a:pt x="2536" y="4074"/>
                    <a:pt x="2959" y="4014"/>
                    <a:pt x="3370" y="3893"/>
                  </a:cubicBezTo>
                  <a:lnTo>
                    <a:pt x="3563" y="3627"/>
                  </a:lnTo>
                  <a:lnTo>
                    <a:pt x="3563" y="1913"/>
                  </a:lnTo>
                  <a:lnTo>
                    <a:pt x="3466" y="210"/>
                  </a:lnTo>
                  <a:cubicBezTo>
                    <a:pt x="3026" y="71"/>
                    <a:pt x="2567" y="1"/>
                    <a:pt x="2107" y="1"/>
                  </a:cubicBezTo>
                  <a:close/>
                </a:path>
              </a:pathLst>
            </a:custGeom>
            <a:solidFill>
              <a:srgbClr val="D86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8"/>
            <p:cNvSpPr/>
            <p:nvPr/>
          </p:nvSpPr>
          <p:spPr>
            <a:xfrm>
              <a:off x="1114120" y="3527932"/>
              <a:ext cx="94060" cy="159011"/>
            </a:xfrm>
            <a:custGeom>
              <a:avLst/>
              <a:gdLst/>
              <a:ahLst/>
              <a:cxnLst/>
              <a:rect l="l" t="t" r="r" b="b"/>
              <a:pathLst>
                <a:path w="1522" h="2573" extrusionOk="0">
                  <a:moveTo>
                    <a:pt x="1100" y="0"/>
                  </a:moveTo>
                  <a:cubicBezTo>
                    <a:pt x="846" y="182"/>
                    <a:pt x="604" y="387"/>
                    <a:pt x="375" y="628"/>
                  </a:cubicBezTo>
                  <a:lnTo>
                    <a:pt x="279" y="737"/>
                  </a:lnTo>
                  <a:cubicBezTo>
                    <a:pt x="0" y="1039"/>
                    <a:pt x="0" y="1510"/>
                    <a:pt x="279" y="1811"/>
                  </a:cubicBezTo>
                  <a:lnTo>
                    <a:pt x="375" y="1921"/>
                  </a:lnTo>
                  <a:cubicBezTo>
                    <a:pt x="617" y="2174"/>
                    <a:pt x="870" y="2391"/>
                    <a:pt x="1148" y="2573"/>
                  </a:cubicBezTo>
                  <a:lnTo>
                    <a:pt x="1522" y="2307"/>
                  </a:lnTo>
                  <a:lnTo>
                    <a:pt x="1473" y="158"/>
                  </a:lnTo>
                  <a:lnTo>
                    <a:pt x="1100" y="0"/>
                  </a:lnTo>
                  <a:close/>
                </a:path>
              </a:pathLst>
            </a:custGeom>
            <a:solidFill>
              <a:srgbClr val="D86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8"/>
            <p:cNvSpPr/>
            <p:nvPr/>
          </p:nvSpPr>
          <p:spPr>
            <a:xfrm>
              <a:off x="1274554" y="3545113"/>
              <a:ext cx="60502" cy="125145"/>
            </a:xfrm>
            <a:custGeom>
              <a:avLst/>
              <a:gdLst/>
              <a:ahLst/>
              <a:cxnLst/>
              <a:rect l="l" t="t" r="r" b="b"/>
              <a:pathLst>
                <a:path w="979" h="2025" extrusionOk="0">
                  <a:moveTo>
                    <a:pt x="242" y="0"/>
                  </a:moveTo>
                  <a:cubicBezTo>
                    <a:pt x="157" y="0"/>
                    <a:pt x="73" y="12"/>
                    <a:pt x="1" y="60"/>
                  </a:cubicBezTo>
                  <a:lnTo>
                    <a:pt x="49" y="556"/>
                  </a:lnTo>
                  <a:lnTo>
                    <a:pt x="1" y="1968"/>
                  </a:lnTo>
                  <a:cubicBezTo>
                    <a:pt x="80" y="2006"/>
                    <a:pt x="165" y="2025"/>
                    <a:pt x="250" y="2025"/>
                  </a:cubicBezTo>
                  <a:cubicBezTo>
                    <a:pt x="409" y="2025"/>
                    <a:pt x="566" y="1958"/>
                    <a:pt x="677" y="1823"/>
                  </a:cubicBezTo>
                  <a:cubicBezTo>
                    <a:pt x="882" y="1594"/>
                    <a:pt x="978" y="1304"/>
                    <a:pt x="978" y="1015"/>
                  </a:cubicBezTo>
                  <a:cubicBezTo>
                    <a:pt x="978" y="725"/>
                    <a:pt x="882" y="435"/>
                    <a:pt x="677" y="194"/>
                  </a:cubicBezTo>
                  <a:cubicBezTo>
                    <a:pt x="568" y="60"/>
                    <a:pt x="411" y="0"/>
                    <a:pt x="242" y="0"/>
                  </a:cubicBezTo>
                  <a:close/>
                </a:path>
              </a:pathLst>
            </a:custGeom>
            <a:solidFill>
              <a:srgbClr val="85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8"/>
            <p:cNvSpPr/>
            <p:nvPr/>
          </p:nvSpPr>
          <p:spPr>
            <a:xfrm>
              <a:off x="1224557" y="3548821"/>
              <a:ext cx="79907" cy="117976"/>
            </a:xfrm>
            <a:custGeom>
              <a:avLst/>
              <a:gdLst/>
              <a:ahLst/>
              <a:cxnLst/>
              <a:rect l="l" t="t" r="r" b="b"/>
              <a:pathLst>
                <a:path w="1293" h="1909" extrusionOk="0">
                  <a:moveTo>
                    <a:pt x="810" y="0"/>
                  </a:moveTo>
                  <a:cubicBezTo>
                    <a:pt x="749" y="24"/>
                    <a:pt x="689" y="61"/>
                    <a:pt x="641" y="121"/>
                  </a:cubicBezTo>
                  <a:lnTo>
                    <a:pt x="182" y="604"/>
                  </a:lnTo>
                  <a:cubicBezTo>
                    <a:pt x="0" y="797"/>
                    <a:pt x="0" y="1100"/>
                    <a:pt x="182" y="1293"/>
                  </a:cubicBezTo>
                  <a:lnTo>
                    <a:pt x="641" y="1787"/>
                  </a:lnTo>
                  <a:cubicBezTo>
                    <a:pt x="689" y="1836"/>
                    <a:pt x="749" y="1884"/>
                    <a:pt x="810" y="1908"/>
                  </a:cubicBezTo>
                  <a:cubicBezTo>
                    <a:pt x="882" y="1872"/>
                    <a:pt x="942" y="1824"/>
                    <a:pt x="990" y="1763"/>
                  </a:cubicBezTo>
                  <a:cubicBezTo>
                    <a:pt x="1196" y="1534"/>
                    <a:pt x="1293" y="1244"/>
                    <a:pt x="1293" y="955"/>
                  </a:cubicBezTo>
                  <a:cubicBezTo>
                    <a:pt x="1293" y="665"/>
                    <a:pt x="1196" y="375"/>
                    <a:pt x="990" y="134"/>
                  </a:cubicBezTo>
                  <a:cubicBezTo>
                    <a:pt x="966" y="109"/>
                    <a:pt x="942" y="73"/>
                    <a:pt x="906" y="61"/>
                  </a:cubicBezTo>
                  <a:cubicBezTo>
                    <a:pt x="870" y="37"/>
                    <a:pt x="846" y="13"/>
                    <a:pt x="810" y="0"/>
                  </a:cubicBezTo>
                  <a:close/>
                </a:path>
              </a:pathLst>
            </a:custGeom>
            <a:solidFill>
              <a:srgbClr val="CC5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8"/>
            <p:cNvSpPr/>
            <p:nvPr/>
          </p:nvSpPr>
          <p:spPr>
            <a:xfrm>
              <a:off x="1457359" y="3530157"/>
              <a:ext cx="139606" cy="155303"/>
            </a:xfrm>
            <a:custGeom>
              <a:avLst/>
              <a:gdLst/>
              <a:ahLst/>
              <a:cxnLst/>
              <a:rect l="l" t="t" r="r" b="b"/>
              <a:pathLst>
                <a:path w="2259" h="2513" extrusionOk="0">
                  <a:moveTo>
                    <a:pt x="1594" y="1"/>
                  </a:moveTo>
                  <a:lnTo>
                    <a:pt x="1486" y="146"/>
                  </a:lnTo>
                  <a:cubicBezTo>
                    <a:pt x="1414" y="254"/>
                    <a:pt x="1353" y="375"/>
                    <a:pt x="1304" y="496"/>
                  </a:cubicBezTo>
                  <a:lnTo>
                    <a:pt x="1329" y="520"/>
                  </a:lnTo>
                  <a:lnTo>
                    <a:pt x="1304" y="592"/>
                  </a:lnTo>
                  <a:lnTo>
                    <a:pt x="1184" y="581"/>
                  </a:lnTo>
                  <a:lnTo>
                    <a:pt x="1172" y="520"/>
                  </a:lnTo>
                  <a:cubicBezTo>
                    <a:pt x="991" y="326"/>
                    <a:pt x="786" y="157"/>
                    <a:pt x="568" y="13"/>
                  </a:cubicBezTo>
                  <a:lnTo>
                    <a:pt x="49" y="387"/>
                  </a:lnTo>
                  <a:lnTo>
                    <a:pt x="0" y="2319"/>
                  </a:lnTo>
                  <a:lnTo>
                    <a:pt x="508" y="2512"/>
                  </a:lnTo>
                  <a:cubicBezTo>
                    <a:pt x="749" y="2355"/>
                    <a:pt x="966" y="2162"/>
                    <a:pt x="1172" y="1957"/>
                  </a:cubicBezTo>
                  <a:lnTo>
                    <a:pt x="1160" y="1896"/>
                  </a:lnTo>
                  <a:lnTo>
                    <a:pt x="1196" y="1836"/>
                  </a:lnTo>
                  <a:lnTo>
                    <a:pt x="1329" y="1848"/>
                  </a:lnTo>
                  <a:lnTo>
                    <a:pt x="1341" y="1920"/>
                  </a:lnTo>
                  <a:lnTo>
                    <a:pt x="1304" y="1981"/>
                  </a:lnTo>
                  <a:cubicBezTo>
                    <a:pt x="1377" y="2162"/>
                    <a:pt x="1473" y="2331"/>
                    <a:pt x="1594" y="2476"/>
                  </a:cubicBezTo>
                  <a:lnTo>
                    <a:pt x="1787" y="2440"/>
                  </a:lnTo>
                  <a:lnTo>
                    <a:pt x="2101" y="1896"/>
                  </a:lnTo>
                  <a:lnTo>
                    <a:pt x="2259" y="1099"/>
                  </a:lnTo>
                  <a:lnTo>
                    <a:pt x="1897" y="302"/>
                  </a:lnTo>
                  <a:lnTo>
                    <a:pt x="1594" y="1"/>
                  </a:lnTo>
                  <a:close/>
                </a:path>
              </a:pathLst>
            </a:custGeom>
            <a:solidFill>
              <a:srgbClr val="D86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8"/>
            <p:cNvSpPr/>
            <p:nvPr/>
          </p:nvSpPr>
          <p:spPr>
            <a:xfrm>
              <a:off x="1476765" y="3648072"/>
              <a:ext cx="53086" cy="37389"/>
            </a:xfrm>
            <a:custGeom>
              <a:avLst/>
              <a:gdLst/>
              <a:ahLst/>
              <a:cxnLst/>
              <a:rect l="l" t="t" r="r" b="b"/>
              <a:pathLst>
                <a:path w="859" h="605" extrusionOk="0">
                  <a:moveTo>
                    <a:pt x="846" y="1"/>
                  </a:moveTo>
                  <a:cubicBezTo>
                    <a:pt x="773" y="61"/>
                    <a:pt x="701" y="121"/>
                    <a:pt x="617" y="170"/>
                  </a:cubicBezTo>
                  <a:cubicBezTo>
                    <a:pt x="423" y="302"/>
                    <a:pt x="206" y="423"/>
                    <a:pt x="0" y="532"/>
                  </a:cubicBezTo>
                  <a:lnTo>
                    <a:pt x="194" y="604"/>
                  </a:lnTo>
                  <a:cubicBezTo>
                    <a:pt x="435" y="447"/>
                    <a:pt x="652" y="254"/>
                    <a:pt x="858" y="49"/>
                  </a:cubicBezTo>
                  <a:lnTo>
                    <a:pt x="846" y="1"/>
                  </a:lnTo>
                  <a:close/>
                </a:path>
              </a:pathLst>
            </a:custGeom>
            <a:solidFill>
              <a:srgbClr val="CC5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8"/>
            <p:cNvSpPr/>
            <p:nvPr/>
          </p:nvSpPr>
          <p:spPr>
            <a:xfrm>
              <a:off x="1520828" y="3560748"/>
              <a:ext cx="22433" cy="91897"/>
            </a:xfrm>
            <a:custGeom>
              <a:avLst/>
              <a:gdLst/>
              <a:ahLst/>
              <a:cxnLst/>
              <a:rect l="l" t="t" r="r" b="b"/>
              <a:pathLst>
                <a:path w="363" h="1487" extrusionOk="0">
                  <a:moveTo>
                    <a:pt x="277" y="1"/>
                  </a:moveTo>
                  <a:cubicBezTo>
                    <a:pt x="266" y="13"/>
                    <a:pt x="266" y="25"/>
                    <a:pt x="266" y="37"/>
                  </a:cubicBezTo>
                  <a:cubicBezTo>
                    <a:pt x="259" y="58"/>
                    <a:pt x="239" y="71"/>
                    <a:pt x="217" y="71"/>
                  </a:cubicBezTo>
                  <a:cubicBezTo>
                    <a:pt x="201" y="71"/>
                    <a:pt x="184" y="64"/>
                    <a:pt x="169" y="49"/>
                  </a:cubicBezTo>
                  <a:lnTo>
                    <a:pt x="145" y="25"/>
                  </a:lnTo>
                  <a:cubicBezTo>
                    <a:pt x="133" y="49"/>
                    <a:pt x="121" y="61"/>
                    <a:pt x="121" y="86"/>
                  </a:cubicBezTo>
                  <a:cubicBezTo>
                    <a:pt x="0" y="520"/>
                    <a:pt x="0" y="966"/>
                    <a:pt x="121" y="1401"/>
                  </a:cubicBezTo>
                  <a:cubicBezTo>
                    <a:pt x="121" y="1425"/>
                    <a:pt x="133" y="1438"/>
                    <a:pt x="145" y="1462"/>
                  </a:cubicBezTo>
                  <a:lnTo>
                    <a:pt x="181" y="1425"/>
                  </a:lnTo>
                  <a:cubicBezTo>
                    <a:pt x="192" y="1414"/>
                    <a:pt x="205" y="1408"/>
                    <a:pt x="217" y="1408"/>
                  </a:cubicBezTo>
                  <a:cubicBezTo>
                    <a:pt x="233" y="1408"/>
                    <a:pt x="247" y="1418"/>
                    <a:pt x="253" y="1438"/>
                  </a:cubicBezTo>
                  <a:cubicBezTo>
                    <a:pt x="266" y="1449"/>
                    <a:pt x="266" y="1462"/>
                    <a:pt x="277" y="1486"/>
                  </a:cubicBezTo>
                  <a:cubicBezTo>
                    <a:pt x="338" y="1462"/>
                    <a:pt x="362" y="1401"/>
                    <a:pt x="350" y="1341"/>
                  </a:cubicBezTo>
                  <a:cubicBezTo>
                    <a:pt x="242" y="942"/>
                    <a:pt x="242" y="532"/>
                    <a:pt x="350" y="145"/>
                  </a:cubicBezTo>
                  <a:cubicBezTo>
                    <a:pt x="362" y="86"/>
                    <a:pt x="338" y="25"/>
                    <a:pt x="277" y="1"/>
                  </a:cubicBezTo>
                  <a:close/>
                </a:path>
              </a:pathLst>
            </a:custGeom>
            <a:solidFill>
              <a:srgbClr val="D7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8"/>
            <p:cNvSpPr/>
            <p:nvPr/>
          </p:nvSpPr>
          <p:spPr>
            <a:xfrm>
              <a:off x="1114120" y="3549563"/>
              <a:ext cx="94060" cy="137381"/>
            </a:xfrm>
            <a:custGeom>
              <a:avLst/>
              <a:gdLst/>
              <a:ahLst/>
              <a:cxnLst/>
              <a:rect l="l" t="t" r="r" b="b"/>
              <a:pathLst>
                <a:path w="1522" h="2223" extrusionOk="0">
                  <a:moveTo>
                    <a:pt x="652" y="1"/>
                  </a:moveTo>
                  <a:lnTo>
                    <a:pt x="652" y="1"/>
                  </a:lnTo>
                  <a:cubicBezTo>
                    <a:pt x="556" y="85"/>
                    <a:pt x="472" y="182"/>
                    <a:pt x="375" y="278"/>
                  </a:cubicBezTo>
                  <a:lnTo>
                    <a:pt x="279" y="387"/>
                  </a:lnTo>
                  <a:cubicBezTo>
                    <a:pt x="0" y="689"/>
                    <a:pt x="0" y="1160"/>
                    <a:pt x="279" y="1461"/>
                  </a:cubicBezTo>
                  <a:lnTo>
                    <a:pt x="375" y="1571"/>
                  </a:lnTo>
                  <a:cubicBezTo>
                    <a:pt x="617" y="1824"/>
                    <a:pt x="870" y="2041"/>
                    <a:pt x="1148" y="2223"/>
                  </a:cubicBezTo>
                  <a:lnTo>
                    <a:pt x="1522" y="1957"/>
                  </a:lnTo>
                  <a:lnTo>
                    <a:pt x="1510" y="1751"/>
                  </a:lnTo>
                  <a:cubicBezTo>
                    <a:pt x="1256" y="1571"/>
                    <a:pt x="1027" y="1377"/>
                    <a:pt x="810" y="1136"/>
                  </a:cubicBezTo>
                  <a:lnTo>
                    <a:pt x="701" y="1027"/>
                  </a:lnTo>
                  <a:cubicBezTo>
                    <a:pt x="435" y="749"/>
                    <a:pt x="423" y="315"/>
                    <a:pt x="652" y="1"/>
                  </a:cubicBezTo>
                  <a:close/>
                </a:path>
              </a:pathLst>
            </a:custGeom>
            <a:solidFill>
              <a:srgbClr val="CC5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8"/>
            <p:cNvSpPr/>
            <p:nvPr/>
          </p:nvSpPr>
          <p:spPr>
            <a:xfrm>
              <a:off x="1205152" y="3655550"/>
              <a:ext cx="220193" cy="76879"/>
            </a:xfrm>
            <a:custGeom>
              <a:avLst/>
              <a:gdLst/>
              <a:ahLst/>
              <a:cxnLst/>
              <a:rect l="l" t="t" r="r" b="b"/>
              <a:pathLst>
                <a:path w="3563" h="1244" extrusionOk="0">
                  <a:moveTo>
                    <a:pt x="0" y="0"/>
                  </a:moveTo>
                  <a:lnTo>
                    <a:pt x="0" y="363"/>
                  </a:lnTo>
                  <a:lnTo>
                    <a:pt x="121" y="773"/>
                  </a:lnTo>
                  <a:cubicBezTo>
                    <a:pt x="749" y="1087"/>
                    <a:pt x="1425" y="1244"/>
                    <a:pt x="2114" y="1244"/>
                  </a:cubicBezTo>
                  <a:cubicBezTo>
                    <a:pt x="2536" y="1244"/>
                    <a:pt x="2959" y="1184"/>
                    <a:pt x="3370" y="1063"/>
                  </a:cubicBezTo>
                  <a:lnTo>
                    <a:pt x="3563" y="797"/>
                  </a:lnTo>
                  <a:lnTo>
                    <a:pt x="3563" y="688"/>
                  </a:lnTo>
                  <a:cubicBezTo>
                    <a:pt x="3225" y="773"/>
                    <a:pt x="2887" y="809"/>
                    <a:pt x="2536" y="809"/>
                  </a:cubicBezTo>
                  <a:cubicBezTo>
                    <a:pt x="1860" y="809"/>
                    <a:pt x="1172" y="652"/>
                    <a:pt x="556" y="338"/>
                  </a:cubicBezTo>
                  <a:cubicBezTo>
                    <a:pt x="399" y="266"/>
                    <a:pt x="242" y="169"/>
                    <a:pt x="97" y="73"/>
                  </a:cubicBezTo>
                  <a:cubicBezTo>
                    <a:pt x="61" y="49"/>
                    <a:pt x="25" y="25"/>
                    <a:pt x="0" y="0"/>
                  </a:cubicBezTo>
                  <a:close/>
                </a:path>
              </a:pathLst>
            </a:custGeom>
            <a:solidFill>
              <a:srgbClr val="CC5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8"/>
            <p:cNvSpPr/>
            <p:nvPr/>
          </p:nvSpPr>
          <p:spPr>
            <a:xfrm>
              <a:off x="1182039" y="3511494"/>
              <a:ext cx="51541" cy="191889"/>
            </a:xfrm>
            <a:custGeom>
              <a:avLst/>
              <a:gdLst/>
              <a:ahLst/>
              <a:cxnLst/>
              <a:rect l="l" t="t" r="r" b="b"/>
              <a:pathLst>
                <a:path w="834" h="3105" extrusionOk="0">
                  <a:moveTo>
                    <a:pt x="447" y="1"/>
                  </a:moveTo>
                  <a:cubicBezTo>
                    <a:pt x="302" y="86"/>
                    <a:pt x="145" y="170"/>
                    <a:pt x="1" y="266"/>
                  </a:cubicBezTo>
                  <a:cubicBezTo>
                    <a:pt x="290" y="1100"/>
                    <a:pt x="302" y="1993"/>
                    <a:pt x="49" y="2839"/>
                  </a:cubicBezTo>
                  <a:cubicBezTo>
                    <a:pt x="194" y="2935"/>
                    <a:pt x="350" y="3032"/>
                    <a:pt x="495" y="3104"/>
                  </a:cubicBezTo>
                  <a:cubicBezTo>
                    <a:pt x="833" y="2090"/>
                    <a:pt x="822" y="1003"/>
                    <a:pt x="447" y="1"/>
                  </a:cubicBezTo>
                  <a:close/>
                </a:path>
              </a:pathLst>
            </a:custGeom>
            <a:solidFill>
              <a:srgbClr val="D7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8"/>
            <p:cNvSpPr/>
            <p:nvPr/>
          </p:nvSpPr>
          <p:spPr>
            <a:xfrm>
              <a:off x="1390182" y="3493571"/>
              <a:ext cx="102341" cy="227671"/>
            </a:xfrm>
            <a:custGeom>
              <a:avLst/>
              <a:gdLst/>
              <a:ahLst/>
              <a:cxnLst/>
              <a:rect l="l" t="t" r="r" b="b"/>
              <a:pathLst>
                <a:path w="1656" h="3684" extrusionOk="0">
                  <a:moveTo>
                    <a:pt x="472" y="1"/>
                  </a:moveTo>
                  <a:cubicBezTo>
                    <a:pt x="25" y="1184"/>
                    <a:pt x="1" y="2477"/>
                    <a:pt x="376" y="3684"/>
                  </a:cubicBezTo>
                  <a:cubicBezTo>
                    <a:pt x="798" y="3563"/>
                    <a:pt x="1221" y="3370"/>
                    <a:pt x="1595" y="3104"/>
                  </a:cubicBezTo>
                  <a:cubicBezTo>
                    <a:pt x="1438" y="2271"/>
                    <a:pt x="1450" y="1414"/>
                    <a:pt x="1655" y="605"/>
                  </a:cubicBezTo>
                  <a:cubicBezTo>
                    <a:pt x="1293" y="339"/>
                    <a:pt x="883" y="134"/>
                    <a:pt x="472" y="1"/>
                  </a:cubicBezTo>
                  <a:close/>
                </a:path>
              </a:pathLst>
            </a:custGeom>
            <a:solidFill>
              <a:srgbClr val="D7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8"/>
            <p:cNvSpPr/>
            <p:nvPr/>
          </p:nvSpPr>
          <p:spPr>
            <a:xfrm>
              <a:off x="1407363" y="3675635"/>
              <a:ext cx="81391" cy="45608"/>
            </a:xfrm>
            <a:custGeom>
              <a:avLst/>
              <a:gdLst/>
              <a:ahLst/>
              <a:cxnLst/>
              <a:rect l="l" t="t" r="r" b="b"/>
              <a:pathLst>
                <a:path w="1317" h="738" extrusionOk="0">
                  <a:moveTo>
                    <a:pt x="1292" y="1"/>
                  </a:moveTo>
                  <a:cubicBezTo>
                    <a:pt x="1039" y="122"/>
                    <a:pt x="785" y="231"/>
                    <a:pt x="520" y="303"/>
                  </a:cubicBezTo>
                  <a:cubicBezTo>
                    <a:pt x="351" y="363"/>
                    <a:pt x="182" y="400"/>
                    <a:pt x="1" y="424"/>
                  </a:cubicBezTo>
                  <a:cubicBezTo>
                    <a:pt x="25" y="532"/>
                    <a:pt x="61" y="641"/>
                    <a:pt x="98" y="738"/>
                  </a:cubicBezTo>
                  <a:cubicBezTo>
                    <a:pt x="520" y="617"/>
                    <a:pt x="943" y="424"/>
                    <a:pt x="1317" y="158"/>
                  </a:cubicBezTo>
                  <a:cubicBezTo>
                    <a:pt x="1305" y="110"/>
                    <a:pt x="1305" y="49"/>
                    <a:pt x="1292" y="1"/>
                  </a:cubicBezTo>
                  <a:close/>
                </a:path>
              </a:pathLst>
            </a:custGeom>
            <a:solidFill>
              <a:srgbClr val="D7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8"/>
            <p:cNvSpPr/>
            <p:nvPr/>
          </p:nvSpPr>
          <p:spPr>
            <a:xfrm>
              <a:off x="1185005" y="3647331"/>
              <a:ext cx="37389" cy="56053"/>
            </a:xfrm>
            <a:custGeom>
              <a:avLst/>
              <a:gdLst/>
              <a:ahLst/>
              <a:cxnLst/>
              <a:rect l="l" t="t" r="r" b="b"/>
              <a:pathLst>
                <a:path w="605" h="907" extrusionOk="0">
                  <a:moveTo>
                    <a:pt x="133" y="0"/>
                  </a:moveTo>
                  <a:cubicBezTo>
                    <a:pt x="109" y="217"/>
                    <a:pt x="61" y="435"/>
                    <a:pt x="1" y="641"/>
                  </a:cubicBezTo>
                  <a:cubicBezTo>
                    <a:pt x="146" y="737"/>
                    <a:pt x="302" y="834"/>
                    <a:pt x="447" y="906"/>
                  </a:cubicBezTo>
                  <a:cubicBezTo>
                    <a:pt x="520" y="713"/>
                    <a:pt x="568" y="520"/>
                    <a:pt x="605" y="327"/>
                  </a:cubicBezTo>
                  <a:cubicBezTo>
                    <a:pt x="544" y="290"/>
                    <a:pt x="484" y="242"/>
                    <a:pt x="423" y="206"/>
                  </a:cubicBezTo>
                  <a:cubicBezTo>
                    <a:pt x="326" y="145"/>
                    <a:pt x="230" y="73"/>
                    <a:pt x="133" y="0"/>
                  </a:cubicBezTo>
                  <a:close/>
                </a:path>
              </a:pathLst>
            </a:custGeom>
            <a:solidFill>
              <a:srgbClr val="D7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8"/>
            <p:cNvSpPr/>
            <p:nvPr/>
          </p:nvSpPr>
          <p:spPr>
            <a:xfrm>
              <a:off x="1553644" y="3530157"/>
              <a:ext cx="9023" cy="8343"/>
            </a:xfrm>
            <a:custGeom>
              <a:avLst/>
              <a:gdLst/>
              <a:ahLst/>
              <a:cxnLst/>
              <a:rect l="l" t="t" r="r" b="b"/>
              <a:pathLst>
                <a:path w="146" h="135" extrusionOk="0">
                  <a:moveTo>
                    <a:pt x="36" y="1"/>
                  </a:moveTo>
                  <a:cubicBezTo>
                    <a:pt x="25" y="25"/>
                    <a:pt x="12" y="37"/>
                    <a:pt x="0" y="49"/>
                  </a:cubicBezTo>
                  <a:lnTo>
                    <a:pt x="73" y="122"/>
                  </a:lnTo>
                  <a:cubicBezTo>
                    <a:pt x="82" y="131"/>
                    <a:pt x="93" y="135"/>
                    <a:pt x="103" y="135"/>
                  </a:cubicBezTo>
                  <a:cubicBezTo>
                    <a:pt x="121" y="135"/>
                    <a:pt x="138" y="124"/>
                    <a:pt x="145" y="109"/>
                  </a:cubicBezTo>
                  <a:lnTo>
                    <a:pt x="36" y="1"/>
                  </a:lnTo>
                  <a:close/>
                </a:path>
              </a:pathLst>
            </a:custGeom>
            <a:solidFill>
              <a:srgbClr val="CC5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8"/>
            <p:cNvSpPr/>
            <p:nvPr/>
          </p:nvSpPr>
          <p:spPr>
            <a:xfrm>
              <a:off x="1555869" y="3513842"/>
              <a:ext cx="56732" cy="185709"/>
            </a:xfrm>
            <a:custGeom>
              <a:avLst/>
              <a:gdLst/>
              <a:ahLst/>
              <a:cxnLst/>
              <a:rect l="l" t="t" r="r" b="b"/>
              <a:pathLst>
                <a:path w="918" h="3005" extrusionOk="0">
                  <a:moveTo>
                    <a:pt x="360" y="1"/>
                  </a:moveTo>
                  <a:cubicBezTo>
                    <a:pt x="316" y="1"/>
                    <a:pt x="270" y="15"/>
                    <a:pt x="230" y="48"/>
                  </a:cubicBezTo>
                  <a:cubicBezTo>
                    <a:pt x="145" y="108"/>
                    <a:pt x="73" y="193"/>
                    <a:pt x="0" y="265"/>
                  </a:cubicBezTo>
                  <a:lnTo>
                    <a:pt x="85" y="639"/>
                  </a:lnTo>
                  <a:cubicBezTo>
                    <a:pt x="254" y="796"/>
                    <a:pt x="351" y="1014"/>
                    <a:pt x="351" y="1255"/>
                  </a:cubicBezTo>
                  <a:lnTo>
                    <a:pt x="351" y="1750"/>
                  </a:lnTo>
                  <a:cubicBezTo>
                    <a:pt x="351" y="1870"/>
                    <a:pt x="327" y="1979"/>
                    <a:pt x="278" y="2088"/>
                  </a:cubicBezTo>
                  <a:cubicBezTo>
                    <a:pt x="242" y="2184"/>
                    <a:pt x="169" y="2281"/>
                    <a:pt x="85" y="2366"/>
                  </a:cubicBezTo>
                  <a:lnTo>
                    <a:pt x="0" y="2740"/>
                  </a:lnTo>
                  <a:cubicBezTo>
                    <a:pt x="73" y="2812"/>
                    <a:pt x="145" y="2897"/>
                    <a:pt x="230" y="2957"/>
                  </a:cubicBezTo>
                  <a:cubicBezTo>
                    <a:pt x="270" y="2989"/>
                    <a:pt x="316" y="3004"/>
                    <a:pt x="360" y="3004"/>
                  </a:cubicBezTo>
                  <a:cubicBezTo>
                    <a:pt x="448" y="3004"/>
                    <a:pt x="528" y="2945"/>
                    <a:pt x="544" y="2849"/>
                  </a:cubicBezTo>
                  <a:lnTo>
                    <a:pt x="652" y="2366"/>
                  </a:lnTo>
                  <a:cubicBezTo>
                    <a:pt x="821" y="2208"/>
                    <a:pt x="918" y="1979"/>
                    <a:pt x="918" y="1750"/>
                  </a:cubicBezTo>
                  <a:lnTo>
                    <a:pt x="918" y="1255"/>
                  </a:lnTo>
                  <a:cubicBezTo>
                    <a:pt x="918" y="1134"/>
                    <a:pt x="894" y="1025"/>
                    <a:pt x="845" y="917"/>
                  </a:cubicBezTo>
                  <a:cubicBezTo>
                    <a:pt x="810" y="820"/>
                    <a:pt x="737" y="724"/>
                    <a:pt x="652" y="639"/>
                  </a:cubicBezTo>
                  <a:lnTo>
                    <a:pt x="544" y="156"/>
                  </a:lnTo>
                  <a:cubicBezTo>
                    <a:pt x="528" y="59"/>
                    <a:pt x="448" y="1"/>
                    <a:pt x="360" y="1"/>
                  </a:cubicBezTo>
                  <a:close/>
                </a:path>
              </a:pathLst>
            </a:custGeom>
            <a:solidFill>
              <a:srgbClr val="85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8"/>
            <p:cNvSpPr/>
            <p:nvPr/>
          </p:nvSpPr>
          <p:spPr>
            <a:xfrm>
              <a:off x="1161892" y="3566001"/>
              <a:ext cx="32878" cy="32878"/>
            </a:xfrm>
            <a:custGeom>
              <a:avLst/>
              <a:gdLst/>
              <a:ahLst/>
              <a:cxnLst/>
              <a:rect l="l" t="t" r="r" b="b"/>
              <a:pathLst>
                <a:path w="532" h="532" extrusionOk="0">
                  <a:moveTo>
                    <a:pt x="266" y="1"/>
                  </a:moveTo>
                  <a:cubicBezTo>
                    <a:pt x="121" y="1"/>
                    <a:pt x="0" y="121"/>
                    <a:pt x="0" y="266"/>
                  </a:cubicBezTo>
                  <a:cubicBezTo>
                    <a:pt x="0" y="411"/>
                    <a:pt x="121" y="532"/>
                    <a:pt x="266" y="532"/>
                  </a:cubicBezTo>
                  <a:cubicBezTo>
                    <a:pt x="411" y="532"/>
                    <a:pt x="531" y="411"/>
                    <a:pt x="531" y="266"/>
                  </a:cubicBezTo>
                  <a:cubicBezTo>
                    <a:pt x="531" y="121"/>
                    <a:pt x="411" y="1"/>
                    <a:pt x="266" y="1"/>
                  </a:cubicBezTo>
                  <a:close/>
                </a:path>
              </a:pathLst>
            </a:custGeom>
            <a:solidFill>
              <a:srgbClr val="85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8"/>
            <p:cNvSpPr/>
            <p:nvPr/>
          </p:nvSpPr>
          <p:spPr>
            <a:xfrm>
              <a:off x="1164117" y="3568226"/>
              <a:ext cx="18725" cy="18725"/>
            </a:xfrm>
            <a:custGeom>
              <a:avLst/>
              <a:gdLst/>
              <a:ahLst/>
              <a:cxnLst/>
              <a:rect l="l" t="t" r="r" b="b"/>
              <a:pathLst>
                <a:path w="303" h="303" extrusionOk="0">
                  <a:moveTo>
                    <a:pt x="146" y="0"/>
                  </a:moveTo>
                  <a:cubicBezTo>
                    <a:pt x="61" y="0"/>
                    <a:pt x="1" y="61"/>
                    <a:pt x="1" y="145"/>
                  </a:cubicBezTo>
                  <a:cubicBezTo>
                    <a:pt x="1" y="230"/>
                    <a:pt x="61" y="303"/>
                    <a:pt x="146" y="303"/>
                  </a:cubicBezTo>
                  <a:cubicBezTo>
                    <a:pt x="230" y="303"/>
                    <a:pt x="302" y="230"/>
                    <a:pt x="302" y="145"/>
                  </a:cubicBezTo>
                  <a:cubicBezTo>
                    <a:pt x="302" y="61"/>
                    <a:pt x="230" y="0"/>
                    <a:pt x="146" y="0"/>
                  </a:cubicBezTo>
                  <a:close/>
                </a:path>
              </a:pathLst>
            </a:custGeom>
            <a:solidFill>
              <a:srgbClr val="D7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8"/>
            <p:cNvSpPr/>
            <p:nvPr/>
          </p:nvSpPr>
          <p:spPr>
            <a:xfrm>
              <a:off x="1105963" y="3396545"/>
              <a:ext cx="514114" cy="422465"/>
            </a:xfrm>
            <a:custGeom>
              <a:avLst/>
              <a:gdLst/>
              <a:ahLst/>
              <a:cxnLst/>
              <a:rect l="l" t="t" r="r" b="b"/>
              <a:pathLst>
                <a:path w="8319" h="6836" extrusionOk="0">
                  <a:moveTo>
                    <a:pt x="3868" y="242"/>
                  </a:moveTo>
                  <a:cubicBezTo>
                    <a:pt x="3932" y="242"/>
                    <a:pt x="3993" y="272"/>
                    <a:pt x="4033" y="328"/>
                  </a:cubicBezTo>
                  <a:cubicBezTo>
                    <a:pt x="4238" y="605"/>
                    <a:pt x="4323" y="943"/>
                    <a:pt x="4274" y="1269"/>
                  </a:cubicBezTo>
                  <a:cubicBezTo>
                    <a:pt x="4189" y="1257"/>
                    <a:pt x="4093" y="1257"/>
                    <a:pt x="3996" y="1245"/>
                  </a:cubicBezTo>
                  <a:cubicBezTo>
                    <a:pt x="3996" y="931"/>
                    <a:pt x="3899" y="617"/>
                    <a:pt x="3706" y="352"/>
                  </a:cubicBezTo>
                  <a:cubicBezTo>
                    <a:pt x="3695" y="339"/>
                    <a:pt x="3682" y="328"/>
                    <a:pt x="3682" y="315"/>
                  </a:cubicBezTo>
                  <a:lnTo>
                    <a:pt x="3767" y="267"/>
                  </a:lnTo>
                  <a:cubicBezTo>
                    <a:pt x="3800" y="250"/>
                    <a:pt x="3835" y="242"/>
                    <a:pt x="3868" y="242"/>
                  </a:cubicBezTo>
                  <a:close/>
                  <a:moveTo>
                    <a:pt x="3453" y="436"/>
                  </a:moveTo>
                  <a:cubicBezTo>
                    <a:pt x="3477" y="448"/>
                    <a:pt x="3502" y="473"/>
                    <a:pt x="3513" y="497"/>
                  </a:cubicBezTo>
                  <a:cubicBezTo>
                    <a:pt x="3671" y="714"/>
                    <a:pt x="3755" y="967"/>
                    <a:pt x="3767" y="1245"/>
                  </a:cubicBezTo>
                  <a:cubicBezTo>
                    <a:pt x="3723" y="1244"/>
                    <a:pt x="3680" y="1243"/>
                    <a:pt x="3636" y="1243"/>
                  </a:cubicBezTo>
                  <a:cubicBezTo>
                    <a:pt x="3344" y="1243"/>
                    <a:pt x="3060" y="1279"/>
                    <a:pt x="2777" y="1342"/>
                  </a:cubicBezTo>
                  <a:cubicBezTo>
                    <a:pt x="2536" y="1390"/>
                    <a:pt x="2294" y="1463"/>
                    <a:pt x="2077" y="1547"/>
                  </a:cubicBezTo>
                  <a:cubicBezTo>
                    <a:pt x="2198" y="1257"/>
                    <a:pt x="2426" y="1004"/>
                    <a:pt x="2716" y="846"/>
                  </a:cubicBezTo>
                  <a:lnTo>
                    <a:pt x="3453" y="436"/>
                  </a:lnTo>
                  <a:close/>
                  <a:moveTo>
                    <a:pt x="6290" y="1245"/>
                  </a:moveTo>
                  <a:cubicBezTo>
                    <a:pt x="6327" y="1245"/>
                    <a:pt x="6351" y="1245"/>
                    <a:pt x="6375" y="1257"/>
                  </a:cubicBezTo>
                  <a:lnTo>
                    <a:pt x="6496" y="1269"/>
                  </a:lnTo>
                  <a:cubicBezTo>
                    <a:pt x="6544" y="1269"/>
                    <a:pt x="6580" y="1305"/>
                    <a:pt x="6592" y="1354"/>
                  </a:cubicBezTo>
                  <a:cubicBezTo>
                    <a:pt x="6652" y="1608"/>
                    <a:pt x="6652" y="1861"/>
                    <a:pt x="6580" y="2102"/>
                  </a:cubicBezTo>
                  <a:lnTo>
                    <a:pt x="6544" y="2235"/>
                  </a:lnTo>
                  <a:cubicBezTo>
                    <a:pt x="6472" y="2175"/>
                    <a:pt x="6399" y="2126"/>
                    <a:pt x="6327" y="2078"/>
                  </a:cubicBezTo>
                  <a:lnTo>
                    <a:pt x="6327" y="2066"/>
                  </a:lnTo>
                  <a:cubicBezTo>
                    <a:pt x="6314" y="2066"/>
                    <a:pt x="6314" y="2054"/>
                    <a:pt x="6303" y="2054"/>
                  </a:cubicBezTo>
                  <a:cubicBezTo>
                    <a:pt x="6387" y="1825"/>
                    <a:pt x="6375" y="1547"/>
                    <a:pt x="6290" y="1245"/>
                  </a:cubicBezTo>
                  <a:close/>
                  <a:moveTo>
                    <a:pt x="1171" y="2899"/>
                  </a:moveTo>
                  <a:cubicBezTo>
                    <a:pt x="1232" y="2899"/>
                    <a:pt x="1267" y="2947"/>
                    <a:pt x="1267" y="3008"/>
                  </a:cubicBezTo>
                  <a:cubicBezTo>
                    <a:pt x="1267" y="3068"/>
                    <a:pt x="1232" y="3105"/>
                    <a:pt x="1171" y="3105"/>
                  </a:cubicBezTo>
                  <a:cubicBezTo>
                    <a:pt x="1111" y="3105"/>
                    <a:pt x="1063" y="3068"/>
                    <a:pt x="1063" y="3008"/>
                  </a:cubicBezTo>
                  <a:cubicBezTo>
                    <a:pt x="1063" y="2947"/>
                    <a:pt x="1111" y="2899"/>
                    <a:pt x="1171" y="2899"/>
                  </a:cubicBezTo>
                  <a:close/>
                  <a:moveTo>
                    <a:pt x="2729" y="2598"/>
                  </a:moveTo>
                  <a:cubicBezTo>
                    <a:pt x="2765" y="2622"/>
                    <a:pt x="2789" y="2646"/>
                    <a:pt x="2825" y="2682"/>
                  </a:cubicBezTo>
                  <a:cubicBezTo>
                    <a:pt x="3188" y="3105"/>
                    <a:pt x="3188" y="3720"/>
                    <a:pt x="2825" y="4155"/>
                  </a:cubicBezTo>
                  <a:cubicBezTo>
                    <a:pt x="2789" y="4179"/>
                    <a:pt x="2765" y="4216"/>
                    <a:pt x="2729" y="4240"/>
                  </a:cubicBezTo>
                  <a:cubicBezTo>
                    <a:pt x="2705" y="4216"/>
                    <a:pt x="2668" y="4191"/>
                    <a:pt x="2644" y="4167"/>
                  </a:cubicBezTo>
                  <a:lnTo>
                    <a:pt x="2198" y="3684"/>
                  </a:lnTo>
                  <a:cubicBezTo>
                    <a:pt x="2053" y="3527"/>
                    <a:pt x="2053" y="3298"/>
                    <a:pt x="2198" y="3153"/>
                  </a:cubicBezTo>
                  <a:lnTo>
                    <a:pt x="2644" y="2670"/>
                  </a:lnTo>
                  <a:cubicBezTo>
                    <a:pt x="2668" y="2633"/>
                    <a:pt x="2705" y="2622"/>
                    <a:pt x="2729" y="2598"/>
                  </a:cubicBezTo>
                  <a:close/>
                  <a:moveTo>
                    <a:pt x="3006" y="2525"/>
                  </a:moveTo>
                  <a:lnTo>
                    <a:pt x="3006" y="2525"/>
                  </a:lnTo>
                  <a:cubicBezTo>
                    <a:pt x="3127" y="2537"/>
                    <a:pt x="3236" y="2585"/>
                    <a:pt x="3320" y="2682"/>
                  </a:cubicBezTo>
                  <a:cubicBezTo>
                    <a:pt x="3682" y="3105"/>
                    <a:pt x="3682" y="3720"/>
                    <a:pt x="3320" y="4155"/>
                  </a:cubicBezTo>
                  <a:cubicBezTo>
                    <a:pt x="3236" y="4240"/>
                    <a:pt x="3127" y="4300"/>
                    <a:pt x="3006" y="4312"/>
                  </a:cubicBezTo>
                  <a:cubicBezTo>
                    <a:pt x="3212" y="4058"/>
                    <a:pt x="3332" y="3744"/>
                    <a:pt x="3332" y="3419"/>
                  </a:cubicBezTo>
                  <a:cubicBezTo>
                    <a:pt x="3332" y="3092"/>
                    <a:pt x="3212" y="2767"/>
                    <a:pt x="3006" y="2525"/>
                  </a:cubicBezTo>
                  <a:close/>
                  <a:moveTo>
                    <a:pt x="7220" y="2453"/>
                  </a:moveTo>
                  <a:lnTo>
                    <a:pt x="7244" y="2561"/>
                  </a:lnTo>
                  <a:lnTo>
                    <a:pt x="7280" y="2633"/>
                  </a:lnTo>
                  <a:cubicBezTo>
                    <a:pt x="7425" y="2767"/>
                    <a:pt x="7510" y="2947"/>
                    <a:pt x="7510" y="3153"/>
                  </a:cubicBezTo>
                  <a:lnTo>
                    <a:pt x="7510" y="3648"/>
                  </a:lnTo>
                  <a:cubicBezTo>
                    <a:pt x="7510" y="3853"/>
                    <a:pt x="7425" y="4034"/>
                    <a:pt x="7280" y="4167"/>
                  </a:cubicBezTo>
                  <a:cubicBezTo>
                    <a:pt x="7269" y="4191"/>
                    <a:pt x="7256" y="4203"/>
                    <a:pt x="7244" y="4227"/>
                  </a:cubicBezTo>
                  <a:lnTo>
                    <a:pt x="7220" y="4348"/>
                  </a:lnTo>
                  <a:cubicBezTo>
                    <a:pt x="7159" y="4240"/>
                    <a:pt x="7100" y="4119"/>
                    <a:pt x="7063" y="3986"/>
                  </a:cubicBezTo>
                  <a:cubicBezTo>
                    <a:pt x="6955" y="3599"/>
                    <a:pt x="6955" y="3201"/>
                    <a:pt x="7063" y="2815"/>
                  </a:cubicBezTo>
                  <a:cubicBezTo>
                    <a:pt x="7100" y="2682"/>
                    <a:pt x="7159" y="2561"/>
                    <a:pt x="7220" y="2453"/>
                  </a:cubicBezTo>
                  <a:close/>
                  <a:moveTo>
                    <a:pt x="6338" y="2380"/>
                  </a:moveTo>
                  <a:cubicBezTo>
                    <a:pt x="6507" y="2501"/>
                    <a:pt x="6665" y="2646"/>
                    <a:pt x="6810" y="2802"/>
                  </a:cubicBezTo>
                  <a:cubicBezTo>
                    <a:pt x="6713" y="3201"/>
                    <a:pt x="6713" y="3599"/>
                    <a:pt x="6810" y="3998"/>
                  </a:cubicBezTo>
                  <a:cubicBezTo>
                    <a:pt x="6652" y="4167"/>
                    <a:pt x="6472" y="4324"/>
                    <a:pt x="6279" y="4469"/>
                  </a:cubicBezTo>
                  <a:cubicBezTo>
                    <a:pt x="6169" y="3781"/>
                    <a:pt x="6182" y="3056"/>
                    <a:pt x="6338" y="2380"/>
                  </a:cubicBezTo>
                  <a:close/>
                  <a:moveTo>
                    <a:pt x="7642" y="2022"/>
                  </a:moveTo>
                  <a:cubicBezTo>
                    <a:pt x="7653" y="2022"/>
                    <a:pt x="7662" y="2025"/>
                    <a:pt x="7667" y="2030"/>
                  </a:cubicBezTo>
                  <a:cubicBezTo>
                    <a:pt x="7679" y="2030"/>
                    <a:pt x="7703" y="2042"/>
                    <a:pt x="7715" y="2078"/>
                  </a:cubicBezTo>
                  <a:lnTo>
                    <a:pt x="7811" y="2561"/>
                  </a:lnTo>
                  <a:lnTo>
                    <a:pt x="7848" y="2633"/>
                  </a:lnTo>
                  <a:cubicBezTo>
                    <a:pt x="7993" y="2767"/>
                    <a:pt x="8077" y="2947"/>
                    <a:pt x="8077" y="3153"/>
                  </a:cubicBezTo>
                  <a:lnTo>
                    <a:pt x="8077" y="3648"/>
                  </a:lnTo>
                  <a:cubicBezTo>
                    <a:pt x="8077" y="3853"/>
                    <a:pt x="7993" y="4034"/>
                    <a:pt x="7848" y="4167"/>
                  </a:cubicBezTo>
                  <a:cubicBezTo>
                    <a:pt x="7836" y="4191"/>
                    <a:pt x="7824" y="4203"/>
                    <a:pt x="7811" y="4227"/>
                  </a:cubicBezTo>
                  <a:lnTo>
                    <a:pt x="7715" y="4723"/>
                  </a:lnTo>
                  <a:cubicBezTo>
                    <a:pt x="7703" y="4758"/>
                    <a:pt x="7679" y="4771"/>
                    <a:pt x="7667" y="4771"/>
                  </a:cubicBezTo>
                  <a:cubicBezTo>
                    <a:pt x="7662" y="4776"/>
                    <a:pt x="7653" y="4778"/>
                    <a:pt x="7642" y="4778"/>
                  </a:cubicBezTo>
                  <a:cubicBezTo>
                    <a:pt x="7625" y="4778"/>
                    <a:pt x="7604" y="4773"/>
                    <a:pt x="7583" y="4758"/>
                  </a:cubicBezTo>
                  <a:cubicBezTo>
                    <a:pt x="7522" y="4710"/>
                    <a:pt x="7473" y="4662"/>
                    <a:pt x="7414" y="4602"/>
                  </a:cubicBezTo>
                  <a:lnTo>
                    <a:pt x="7473" y="4324"/>
                  </a:lnTo>
                  <a:cubicBezTo>
                    <a:pt x="7655" y="4143"/>
                    <a:pt x="7752" y="3902"/>
                    <a:pt x="7752" y="3648"/>
                  </a:cubicBezTo>
                  <a:lnTo>
                    <a:pt x="7752" y="3153"/>
                  </a:lnTo>
                  <a:cubicBezTo>
                    <a:pt x="7752" y="2899"/>
                    <a:pt x="7655" y="2658"/>
                    <a:pt x="7473" y="2477"/>
                  </a:cubicBezTo>
                  <a:lnTo>
                    <a:pt x="7414" y="2199"/>
                  </a:lnTo>
                  <a:cubicBezTo>
                    <a:pt x="7473" y="2139"/>
                    <a:pt x="7522" y="2091"/>
                    <a:pt x="7583" y="2042"/>
                  </a:cubicBezTo>
                  <a:cubicBezTo>
                    <a:pt x="7604" y="2028"/>
                    <a:pt x="7625" y="2022"/>
                    <a:pt x="7642" y="2022"/>
                  </a:cubicBezTo>
                  <a:close/>
                  <a:moveTo>
                    <a:pt x="1618" y="2030"/>
                  </a:moveTo>
                  <a:cubicBezTo>
                    <a:pt x="1763" y="2477"/>
                    <a:pt x="1835" y="2936"/>
                    <a:pt x="1847" y="3406"/>
                  </a:cubicBezTo>
                  <a:cubicBezTo>
                    <a:pt x="1859" y="3877"/>
                    <a:pt x="1787" y="4348"/>
                    <a:pt x="1654" y="4795"/>
                  </a:cubicBezTo>
                  <a:cubicBezTo>
                    <a:pt x="1581" y="4747"/>
                    <a:pt x="1497" y="4699"/>
                    <a:pt x="1412" y="4650"/>
                  </a:cubicBezTo>
                  <a:cubicBezTo>
                    <a:pt x="1449" y="4529"/>
                    <a:pt x="1473" y="4409"/>
                    <a:pt x="1497" y="4300"/>
                  </a:cubicBezTo>
                  <a:cubicBezTo>
                    <a:pt x="1509" y="4227"/>
                    <a:pt x="1473" y="4167"/>
                    <a:pt x="1401" y="4155"/>
                  </a:cubicBezTo>
                  <a:cubicBezTo>
                    <a:pt x="1394" y="4154"/>
                    <a:pt x="1388" y="4153"/>
                    <a:pt x="1382" y="4153"/>
                  </a:cubicBezTo>
                  <a:cubicBezTo>
                    <a:pt x="1328" y="4153"/>
                    <a:pt x="1279" y="4197"/>
                    <a:pt x="1267" y="4251"/>
                  </a:cubicBezTo>
                  <a:cubicBezTo>
                    <a:pt x="1243" y="4336"/>
                    <a:pt x="1232" y="4420"/>
                    <a:pt x="1207" y="4505"/>
                  </a:cubicBezTo>
                  <a:cubicBezTo>
                    <a:pt x="990" y="4348"/>
                    <a:pt x="784" y="4167"/>
                    <a:pt x="604" y="3962"/>
                  </a:cubicBezTo>
                  <a:lnTo>
                    <a:pt x="495" y="3865"/>
                  </a:lnTo>
                  <a:cubicBezTo>
                    <a:pt x="253" y="3599"/>
                    <a:pt x="253" y="3201"/>
                    <a:pt x="495" y="2936"/>
                  </a:cubicBezTo>
                  <a:lnTo>
                    <a:pt x="604" y="2839"/>
                  </a:lnTo>
                  <a:cubicBezTo>
                    <a:pt x="773" y="2646"/>
                    <a:pt x="966" y="2477"/>
                    <a:pt x="1171" y="2319"/>
                  </a:cubicBezTo>
                  <a:cubicBezTo>
                    <a:pt x="1207" y="2440"/>
                    <a:pt x="1232" y="2561"/>
                    <a:pt x="1256" y="2670"/>
                  </a:cubicBezTo>
                  <a:cubicBezTo>
                    <a:pt x="1232" y="2670"/>
                    <a:pt x="1195" y="2658"/>
                    <a:pt x="1171" y="2658"/>
                  </a:cubicBezTo>
                  <a:cubicBezTo>
                    <a:pt x="978" y="2658"/>
                    <a:pt x="833" y="2815"/>
                    <a:pt x="833" y="3008"/>
                  </a:cubicBezTo>
                  <a:cubicBezTo>
                    <a:pt x="833" y="3201"/>
                    <a:pt x="978" y="3346"/>
                    <a:pt x="1171" y="3346"/>
                  </a:cubicBezTo>
                  <a:cubicBezTo>
                    <a:pt x="1232" y="3346"/>
                    <a:pt x="1280" y="3334"/>
                    <a:pt x="1328" y="3310"/>
                  </a:cubicBezTo>
                  <a:cubicBezTo>
                    <a:pt x="1340" y="3454"/>
                    <a:pt x="1340" y="3599"/>
                    <a:pt x="1328" y="3744"/>
                  </a:cubicBezTo>
                  <a:cubicBezTo>
                    <a:pt x="1328" y="3817"/>
                    <a:pt x="1376" y="3877"/>
                    <a:pt x="1436" y="3877"/>
                  </a:cubicBezTo>
                  <a:lnTo>
                    <a:pt x="1449" y="3877"/>
                  </a:lnTo>
                  <a:cubicBezTo>
                    <a:pt x="1509" y="3877"/>
                    <a:pt x="1570" y="3829"/>
                    <a:pt x="1570" y="3768"/>
                  </a:cubicBezTo>
                  <a:cubicBezTo>
                    <a:pt x="1605" y="3225"/>
                    <a:pt x="1533" y="2694"/>
                    <a:pt x="1376" y="2175"/>
                  </a:cubicBezTo>
                  <a:cubicBezTo>
                    <a:pt x="1449" y="2126"/>
                    <a:pt x="1533" y="2078"/>
                    <a:pt x="1618" y="2030"/>
                  </a:cubicBezTo>
                  <a:close/>
                  <a:moveTo>
                    <a:pt x="6037" y="1233"/>
                  </a:moveTo>
                  <a:cubicBezTo>
                    <a:pt x="6121" y="1487"/>
                    <a:pt x="6145" y="1728"/>
                    <a:pt x="6097" y="1921"/>
                  </a:cubicBezTo>
                  <a:cubicBezTo>
                    <a:pt x="6025" y="1873"/>
                    <a:pt x="5940" y="1825"/>
                    <a:pt x="5868" y="1788"/>
                  </a:cubicBezTo>
                  <a:cubicBezTo>
                    <a:pt x="5849" y="1777"/>
                    <a:pt x="5828" y="1771"/>
                    <a:pt x="5808" y="1771"/>
                  </a:cubicBezTo>
                  <a:cubicBezTo>
                    <a:pt x="5765" y="1771"/>
                    <a:pt x="5723" y="1796"/>
                    <a:pt x="5699" y="1836"/>
                  </a:cubicBezTo>
                  <a:cubicBezTo>
                    <a:pt x="5675" y="1885"/>
                    <a:pt x="5686" y="1957"/>
                    <a:pt x="5747" y="1994"/>
                  </a:cubicBezTo>
                  <a:cubicBezTo>
                    <a:pt x="5880" y="2066"/>
                    <a:pt x="6000" y="2139"/>
                    <a:pt x="6121" y="2223"/>
                  </a:cubicBezTo>
                  <a:cubicBezTo>
                    <a:pt x="5940" y="3008"/>
                    <a:pt x="5916" y="3829"/>
                    <a:pt x="6061" y="4614"/>
                  </a:cubicBezTo>
                  <a:cubicBezTo>
                    <a:pt x="5855" y="4758"/>
                    <a:pt x="5638" y="4868"/>
                    <a:pt x="5409" y="4976"/>
                  </a:cubicBezTo>
                  <a:cubicBezTo>
                    <a:pt x="5288" y="5024"/>
                    <a:pt x="5168" y="5072"/>
                    <a:pt x="5047" y="5109"/>
                  </a:cubicBezTo>
                  <a:cubicBezTo>
                    <a:pt x="4890" y="4554"/>
                    <a:pt x="4817" y="3986"/>
                    <a:pt x="4830" y="3406"/>
                  </a:cubicBezTo>
                  <a:cubicBezTo>
                    <a:pt x="4854" y="2839"/>
                    <a:pt x="4950" y="2271"/>
                    <a:pt x="5144" y="1728"/>
                  </a:cubicBezTo>
                  <a:cubicBezTo>
                    <a:pt x="5192" y="1740"/>
                    <a:pt x="5252" y="1764"/>
                    <a:pt x="5300" y="1788"/>
                  </a:cubicBezTo>
                  <a:cubicBezTo>
                    <a:pt x="5313" y="1793"/>
                    <a:pt x="5327" y="1796"/>
                    <a:pt x="5340" y="1796"/>
                  </a:cubicBezTo>
                  <a:cubicBezTo>
                    <a:pt x="5390" y="1796"/>
                    <a:pt x="5439" y="1763"/>
                    <a:pt x="5458" y="1716"/>
                  </a:cubicBezTo>
                  <a:cubicBezTo>
                    <a:pt x="5482" y="1656"/>
                    <a:pt x="5445" y="1583"/>
                    <a:pt x="5385" y="1559"/>
                  </a:cubicBezTo>
                  <a:cubicBezTo>
                    <a:pt x="5276" y="1511"/>
                    <a:pt x="5168" y="1474"/>
                    <a:pt x="5047" y="1439"/>
                  </a:cubicBezTo>
                  <a:cubicBezTo>
                    <a:pt x="5361" y="1305"/>
                    <a:pt x="5699" y="1233"/>
                    <a:pt x="6037" y="1233"/>
                  </a:cubicBezTo>
                  <a:close/>
                  <a:moveTo>
                    <a:pt x="3840" y="1487"/>
                  </a:moveTo>
                  <a:cubicBezTo>
                    <a:pt x="4202" y="1487"/>
                    <a:pt x="4564" y="1547"/>
                    <a:pt x="4914" y="1656"/>
                  </a:cubicBezTo>
                  <a:cubicBezTo>
                    <a:pt x="4721" y="2211"/>
                    <a:pt x="4612" y="2802"/>
                    <a:pt x="4588" y="3406"/>
                  </a:cubicBezTo>
                  <a:cubicBezTo>
                    <a:pt x="4576" y="4010"/>
                    <a:pt x="4648" y="4602"/>
                    <a:pt x="4817" y="5181"/>
                  </a:cubicBezTo>
                  <a:cubicBezTo>
                    <a:pt x="4467" y="5266"/>
                    <a:pt x="4105" y="5314"/>
                    <a:pt x="3730" y="5314"/>
                  </a:cubicBezTo>
                  <a:cubicBezTo>
                    <a:pt x="3682" y="5169"/>
                    <a:pt x="3634" y="5024"/>
                    <a:pt x="3598" y="4879"/>
                  </a:cubicBezTo>
                  <a:cubicBezTo>
                    <a:pt x="3588" y="4830"/>
                    <a:pt x="3546" y="4789"/>
                    <a:pt x="3491" y="4789"/>
                  </a:cubicBezTo>
                  <a:cubicBezTo>
                    <a:pt x="3479" y="4789"/>
                    <a:pt x="3466" y="4791"/>
                    <a:pt x="3453" y="4795"/>
                  </a:cubicBezTo>
                  <a:cubicBezTo>
                    <a:pt x="3392" y="4807"/>
                    <a:pt x="3357" y="4868"/>
                    <a:pt x="3368" y="4940"/>
                  </a:cubicBezTo>
                  <a:cubicBezTo>
                    <a:pt x="3405" y="5061"/>
                    <a:pt x="3429" y="5193"/>
                    <a:pt x="3477" y="5314"/>
                  </a:cubicBezTo>
                  <a:cubicBezTo>
                    <a:pt x="2982" y="5290"/>
                    <a:pt x="2511" y="5169"/>
                    <a:pt x="2053" y="4988"/>
                  </a:cubicBezTo>
                  <a:cubicBezTo>
                    <a:pt x="1992" y="4964"/>
                    <a:pt x="1932" y="4927"/>
                    <a:pt x="1871" y="4903"/>
                  </a:cubicBezTo>
                  <a:cubicBezTo>
                    <a:pt x="1980" y="4578"/>
                    <a:pt x="2040" y="4240"/>
                    <a:pt x="2077" y="3902"/>
                  </a:cubicBezTo>
                  <a:lnTo>
                    <a:pt x="2475" y="4336"/>
                  </a:lnTo>
                  <a:cubicBezTo>
                    <a:pt x="2608" y="4469"/>
                    <a:pt x="2789" y="4554"/>
                    <a:pt x="2970" y="4554"/>
                  </a:cubicBezTo>
                  <a:lnTo>
                    <a:pt x="2994" y="4554"/>
                  </a:lnTo>
                  <a:cubicBezTo>
                    <a:pt x="3188" y="4541"/>
                    <a:pt x="3368" y="4457"/>
                    <a:pt x="3502" y="4312"/>
                  </a:cubicBezTo>
                  <a:cubicBezTo>
                    <a:pt x="3706" y="4058"/>
                    <a:pt x="3827" y="3744"/>
                    <a:pt x="3827" y="3419"/>
                  </a:cubicBezTo>
                  <a:cubicBezTo>
                    <a:pt x="3827" y="3092"/>
                    <a:pt x="3706" y="2767"/>
                    <a:pt x="3502" y="2525"/>
                  </a:cubicBezTo>
                  <a:cubicBezTo>
                    <a:pt x="3368" y="2380"/>
                    <a:pt x="3188" y="2284"/>
                    <a:pt x="2994" y="2284"/>
                  </a:cubicBezTo>
                  <a:cubicBezTo>
                    <a:pt x="2789" y="2284"/>
                    <a:pt x="2608" y="2356"/>
                    <a:pt x="2475" y="2501"/>
                  </a:cubicBezTo>
                  <a:lnTo>
                    <a:pt x="2064" y="2947"/>
                  </a:lnTo>
                  <a:cubicBezTo>
                    <a:pt x="2016" y="2598"/>
                    <a:pt x="1943" y="2247"/>
                    <a:pt x="1835" y="1921"/>
                  </a:cubicBezTo>
                  <a:cubicBezTo>
                    <a:pt x="2149" y="1764"/>
                    <a:pt x="2475" y="1643"/>
                    <a:pt x="2825" y="1571"/>
                  </a:cubicBezTo>
                  <a:cubicBezTo>
                    <a:pt x="3078" y="1523"/>
                    <a:pt x="3332" y="1487"/>
                    <a:pt x="3586" y="1487"/>
                  </a:cubicBezTo>
                  <a:cubicBezTo>
                    <a:pt x="3537" y="1619"/>
                    <a:pt x="3489" y="1752"/>
                    <a:pt x="3441" y="1897"/>
                  </a:cubicBezTo>
                  <a:cubicBezTo>
                    <a:pt x="3429" y="1957"/>
                    <a:pt x="3465" y="2030"/>
                    <a:pt x="3526" y="2042"/>
                  </a:cubicBezTo>
                  <a:cubicBezTo>
                    <a:pt x="3537" y="2054"/>
                    <a:pt x="3550" y="2054"/>
                    <a:pt x="3561" y="2054"/>
                  </a:cubicBezTo>
                  <a:cubicBezTo>
                    <a:pt x="3610" y="2054"/>
                    <a:pt x="3658" y="2018"/>
                    <a:pt x="3682" y="1970"/>
                  </a:cubicBezTo>
                  <a:cubicBezTo>
                    <a:pt x="3730" y="1801"/>
                    <a:pt x="3779" y="1643"/>
                    <a:pt x="3840" y="1487"/>
                  </a:cubicBezTo>
                  <a:close/>
                  <a:moveTo>
                    <a:pt x="6532" y="4578"/>
                  </a:moveTo>
                  <a:lnTo>
                    <a:pt x="6580" y="4723"/>
                  </a:lnTo>
                  <a:cubicBezTo>
                    <a:pt x="6652" y="4964"/>
                    <a:pt x="6652" y="5230"/>
                    <a:pt x="6592" y="5483"/>
                  </a:cubicBezTo>
                  <a:cubicBezTo>
                    <a:pt x="6580" y="5520"/>
                    <a:pt x="6544" y="5555"/>
                    <a:pt x="6496" y="5568"/>
                  </a:cubicBezTo>
                  <a:lnTo>
                    <a:pt x="6375" y="5579"/>
                  </a:lnTo>
                  <a:cubicBezTo>
                    <a:pt x="6351" y="5579"/>
                    <a:pt x="6314" y="5579"/>
                    <a:pt x="6290" y="5592"/>
                  </a:cubicBezTo>
                  <a:cubicBezTo>
                    <a:pt x="6387" y="5278"/>
                    <a:pt x="6387" y="4988"/>
                    <a:pt x="6290" y="4747"/>
                  </a:cubicBezTo>
                  <a:cubicBezTo>
                    <a:pt x="6375" y="4699"/>
                    <a:pt x="6459" y="4638"/>
                    <a:pt x="6532" y="4578"/>
                  </a:cubicBezTo>
                  <a:close/>
                  <a:moveTo>
                    <a:pt x="6085" y="4892"/>
                  </a:moveTo>
                  <a:lnTo>
                    <a:pt x="6085" y="4892"/>
                  </a:lnTo>
                  <a:cubicBezTo>
                    <a:pt x="6145" y="5085"/>
                    <a:pt x="6134" y="5326"/>
                    <a:pt x="6037" y="5604"/>
                  </a:cubicBezTo>
                  <a:cubicBezTo>
                    <a:pt x="5686" y="5592"/>
                    <a:pt x="5324" y="5520"/>
                    <a:pt x="5010" y="5375"/>
                  </a:cubicBezTo>
                  <a:cubicBezTo>
                    <a:pt x="5168" y="5326"/>
                    <a:pt x="5337" y="5266"/>
                    <a:pt x="5506" y="5193"/>
                  </a:cubicBezTo>
                  <a:cubicBezTo>
                    <a:pt x="5711" y="5109"/>
                    <a:pt x="5904" y="5000"/>
                    <a:pt x="6085" y="4892"/>
                  </a:cubicBezTo>
                  <a:close/>
                  <a:moveTo>
                    <a:pt x="4274" y="5520"/>
                  </a:moveTo>
                  <a:lnTo>
                    <a:pt x="4274" y="5520"/>
                  </a:lnTo>
                  <a:cubicBezTo>
                    <a:pt x="4323" y="5869"/>
                    <a:pt x="4250" y="6220"/>
                    <a:pt x="4033" y="6510"/>
                  </a:cubicBezTo>
                  <a:cubicBezTo>
                    <a:pt x="3993" y="6565"/>
                    <a:pt x="3932" y="6594"/>
                    <a:pt x="3868" y="6594"/>
                  </a:cubicBezTo>
                  <a:cubicBezTo>
                    <a:pt x="3835" y="6594"/>
                    <a:pt x="3800" y="6586"/>
                    <a:pt x="3767" y="6570"/>
                  </a:cubicBezTo>
                  <a:lnTo>
                    <a:pt x="3682" y="6510"/>
                  </a:lnTo>
                  <a:cubicBezTo>
                    <a:pt x="3682" y="6497"/>
                    <a:pt x="3695" y="6497"/>
                    <a:pt x="3706" y="6485"/>
                  </a:cubicBezTo>
                  <a:cubicBezTo>
                    <a:pt x="3899" y="6207"/>
                    <a:pt x="4009" y="5882"/>
                    <a:pt x="3996" y="5555"/>
                  </a:cubicBezTo>
                  <a:cubicBezTo>
                    <a:pt x="4093" y="5544"/>
                    <a:pt x="4178" y="5531"/>
                    <a:pt x="4274" y="5520"/>
                  </a:cubicBezTo>
                  <a:close/>
                  <a:moveTo>
                    <a:pt x="3867" y="1"/>
                  </a:moveTo>
                  <a:cubicBezTo>
                    <a:pt x="3796" y="1"/>
                    <a:pt x="3723" y="17"/>
                    <a:pt x="3658" y="50"/>
                  </a:cubicBezTo>
                  <a:lnTo>
                    <a:pt x="2608" y="629"/>
                  </a:lnTo>
                  <a:cubicBezTo>
                    <a:pt x="2198" y="859"/>
                    <a:pt x="1895" y="1233"/>
                    <a:pt x="1774" y="1680"/>
                  </a:cubicBezTo>
                  <a:cubicBezTo>
                    <a:pt x="1267" y="1921"/>
                    <a:pt x="809" y="2260"/>
                    <a:pt x="422" y="2670"/>
                  </a:cubicBezTo>
                  <a:lnTo>
                    <a:pt x="326" y="2778"/>
                  </a:lnTo>
                  <a:cubicBezTo>
                    <a:pt x="0" y="3129"/>
                    <a:pt x="0" y="3672"/>
                    <a:pt x="326" y="4022"/>
                  </a:cubicBezTo>
                  <a:lnTo>
                    <a:pt x="422" y="4131"/>
                  </a:lnTo>
                  <a:cubicBezTo>
                    <a:pt x="809" y="4541"/>
                    <a:pt x="1256" y="4879"/>
                    <a:pt x="1763" y="5109"/>
                  </a:cubicBezTo>
                  <a:cubicBezTo>
                    <a:pt x="1859" y="5507"/>
                    <a:pt x="2101" y="5858"/>
                    <a:pt x="2426" y="6099"/>
                  </a:cubicBezTo>
                  <a:cubicBezTo>
                    <a:pt x="2451" y="6111"/>
                    <a:pt x="2475" y="6111"/>
                    <a:pt x="2499" y="6111"/>
                  </a:cubicBezTo>
                  <a:cubicBezTo>
                    <a:pt x="2536" y="6111"/>
                    <a:pt x="2571" y="6099"/>
                    <a:pt x="2595" y="6062"/>
                  </a:cubicBezTo>
                  <a:cubicBezTo>
                    <a:pt x="2632" y="6014"/>
                    <a:pt x="2620" y="5930"/>
                    <a:pt x="2571" y="5893"/>
                  </a:cubicBezTo>
                  <a:cubicBezTo>
                    <a:pt x="2342" y="5737"/>
                    <a:pt x="2161" y="5507"/>
                    <a:pt x="2053" y="5241"/>
                  </a:cubicBezTo>
                  <a:lnTo>
                    <a:pt x="2053" y="5241"/>
                  </a:lnTo>
                  <a:cubicBezTo>
                    <a:pt x="2584" y="5447"/>
                    <a:pt x="3139" y="5555"/>
                    <a:pt x="3719" y="5555"/>
                  </a:cubicBezTo>
                  <a:lnTo>
                    <a:pt x="3767" y="5555"/>
                  </a:lnTo>
                  <a:cubicBezTo>
                    <a:pt x="3767" y="5833"/>
                    <a:pt x="3671" y="6111"/>
                    <a:pt x="3513" y="6341"/>
                  </a:cubicBezTo>
                  <a:cubicBezTo>
                    <a:pt x="3502" y="6365"/>
                    <a:pt x="3477" y="6376"/>
                    <a:pt x="3453" y="6389"/>
                  </a:cubicBezTo>
                  <a:lnTo>
                    <a:pt x="3030" y="6159"/>
                  </a:lnTo>
                  <a:cubicBezTo>
                    <a:pt x="3015" y="6151"/>
                    <a:pt x="2997" y="6147"/>
                    <a:pt x="2979" y="6147"/>
                  </a:cubicBezTo>
                  <a:cubicBezTo>
                    <a:pt x="2940" y="6147"/>
                    <a:pt x="2898" y="6166"/>
                    <a:pt x="2874" y="6207"/>
                  </a:cubicBezTo>
                  <a:cubicBezTo>
                    <a:pt x="2837" y="6268"/>
                    <a:pt x="2861" y="6341"/>
                    <a:pt x="2922" y="6376"/>
                  </a:cubicBezTo>
                  <a:lnTo>
                    <a:pt x="3658" y="6775"/>
                  </a:lnTo>
                  <a:cubicBezTo>
                    <a:pt x="3719" y="6811"/>
                    <a:pt x="3803" y="6835"/>
                    <a:pt x="3875" y="6835"/>
                  </a:cubicBezTo>
                  <a:cubicBezTo>
                    <a:pt x="4009" y="6835"/>
                    <a:pt x="4141" y="6763"/>
                    <a:pt x="4226" y="6642"/>
                  </a:cubicBezTo>
                  <a:cubicBezTo>
                    <a:pt x="4479" y="6316"/>
                    <a:pt x="4576" y="5893"/>
                    <a:pt x="4516" y="5495"/>
                  </a:cubicBezTo>
                  <a:cubicBezTo>
                    <a:pt x="4551" y="5483"/>
                    <a:pt x="4600" y="5471"/>
                    <a:pt x="4648" y="5459"/>
                  </a:cubicBezTo>
                  <a:cubicBezTo>
                    <a:pt x="5083" y="5713"/>
                    <a:pt x="5566" y="5833"/>
                    <a:pt x="6061" y="5833"/>
                  </a:cubicBezTo>
                  <a:cubicBezTo>
                    <a:pt x="6169" y="5833"/>
                    <a:pt x="6290" y="5833"/>
                    <a:pt x="6399" y="5821"/>
                  </a:cubicBezTo>
                  <a:lnTo>
                    <a:pt x="6532" y="5797"/>
                  </a:lnTo>
                  <a:cubicBezTo>
                    <a:pt x="6677" y="5785"/>
                    <a:pt x="6797" y="5676"/>
                    <a:pt x="6834" y="5531"/>
                  </a:cubicBezTo>
                  <a:cubicBezTo>
                    <a:pt x="6906" y="5241"/>
                    <a:pt x="6894" y="4940"/>
                    <a:pt x="6810" y="4650"/>
                  </a:cubicBezTo>
                  <a:lnTo>
                    <a:pt x="6737" y="4409"/>
                  </a:lnTo>
                  <a:cubicBezTo>
                    <a:pt x="6786" y="4348"/>
                    <a:pt x="6846" y="4300"/>
                    <a:pt x="6906" y="4240"/>
                  </a:cubicBezTo>
                  <a:cubicBezTo>
                    <a:pt x="7027" y="4529"/>
                    <a:pt x="7208" y="4771"/>
                    <a:pt x="7438" y="4952"/>
                  </a:cubicBezTo>
                  <a:cubicBezTo>
                    <a:pt x="7492" y="4998"/>
                    <a:pt x="7561" y="5020"/>
                    <a:pt x="7629" y="5020"/>
                  </a:cubicBezTo>
                  <a:cubicBezTo>
                    <a:pt x="7667" y="5020"/>
                    <a:pt x="7704" y="5013"/>
                    <a:pt x="7739" y="5000"/>
                  </a:cubicBezTo>
                  <a:cubicBezTo>
                    <a:pt x="7848" y="4964"/>
                    <a:pt x="7921" y="4879"/>
                    <a:pt x="7945" y="4771"/>
                  </a:cubicBezTo>
                  <a:lnTo>
                    <a:pt x="8041" y="4324"/>
                  </a:lnTo>
                  <a:cubicBezTo>
                    <a:pt x="8222" y="4143"/>
                    <a:pt x="8319" y="3902"/>
                    <a:pt x="8319" y="3648"/>
                  </a:cubicBezTo>
                  <a:lnTo>
                    <a:pt x="8319" y="3153"/>
                  </a:lnTo>
                  <a:cubicBezTo>
                    <a:pt x="8319" y="2899"/>
                    <a:pt x="8222" y="2658"/>
                    <a:pt x="8041" y="2477"/>
                  </a:cubicBezTo>
                  <a:lnTo>
                    <a:pt x="7945" y="2030"/>
                  </a:lnTo>
                  <a:cubicBezTo>
                    <a:pt x="7921" y="1921"/>
                    <a:pt x="7848" y="1836"/>
                    <a:pt x="7739" y="1801"/>
                  </a:cubicBezTo>
                  <a:cubicBezTo>
                    <a:pt x="7704" y="1788"/>
                    <a:pt x="7667" y="1781"/>
                    <a:pt x="7629" y="1781"/>
                  </a:cubicBezTo>
                  <a:cubicBezTo>
                    <a:pt x="7561" y="1781"/>
                    <a:pt x="7492" y="1803"/>
                    <a:pt x="7438" y="1849"/>
                  </a:cubicBezTo>
                  <a:cubicBezTo>
                    <a:pt x="7208" y="2030"/>
                    <a:pt x="7027" y="2271"/>
                    <a:pt x="6906" y="2561"/>
                  </a:cubicBezTo>
                  <a:cubicBezTo>
                    <a:pt x="6846" y="2501"/>
                    <a:pt x="6797" y="2453"/>
                    <a:pt x="6737" y="2404"/>
                  </a:cubicBezTo>
                  <a:lnTo>
                    <a:pt x="6810" y="2175"/>
                  </a:lnTo>
                  <a:cubicBezTo>
                    <a:pt x="6894" y="1885"/>
                    <a:pt x="6906" y="1583"/>
                    <a:pt x="6834" y="1294"/>
                  </a:cubicBezTo>
                  <a:cubicBezTo>
                    <a:pt x="6797" y="1160"/>
                    <a:pt x="6677" y="1052"/>
                    <a:pt x="6532" y="1028"/>
                  </a:cubicBezTo>
                  <a:lnTo>
                    <a:pt x="6399" y="1015"/>
                  </a:lnTo>
                  <a:cubicBezTo>
                    <a:pt x="6286" y="1002"/>
                    <a:pt x="6173" y="995"/>
                    <a:pt x="6060" y="995"/>
                  </a:cubicBezTo>
                  <a:cubicBezTo>
                    <a:pt x="5580" y="995"/>
                    <a:pt x="5107" y="1117"/>
                    <a:pt x="4696" y="1342"/>
                  </a:cubicBezTo>
                  <a:lnTo>
                    <a:pt x="4516" y="1305"/>
                  </a:lnTo>
                  <a:cubicBezTo>
                    <a:pt x="4564" y="919"/>
                    <a:pt x="4467" y="508"/>
                    <a:pt x="4226" y="183"/>
                  </a:cubicBezTo>
                  <a:cubicBezTo>
                    <a:pt x="4146" y="63"/>
                    <a:pt x="4008" y="1"/>
                    <a:pt x="3867" y="1"/>
                  </a:cubicBezTo>
                  <a:close/>
                </a:path>
              </a:pathLst>
            </a:custGeom>
            <a:solidFill>
              <a:srgbClr val="3C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31"/>
                                        </p:tgtEl>
                                        <p:attrNameLst>
                                          <p:attrName>style.visibility</p:attrName>
                                        </p:attrNameLst>
                                      </p:cBhvr>
                                      <p:to>
                                        <p:strVal val="visible"/>
                                      </p:to>
                                    </p:set>
                                    <p:animEffect transition="in" filter="barn(inVertical)">
                                      <p:cBhvr>
                                        <p:cTn id="7" dur="500"/>
                                        <p:tgtEl>
                                          <p:spTgt spid="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5"/>
          <p:cNvSpPr txBox="1">
            <a:spLocks noGrp="1"/>
          </p:cNvSpPr>
          <p:nvPr>
            <p:ph type="ctrTitle"/>
          </p:nvPr>
        </p:nvSpPr>
        <p:spPr>
          <a:xfrm>
            <a:off x="987228" y="574534"/>
            <a:ext cx="6275672" cy="208836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100" dirty="0">
                <a:latin typeface="Times New Roman" panose="02020603050405020304" pitchFamily="18" charset="0"/>
                <a:cs typeface="Times New Roman" panose="02020603050405020304" pitchFamily="18" charset="0"/>
              </a:rPr>
              <a:t>BÀI 50:  NĂNG LƯỢNG TÁI TẠO</a:t>
            </a:r>
            <a:endParaRPr sz="6500" dirty="0">
              <a:latin typeface="Times New Roman" panose="02020603050405020304" pitchFamily="18" charset="0"/>
              <a:cs typeface="Times New Roman" panose="02020603050405020304" pitchFamily="18" charset="0"/>
            </a:endParaRPr>
          </a:p>
        </p:txBody>
      </p:sp>
      <p:grpSp>
        <p:nvGrpSpPr>
          <p:cNvPr id="319" name="Google Shape;319;p35"/>
          <p:cNvGrpSpPr/>
          <p:nvPr/>
        </p:nvGrpSpPr>
        <p:grpSpPr>
          <a:xfrm>
            <a:off x="3624463" y="2022586"/>
            <a:ext cx="5465095" cy="2963825"/>
            <a:chOff x="9144003" y="3879725"/>
            <a:chExt cx="5776445" cy="3132676"/>
          </a:xfrm>
        </p:grpSpPr>
        <p:pic>
          <p:nvPicPr>
            <p:cNvPr id="320" name="Google Shape;320;p35"/>
            <p:cNvPicPr preferRelativeResize="0"/>
            <p:nvPr/>
          </p:nvPicPr>
          <p:blipFill>
            <a:blip r:embed="rId3">
              <a:alphaModFix/>
            </a:blip>
            <a:stretch>
              <a:fillRect/>
            </a:stretch>
          </p:blipFill>
          <p:spPr>
            <a:xfrm>
              <a:off x="10836649" y="3879725"/>
              <a:ext cx="4083799" cy="3132676"/>
            </a:xfrm>
            <a:prstGeom prst="rect">
              <a:avLst/>
            </a:prstGeom>
            <a:noFill/>
            <a:ln>
              <a:noFill/>
            </a:ln>
          </p:spPr>
        </p:pic>
        <p:pic>
          <p:nvPicPr>
            <p:cNvPr id="321" name="Google Shape;321;p35"/>
            <p:cNvPicPr preferRelativeResize="0"/>
            <p:nvPr/>
          </p:nvPicPr>
          <p:blipFill>
            <a:blip r:embed="rId4">
              <a:alphaModFix/>
            </a:blip>
            <a:stretch>
              <a:fillRect/>
            </a:stretch>
          </p:blipFill>
          <p:spPr>
            <a:xfrm flipH="1">
              <a:off x="9144003" y="4366209"/>
              <a:ext cx="2926193" cy="2646184"/>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rocess 5"/>
          <p:cNvSpPr/>
          <p:nvPr/>
        </p:nvSpPr>
        <p:spPr>
          <a:xfrm>
            <a:off x="1314450" y="57150"/>
            <a:ext cx="6457950" cy="1200150"/>
          </a:xfrm>
          <a:prstGeom prst="flowChartProcess">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vi-VN" sz="2400" b="1" kern="1200" dirty="0">
                <a:solidFill>
                  <a:prstClr val="white"/>
                </a:solidFill>
                <a:latin typeface="Times New Roman" pitchFamily="18" charset="0"/>
                <a:cs typeface="Times New Roman" pitchFamily="18" charset="0"/>
              </a:rPr>
              <a:t>HOẠT ĐỘNG</a:t>
            </a:r>
            <a:r>
              <a:rPr lang="en-US" sz="2400" b="1" kern="1200" dirty="0">
                <a:solidFill>
                  <a:prstClr val="white"/>
                </a:solidFill>
                <a:latin typeface="Times New Roman" pitchFamily="18" charset="0"/>
                <a:cs typeface="Times New Roman" pitchFamily="18" charset="0"/>
              </a:rPr>
              <a:t> </a:t>
            </a:r>
            <a:r>
              <a:rPr lang="en-US" sz="2400" b="1" kern="1200" dirty="0" err="1">
                <a:solidFill>
                  <a:prstClr val="white"/>
                </a:solidFill>
                <a:latin typeface="Times New Roman" pitchFamily="18" charset="0"/>
                <a:cs typeface="Times New Roman" pitchFamily="18" charset="0"/>
              </a:rPr>
              <a:t>VỀ</a:t>
            </a:r>
            <a:r>
              <a:rPr lang="en-US" sz="2400" b="1" kern="1200" dirty="0">
                <a:solidFill>
                  <a:prstClr val="white"/>
                </a:solidFill>
                <a:latin typeface="Times New Roman" pitchFamily="18" charset="0"/>
                <a:cs typeface="Times New Roman" pitchFamily="18" charset="0"/>
              </a:rPr>
              <a:t> </a:t>
            </a:r>
            <a:r>
              <a:rPr lang="en-US" sz="2400" b="1" kern="1200" dirty="0" err="1">
                <a:solidFill>
                  <a:prstClr val="white"/>
                </a:solidFill>
                <a:latin typeface="Times New Roman" pitchFamily="18" charset="0"/>
                <a:cs typeface="Times New Roman" pitchFamily="18" charset="0"/>
              </a:rPr>
              <a:t>NHÀ</a:t>
            </a:r>
            <a:r>
              <a:rPr lang="vi-VN" sz="2400" b="1" kern="1200" dirty="0">
                <a:solidFill>
                  <a:prstClr val="white"/>
                </a:solidFill>
                <a:latin typeface="Times New Roman" pitchFamily="18" charset="0"/>
                <a:cs typeface="Times New Roman" pitchFamily="18" charset="0"/>
              </a:rPr>
              <a:t>: Tự làm mô hình tuabin hoạt động bằng nguồn năng lượng tái tạo</a:t>
            </a:r>
          </a:p>
          <a:p>
            <a:pPr algn="ctr" defTabSz="685800">
              <a:buClrTx/>
            </a:pPr>
            <a:endParaRPr lang="en-US" sz="1350" kern="1200" dirty="0">
              <a:solidFill>
                <a:prstClr val="white"/>
              </a:solidFill>
              <a:latin typeface="Calibri"/>
            </a:endParaRPr>
          </a:p>
        </p:txBody>
      </p:sp>
      <p:sp>
        <p:nvSpPr>
          <p:cNvPr id="7" name="TextBox 6"/>
          <p:cNvSpPr txBox="1"/>
          <p:nvPr/>
        </p:nvSpPr>
        <p:spPr>
          <a:xfrm>
            <a:off x="1428750" y="1428750"/>
            <a:ext cx="6229350" cy="1477328"/>
          </a:xfrm>
          <a:prstGeom prst="rect">
            <a:avLst/>
          </a:prstGeom>
          <a:noFill/>
        </p:spPr>
        <p:txBody>
          <a:bodyPr wrap="square" rtlCol="0">
            <a:spAutoFit/>
          </a:bodyPr>
          <a:lstStyle/>
          <a:p>
            <a:pPr defTabSz="685800">
              <a:buClrTx/>
            </a:pPr>
            <a:r>
              <a:rPr lang="vi-VN" sz="1800" b="1" i="1" u="sng" kern="1200" dirty="0">
                <a:solidFill>
                  <a:prstClr val="black"/>
                </a:solidFill>
                <a:latin typeface="Times New Roman" pitchFamily="18" charset="0"/>
                <a:ea typeface="+mn-ea"/>
                <a:cs typeface="Times New Roman" pitchFamily="18" charset="0"/>
              </a:rPr>
              <a:t>Chuẩn bị</a:t>
            </a:r>
            <a:r>
              <a:rPr lang="vi-VN" sz="1800" b="1" i="1" kern="1200" dirty="0">
                <a:solidFill>
                  <a:prstClr val="black"/>
                </a:solidFill>
                <a:latin typeface="Times New Roman" pitchFamily="18" charset="0"/>
                <a:ea typeface="+mn-ea"/>
                <a:cs typeface="Times New Roman" pitchFamily="18" charset="0"/>
              </a:rPr>
              <a:t>: </a:t>
            </a:r>
            <a:r>
              <a:rPr lang="vi-VN" sz="1800" b="1" kern="1200" dirty="0">
                <a:solidFill>
                  <a:prstClr val="black"/>
                </a:solidFill>
                <a:latin typeface="Times New Roman" pitchFamily="18" charset="0"/>
                <a:ea typeface="+mn-ea"/>
                <a:cs typeface="Times New Roman" pitchFamily="18" charset="0"/>
              </a:rPr>
              <a:t>Làm một chong chóng cắt ra từ vỏ lon nước ngọt như Hình 50.4, một que cứng gắn trên một giá cố định để làm trục quay, một vật nhẹ (nút áo bằng nhựa) cột vào đầu sợi dây dài khoảng 1m quấn quanh trục.</a:t>
            </a:r>
          </a:p>
          <a:p>
            <a:pPr defTabSz="685800">
              <a:buClrTx/>
            </a:pPr>
            <a:endParaRPr lang="en-US" sz="1800" kern="1200" dirty="0">
              <a:solidFill>
                <a:prstClr val="black"/>
              </a:solidFill>
              <a:latin typeface="Times New Roman" pitchFamily="18" charset="0"/>
              <a:ea typeface="+mn-ea"/>
              <a:cs typeface="Times New Roman"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8850" y="2686050"/>
            <a:ext cx="4343400" cy="2457450"/>
          </a:xfrm>
          <a:prstGeom prst="rect">
            <a:avLst/>
          </a:prstGeom>
        </p:spPr>
      </p:pic>
      <p:sp>
        <p:nvSpPr>
          <p:cNvPr id="9" name="TextBox 8"/>
          <p:cNvSpPr txBox="1"/>
          <p:nvPr/>
        </p:nvSpPr>
        <p:spPr>
          <a:xfrm>
            <a:off x="1428750" y="1740752"/>
            <a:ext cx="6115050" cy="1408078"/>
          </a:xfrm>
          <a:prstGeom prst="rect">
            <a:avLst/>
          </a:prstGeom>
          <a:noFill/>
        </p:spPr>
        <p:txBody>
          <a:bodyPr wrap="square" rtlCol="0">
            <a:spAutoFit/>
          </a:bodyPr>
          <a:lstStyle/>
          <a:p>
            <a:pPr defTabSz="685800">
              <a:buClrTx/>
            </a:pPr>
            <a:r>
              <a:rPr lang="vi-VN" sz="1800" b="1" i="1" u="sng" kern="1200" dirty="0">
                <a:solidFill>
                  <a:prstClr val="black"/>
                </a:solidFill>
                <a:latin typeface="Times New Roman" pitchFamily="18" charset="0"/>
                <a:ea typeface="+mn-ea"/>
                <a:cs typeface="Times New Roman" pitchFamily="18" charset="0"/>
              </a:rPr>
              <a:t>Tiến hành</a:t>
            </a:r>
            <a:r>
              <a:rPr lang="vi-VN" sz="1800" b="1" kern="1200" dirty="0">
                <a:solidFill>
                  <a:prstClr val="black"/>
                </a:solidFill>
                <a:latin typeface="Times New Roman" pitchFamily="18" charset="0"/>
                <a:ea typeface="+mn-ea"/>
                <a:cs typeface="Times New Roman" pitchFamily="18" charset="0"/>
              </a:rPr>
              <a:t>: </a:t>
            </a:r>
          </a:p>
          <a:p>
            <a:pPr marL="257175" indent="-257175" defTabSz="685800">
              <a:buClrTx/>
              <a:buFont typeface="Arial" pitchFamily="34" charset="0"/>
              <a:buChar char="•"/>
            </a:pPr>
            <a:r>
              <a:rPr lang="vi-VN" sz="1800" b="1" kern="1200" dirty="0">
                <a:solidFill>
                  <a:prstClr val="black"/>
                </a:solidFill>
                <a:latin typeface="Times New Roman" pitchFamily="18" charset="0"/>
                <a:ea typeface="+mn-ea"/>
                <a:cs typeface="Times New Roman" pitchFamily="18" charset="0"/>
              </a:rPr>
              <a:t>Đặt các cánh quạt của chong chóng bên dưới vòi nước</a:t>
            </a:r>
          </a:p>
          <a:p>
            <a:pPr marL="257175" indent="-257175" defTabSz="685800">
              <a:buClrTx/>
              <a:buFont typeface="Arial" pitchFamily="34" charset="0"/>
              <a:buChar char="•"/>
            </a:pPr>
            <a:r>
              <a:rPr lang="vi-VN" sz="1800" b="1" kern="1200" dirty="0">
                <a:solidFill>
                  <a:prstClr val="black"/>
                </a:solidFill>
                <a:latin typeface="Times New Roman" pitchFamily="18" charset="0"/>
                <a:ea typeface="+mn-ea"/>
                <a:cs typeface="Times New Roman" pitchFamily="18" charset="0"/>
              </a:rPr>
              <a:t>Mở vòi nước, Sức nước chảy mạnh khiến chong chóng quay và tạo ra lực nâng vật lên cao.</a:t>
            </a:r>
          </a:p>
          <a:p>
            <a:pPr defTabSz="685800">
              <a:buClrTx/>
            </a:pPr>
            <a:endParaRPr lang="en-US" sz="1350" kern="1200" dirty="0">
              <a:solidFill>
                <a:prstClr val="black"/>
              </a:solidFill>
              <a:latin typeface="Calibri"/>
              <a:ea typeface="+mn-ea"/>
              <a:cs typeface="+mn-cs"/>
            </a:endParaRPr>
          </a:p>
        </p:txBody>
      </p:sp>
      <p:sp>
        <p:nvSpPr>
          <p:cNvPr id="10" name="TextBox 9"/>
          <p:cNvSpPr txBox="1"/>
          <p:nvPr/>
        </p:nvSpPr>
        <p:spPr>
          <a:xfrm>
            <a:off x="1231323" y="1885951"/>
            <a:ext cx="6800850" cy="1131079"/>
          </a:xfrm>
          <a:prstGeom prst="rect">
            <a:avLst/>
          </a:prstGeom>
          <a:noFill/>
        </p:spPr>
        <p:txBody>
          <a:bodyPr wrap="square" rtlCol="0">
            <a:spAutoFit/>
          </a:bodyPr>
          <a:lstStyle/>
          <a:p>
            <a:pPr defTabSz="685800">
              <a:buClrTx/>
            </a:pPr>
            <a:r>
              <a:rPr lang="vi-VN" sz="1800" b="1" i="1" u="sng" kern="1200" dirty="0">
                <a:solidFill>
                  <a:prstClr val="black"/>
                </a:solidFill>
                <a:latin typeface="Times New Roman" pitchFamily="18" charset="0"/>
                <a:ea typeface="+mn-ea"/>
                <a:cs typeface="Times New Roman" pitchFamily="18" charset="0"/>
              </a:rPr>
              <a:t>Thảo luận</a:t>
            </a:r>
            <a:r>
              <a:rPr lang="vi-VN" sz="1800" b="1" kern="1200" dirty="0">
                <a:solidFill>
                  <a:prstClr val="black"/>
                </a:solidFill>
                <a:latin typeface="Times New Roman" pitchFamily="18" charset="0"/>
                <a:ea typeface="+mn-ea"/>
                <a:cs typeface="Times New Roman" pitchFamily="18" charset="0"/>
              </a:rPr>
              <a:t>:</a:t>
            </a:r>
          </a:p>
          <a:p>
            <a:pPr defTabSz="685800">
              <a:buClrTx/>
            </a:pPr>
            <a:r>
              <a:rPr lang="vi-VN" sz="1800" b="1" kern="1200" dirty="0">
                <a:solidFill>
                  <a:prstClr val="black"/>
                </a:solidFill>
                <a:latin typeface="Times New Roman" pitchFamily="18" charset="0"/>
                <a:ea typeface="+mn-ea"/>
                <a:cs typeface="Times New Roman" pitchFamily="18" charset="0"/>
              </a:rPr>
              <a:t>a) Có sự chuyển hóa năng lượng gì xảy ra?</a:t>
            </a:r>
          </a:p>
          <a:p>
            <a:pPr defTabSz="685800">
              <a:buClrTx/>
            </a:pPr>
            <a:r>
              <a:rPr lang="vi-VN" sz="1800" b="1" kern="1200" dirty="0">
                <a:solidFill>
                  <a:prstClr val="black"/>
                </a:solidFill>
                <a:latin typeface="Times New Roman" pitchFamily="18" charset="0"/>
                <a:ea typeface="+mn-ea"/>
                <a:cs typeface="Times New Roman" pitchFamily="18" charset="0"/>
              </a:rPr>
              <a:t>b) Nghĩ cách cải tiến cho chong chóng quay nhanh hơn và liên tục</a:t>
            </a:r>
            <a:r>
              <a:rPr lang="en-US" sz="1800" b="1" kern="1200" dirty="0">
                <a:solidFill>
                  <a:prstClr val="black"/>
                </a:solidFill>
                <a:latin typeface="Times New Roman" pitchFamily="18" charset="0"/>
                <a:ea typeface="+mn-ea"/>
                <a:cs typeface="Times New Roman" pitchFamily="18" charset="0"/>
              </a:rPr>
              <a:t>.</a:t>
            </a:r>
            <a:r>
              <a:rPr lang="vi-VN" sz="1800" b="1" kern="1200" dirty="0">
                <a:solidFill>
                  <a:prstClr val="black"/>
                </a:solidFill>
                <a:latin typeface="Times New Roman" pitchFamily="18" charset="0"/>
                <a:ea typeface="+mn-ea"/>
                <a:cs typeface="Times New Roman" pitchFamily="18" charset="0"/>
              </a:rPr>
              <a:t> </a:t>
            </a:r>
          </a:p>
          <a:p>
            <a:pPr defTabSz="685800">
              <a:buClrTx/>
            </a:pPr>
            <a:endParaRPr lang="en-US" sz="1350" kern="1200" dirty="0">
              <a:solidFill>
                <a:prstClr val="black"/>
              </a:solidFill>
              <a:latin typeface="Calibri"/>
              <a:ea typeface="+mn-ea"/>
              <a:cs typeface="+mn-cs"/>
            </a:endParaRPr>
          </a:p>
        </p:txBody>
      </p:sp>
    </p:spTree>
    <p:extLst>
      <p:ext uri="{BB962C8B-B14F-4D97-AF65-F5344CB8AC3E}">
        <p14:creationId xmlns:p14="http://schemas.microsoft.com/office/powerpoint/2010/main" val="203327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xit" presetSubtype="21" fill="hold" grpId="1" nodeType="clickEffect">
                                  <p:stCondLst>
                                    <p:cond delay="0"/>
                                  </p:stCondLst>
                                  <p:childTnLst>
                                    <p:animEffect transition="out" filter="barn(inVertical)">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6" presetClass="exit" presetSubtype="21" fill="hold" nodeType="withEffect">
                                  <p:stCondLst>
                                    <p:cond delay="0"/>
                                  </p:stCondLst>
                                  <p:childTnLst>
                                    <p:animEffect transition="out" filter="barn(inVertical)">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xit" presetSubtype="21" fill="hold" grpId="1" nodeType="clickEffect">
                                  <p:stCondLst>
                                    <p:cond delay="0"/>
                                  </p:stCondLst>
                                  <p:childTnLst>
                                    <p:animEffect transition="out" filter="barn(inVertical)">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9" grpId="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7"/>
          <p:cNvSpPr txBox="1">
            <a:spLocks noGrp="1"/>
          </p:cNvSpPr>
          <p:nvPr>
            <p:ph type="title"/>
          </p:nvPr>
        </p:nvSpPr>
        <p:spPr>
          <a:xfrm>
            <a:off x="648439" y="21335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NỘI DUNG CHÍNH</a:t>
            </a:r>
            <a:endParaRPr dirty="0">
              <a:latin typeface="Baskervville"/>
              <a:ea typeface="Baskervville"/>
              <a:cs typeface="Baskervville"/>
              <a:sym typeface="Baskervville"/>
            </a:endParaRPr>
          </a:p>
        </p:txBody>
      </p:sp>
      <p:sp>
        <p:nvSpPr>
          <p:cNvPr id="340" name="Google Shape;340;p37"/>
          <p:cNvSpPr txBox="1">
            <a:spLocks noGrp="1"/>
          </p:cNvSpPr>
          <p:nvPr>
            <p:ph type="title" idx="5"/>
          </p:nvPr>
        </p:nvSpPr>
        <p:spPr>
          <a:xfrm>
            <a:off x="1449428" y="1635318"/>
            <a:ext cx="1684664"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dirty="0"/>
              <a:t>01</a:t>
            </a:r>
            <a:endParaRPr sz="6000" dirty="0"/>
          </a:p>
        </p:txBody>
      </p:sp>
      <p:sp>
        <p:nvSpPr>
          <p:cNvPr id="342" name="Google Shape;342;p37"/>
          <p:cNvSpPr txBox="1">
            <a:spLocks noGrp="1"/>
          </p:cNvSpPr>
          <p:nvPr>
            <p:ph type="title" idx="7"/>
          </p:nvPr>
        </p:nvSpPr>
        <p:spPr>
          <a:xfrm>
            <a:off x="6096570" y="1722712"/>
            <a:ext cx="1598002"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dirty="0"/>
              <a:t>02</a:t>
            </a:r>
            <a:endParaRPr sz="6000" dirty="0"/>
          </a:p>
        </p:txBody>
      </p:sp>
      <p:sp>
        <p:nvSpPr>
          <p:cNvPr id="344" name="Google Shape;344;p37"/>
          <p:cNvSpPr txBox="1">
            <a:spLocks noGrp="1"/>
          </p:cNvSpPr>
          <p:nvPr>
            <p:ph type="subTitle" idx="9"/>
          </p:nvPr>
        </p:nvSpPr>
        <p:spPr>
          <a:xfrm>
            <a:off x="0" y="2299622"/>
            <a:ext cx="4313176" cy="116410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Nguồn năng lượng trong tự nhiên</a:t>
            </a:r>
            <a:endParaRPr dirty="0"/>
          </a:p>
        </p:txBody>
      </p:sp>
      <p:sp>
        <p:nvSpPr>
          <p:cNvPr id="345" name="Google Shape;345;p37"/>
          <p:cNvSpPr txBox="1">
            <a:spLocks noGrp="1"/>
          </p:cNvSpPr>
          <p:nvPr>
            <p:ph type="subTitle" idx="13"/>
          </p:nvPr>
        </p:nvSpPr>
        <p:spPr>
          <a:xfrm>
            <a:off x="4830826" y="2571750"/>
            <a:ext cx="4122343" cy="48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 Nguồn năng lượng tái tạo</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9"/>
          <p:cNvSpPr/>
          <p:nvPr/>
        </p:nvSpPr>
        <p:spPr>
          <a:xfrm>
            <a:off x="4194909" y="475300"/>
            <a:ext cx="1362000" cy="1362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9"/>
          <p:cNvSpPr txBox="1">
            <a:spLocks noGrp="1"/>
          </p:cNvSpPr>
          <p:nvPr>
            <p:ph type="title"/>
          </p:nvPr>
        </p:nvSpPr>
        <p:spPr>
          <a:xfrm>
            <a:off x="2336966" y="1751093"/>
            <a:ext cx="5867468" cy="217192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Nguồn năng lượng trong tự nhiên</a:t>
            </a:r>
            <a:endParaRPr dirty="0"/>
          </a:p>
        </p:txBody>
      </p:sp>
      <p:sp>
        <p:nvSpPr>
          <p:cNvPr id="362" name="Google Shape;362;p39"/>
          <p:cNvSpPr txBox="1">
            <a:spLocks noGrp="1"/>
          </p:cNvSpPr>
          <p:nvPr>
            <p:ph type="title" idx="2"/>
          </p:nvPr>
        </p:nvSpPr>
        <p:spPr>
          <a:xfrm>
            <a:off x="4354668" y="620785"/>
            <a:ext cx="1019391" cy="93712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pic>
        <p:nvPicPr>
          <p:cNvPr id="364" name="Google Shape;364;p39"/>
          <p:cNvPicPr preferRelativeResize="0"/>
          <p:nvPr/>
        </p:nvPicPr>
        <p:blipFill>
          <a:blip r:embed="rId3">
            <a:alphaModFix/>
          </a:blip>
          <a:stretch>
            <a:fillRect/>
          </a:stretch>
        </p:blipFill>
        <p:spPr>
          <a:xfrm>
            <a:off x="0" y="3032738"/>
            <a:ext cx="1741347" cy="21227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Nguồn năng lượng trong tự nhiên gồm 2 loại:</a:t>
            </a:r>
            <a:endParaRPr dirty="0"/>
          </a:p>
        </p:txBody>
      </p:sp>
      <p:sp>
        <p:nvSpPr>
          <p:cNvPr id="6" name="Rounded Rectangle 5">
            <a:extLst>
              <a:ext uri="{FF2B5EF4-FFF2-40B4-BE49-F238E27FC236}">
                <a16:creationId xmlns:a16="http://schemas.microsoft.com/office/drawing/2014/main" id="{426B6901-DC8F-B959-74ED-1830E327A908}"/>
              </a:ext>
            </a:extLst>
          </p:cNvPr>
          <p:cNvSpPr/>
          <p:nvPr/>
        </p:nvSpPr>
        <p:spPr>
          <a:xfrm>
            <a:off x="350520" y="1813560"/>
            <a:ext cx="8229600" cy="914400"/>
          </a:xfrm>
          <a:prstGeom prst="roundRect">
            <a:avLst/>
          </a:prstGeom>
          <a:solidFill>
            <a:srgbClr val="00B05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Nguồn</a:t>
            </a:r>
            <a:r>
              <a:rPr kumimoji="0" lang="en-US" sz="4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năng</a:t>
            </a:r>
            <a:r>
              <a:rPr kumimoji="0" lang="en-US" sz="4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lượng</a:t>
            </a:r>
            <a:r>
              <a:rPr kumimoji="0" lang="en-US" sz="4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tái</a:t>
            </a:r>
            <a:r>
              <a:rPr kumimoji="0" lang="en-US" sz="4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tạo</a:t>
            </a:r>
            <a:endParaRPr kumimoji="0" lang="en-US" sz="4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ounded Rectangle 6">
            <a:extLst>
              <a:ext uri="{FF2B5EF4-FFF2-40B4-BE49-F238E27FC236}">
                <a16:creationId xmlns:a16="http://schemas.microsoft.com/office/drawing/2014/main" id="{B3EF0D05-3513-9671-CE0A-15BECFE910D4}"/>
              </a:ext>
            </a:extLst>
          </p:cNvPr>
          <p:cNvSpPr/>
          <p:nvPr/>
        </p:nvSpPr>
        <p:spPr>
          <a:xfrm>
            <a:off x="350520" y="2956560"/>
            <a:ext cx="8229600" cy="914400"/>
          </a:xfrm>
          <a:prstGeom prst="roundRect">
            <a:avLst/>
          </a:prstGeom>
          <a:solidFill>
            <a:srgbClr val="00B05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Nguồn</a:t>
            </a:r>
            <a:r>
              <a:rPr kumimoji="0" lang="en-US" sz="4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năng</a:t>
            </a:r>
            <a:r>
              <a:rPr kumimoji="0" lang="en-US" sz="4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lượng</a:t>
            </a:r>
            <a:r>
              <a:rPr kumimoji="0" lang="en-US" sz="4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không</a:t>
            </a:r>
            <a:r>
              <a:rPr kumimoji="0" lang="en-US" sz="4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tái</a:t>
            </a:r>
            <a:r>
              <a:rPr kumimoji="0" lang="en-US" sz="4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tạo</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Hộp Văn bản 7">
            <a:extLst>
              <a:ext uri="{FF2B5EF4-FFF2-40B4-BE49-F238E27FC236}">
                <a16:creationId xmlns:a16="http://schemas.microsoft.com/office/drawing/2014/main" id="{27834D1A-06D8-86E0-3EC9-6E0A9E1D1B60}"/>
              </a:ext>
            </a:extLst>
          </p:cNvPr>
          <p:cNvSpPr txBox="1"/>
          <p:nvPr/>
        </p:nvSpPr>
        <p:spPr>
          <a:xfrm>
            <a:off x="350520" y="4015740"/>
            <a:ext cx="8111516" cy="830997"/>
          </a:xfrm>
          <a:prstGeom prst="rect">
            <a:avLst/>
          </a:prstGeom>
          <a:noFill/>
        </p:spPr>
        <p:txBody>
          <a:bodyPr wrap="none" rtlCol="0">
            <a:spAutoFit/>
          </a:bodyPr>
          <a:lstStyle/>
          <a:p>
            <a:r>
              <a:rPr lang="en-US" sz="2400" i="1" dirty="0" err="1">
                <a:latin typeface="+mj-lt"/>
              </a:rPr>
              <a:t>Em</a:t>
            </a:r>
            <a:r>
              <a:rPr lang="en-US" sz="2400" i="1" dirty="0">
                <a:latin typeface="+mj-lt"/>
              </a:rPr>
              <a:t> </a:t>
            </a:r>
            <a:r>
              <a:rPr lang="en-US" sz="2400" i="1" dirty="0" err="1">
                <a:latin typeface="+mj-lt"/>
              </a:rPr>
              <a:t>hãy</a:t>
            </a:r>
            <a:r>
              <a:rPr lang="en-US" sz="2400" i="1" dirty="0">
                <a:latin typeface="+mj-lt"/>
              </a:rPr>
              <a:t> </a:t>
            </a:r>
            <a:r>
              <a:rPr lang="en-US" sz="2400" i="1" dirty="0" err="1">
                <a:latin typeface="+mj-lt"/>
              </a:rPr>
              <a:t>nêu</a:t>
            </a:r>
            <a:r>
              <a:rPr lang="en-US" sz="2400" i="1" dirty="0">
                <a:latin typeface="+mj-lt"/>
              </a:rPr>
              <a:t> </a:t>
            </a:r>
            <a:r>
              <a:rPr lang="en-US" sz="2400" i="1" dirty="0" err="1">
                <a:latin typeface="+mj-lt"/>
              </a:rPr>
              <a:t>sự</a:t>
            </a:r>
            <a:r>
              <a:rPr lang="en-US" sz="2400" i="1" dirty="0">
                <a:latin typeface="+mj-lt"/>
              </a:rPr>
              <a:t> </a:t>
            </a:r>
            <a:r>
              <a:rPr lang="en-US" sz="2400" i="1" dirty="0" err="1">
                <a:latin typeface="+mj-lt"/>
              </a:rPr>
              <a:t>khác</a:t>
            </a:r>
            <a:r>
              <a:rPr lang="en-US" sz="2400" i="1" dirty="0">
                <a:latin typeface="+mj-lt"/>
              </a:rPr>
              <a:t> </a:t>
            </a:r>
            <a:r>
              <a:rPr lang="en-US" sz="2400" i="1" dirty="0" err="1">
                <a:latin typeface="+mj-lt"/>
              </a:rPr>
              <a:t>nhau</a:t>
            </a:r>
            <a:r>
              <a:rPr lang="en-US" sz="2400" i="1" dirty="0">
                <a:latin typeface="+mj-lt"/>
              </a:rPr>
              <a:t> </a:t>
            </a:r>
            <a:r>
              <a:rPr lang="en-US" sz="2400" i="1" dirty="0" err="1">
                <a:latin typeface="+mj-lt"/>
              </a:rPr>
              <a:t>giữa</a:t>
            </a:r>
            <a:r>
              <a:rPr lang="en-US" sz="2400" i="1" dirty="0">
                <a:latin typeface="+mj-lt"/>
              </a:rPr>
              <a:t> </a:t>
            </a:r>
            <a:r>
              <a:rPr lang="en-US" sz="2400" i="1" dirty="0" err="1">
                <a:latin typeface="+mj-lt"/>
              </a:rPr>
              <a:t>nguồn</a:t>
            </a:r>
            <a:r>
              <a:rPr lang="en-US" sz="2400" i="1" dirty="0">
                <a:latin typeface="+mj-lt"/>
              </a:rPr>
              <a:t> </a:t>
            </a:r>
            <a:r>
              <a:rPr lang="en-US" sz="2400" i="1" dirty="0" err="1">
                <a:latin typeface="+mj-lt"/>
              </a:rPr>
              <a:t>năng</a:t>
            </a:r>
            <a:r>
              <a:rPr lang="en-US" sz="2400" i="1" dirty="0">
                <a:latin typeface="+mj-lt"/>
              </a:rPr>
              <a:t> </a:t>
            </a:r>
            <a:r>
              <a:rPr lang="en-US" sz="2400" i="1" dirty="0" err="1">
                <a:latin typeface="+mj-lt"/>
              </a:rPr>
              <a:t>lượng</a:t>
            </a:r>
            <a:r>
              <a:rPr lang="en-US" sz="2400" i="1" dirty="0">
                <a:latin typeface="+mj-lt"/>
              </a:rPr>
              <a:t> </a:t>
            </a:r>
            <a:r>
              <a:rPr lang="en-US" sz="2400" i="1" dirty="0" err="1">
                <a:latin typeface="+mj-lt"/>
              </a:rPr>
              <a:t>tái</a:t>
            </a:r>
            <a:r>
              <a:rPr lang="en-US" sz="2400" i="1" dirty="0">
                <a:latin typeface="+mj-lt"/>
              </a:rPr>
              <a:t> </a:t>
            </a:r>
            <a:r>
              <a:rPr lang="en-US" sz="2400" i="1" dirty="0" err="1">
                <a:latin typeface="+mj-lt"/>
              </a:rPr>
              <a:t>tạo</a:t>
            </a:r>
            <a:r>
              <a:rPr lang="en-US" sz="2400" i="1" dirty="0">
                <a:latin typeface="+mj-lt"/>
              </a:rPr>
              <a:t>,</a:t>
            </a:r>
          </a:p>
          <a:p>
            <a:r>
              <a:rPr lang="en-US" sz="2400" i="1" dirty="0" err="1">
                <a:latin typeface="+mj-lt"/>
              </a:rPr>
              <a:t>nguồn</a:t>
            </a:r>
            <a:r>
              <a:rPr lang="en-US" sz="2400" i="1" dirty="0">
                <a:latin typeface="+mj-lt"/>
              </a:rPr>
              <a:t> </a:t>
            </a:r>
            <a:r>
              <a:rPr lang="en-US" sz="2400" i="1" dirty="0" err="1">
                <a:latin typeface="+mj-lt"/>
              </a:rPr>
              <a:t>năng</a:t>
            </a:r>
            <a:r>
              <a:rPr lang="en-US" sz="2400" i="1" dirty="0">
                <a:latin typeface="+mj-lt"/>
              </a:rPr>
              <a:t> </a:t>
            </a:r>
            <a:r>
              <a:rPr lang="en-US" sz="2400" i="1" dirty="0" err="1">
                <a:latin typeface="+mj-lt"/>
              </a:rPr>
              <a:t>lượng</a:t>
            </a:r>
            <a:r>
              <a:rPr lang="en-US" sz="2400" i="1" dirty="0">
                <a:latin typeface="+mj-lt"/>
              </a:rPr>
              <a:t> </a:t>
            </a:r>
            <a:r>
              <a:rPr lang="en-US" sz="2400" i="1" dirty="0" err="1">
                <a:latin typeface="+mj-lt"/>
              </a:rPr>
              <a:t>không</a:t>
            </a:r>
            <a:r>
              <a:rPr lang="en-US" sz="2400" i="1" dirty="0">
                <a:latin typeface="+mj-lt"/>
              </a:rPr>
              <a:t> </a:t>
            </a:r>
            <a:r>
              <a:rPr lang="en-US" sz="2400" i="1" dirty="0" err="1">
                <a:latin typeface="+mj-lt"/>
              </a:rPr>
              <a:t>tái</a:t>
            </a:r>
            <a:r>
              <a:rPr lang="en-US" sz="2400" i="1" dirty="0">
                <a:latin typeface="+mj-lt"/>
              </a:rPr>
              <a:t> </a:t>
            </a:r>
            <a:r>
              <a:rPr lang="en-US" sz="2400" i="1" dirty="0" err="1">
                <a:latin typeface="+mj-lt"/>
              </a:rPr>
              <a:t>tạo</a:t>
            </a:r>
            <a:endParaRPr lang="vi-VN" sz="2400" i="1" dirty="0">
              <a:latin typeface="+mj-lt"/>
            </a:endParaRPr>
          </a:p>
        </p:txBody>
      </p:sp>
    </p:spTree>
    <p:extLst>
      <p:ext uri="{BB962C8B-B14F-4D97-AF65-F5344CB8AC3E}">
        <p14:creationId xmlns:p14="http://schemas.microsoft.com/office/powerpoint/2010/main" val="23479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41"/>
          <p:cNvSpPr txBox="1">
            <a:spLocks noGrp="1"/>
          </p:cNvSpPr>
          <p:nvPr>
            <p:ph type="title"/>
          </p:nvPr>
        </p:nvSpPr>
        <p:spPr>
          <a:xfrm>
            <a:off x="720000" y="445025"/>
            <a:ext cx="325565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Nguồn năng lượng tái tạo</a:t>
            </a:r>
            <a:endParaRPr sz="2000" dirty="0"/>
          </a:p>
        </p:txBody>
      </p:sp>
      <p:pic>
        <p:nvPicPr>
          <p:cNvPr id="3" name="Hình ảnh 2">
            <a:extLst>
              <a:ext uri="{FF2B5EF4-FFF2-40B4-BE49-F238E27FC236}">
                <a16:creationId xmlns:a16="http://schemas.microsoft.com/office/drawing/2014/main" id="{BC78066A-20CF-49ED-A632-1D8EEC333040}"/>
              </a:ext>
            </a:extLst>
          </p:cNvPr>
          <p:cNvPicPr>
            <a:picLocks noChangeAspect="1"/>
          </p:cNvPicPr>
          <p:nvPr/>
        </p:nvPicPr>
        <p:blipFill>
          <a:blip r:embed="rId3"/>
          <a:stretch>
            <a:fillRect/>
          </a:stretch>
        </p:blipFill>
        <p:spPr>
          <a:xfrm>
            <a:off x="636390" y="929516"/>
            <a:ext cx="3630723" cy="1869344"/>
          </a:xfrm>
          <a:prstGeom prst="rect">
            <a:avLst/>
          </a:prstGeom>
        </p:spPr>
      </p:pic>
      <p:pic>
        <p:nvPicPr>
          <p:cNvPr id="5" name="Hình ảnh 4">
            <a:extLst>
              <a:ext uri="{FF2B5EF4-FFF2-40B4-BE49-F238E27FC236}">
                <a16:creationId xmlns:a16="http://schemas.microsoft.com/office/drawing/2014/main" id="{0FBCC542-3896-F0D0-7511-1DD1968461E7}"/>
              </a:ext>
            </a:extLst>
          </p:cNvPr>
          <p:cNvPicPr>
            <a:picLocks noChangeAspect="1"/>
          </p:cNvPicPr>
          <p:nvPr/>
        </p:nvPicPr>
        <p:blipFill>
          <a:blip r:embed="rId4"/>
          <a:stretch>
            <a:fillRect/>
          </a:stretch>
        </p:blipFill>
        <p:spPr>
          <a:xfrm>
            <a:off x="636390" y="2798860"/>
            <a:ext cx="3630723" cy="2409824"/>
          </a:xfrm>
          <a:prstGeom prst="rect">
            <a:avLst/>
          </a:prstGeom>
        </p:spPr>
      </p:pic>
      <p:sp>
        <p:nvSpPr>
          <p:cNvPr id="6" name="Google Shape;376;p41">
            <a:extLst>
              <a:ext uri="{FF2B5EF4-FFF2-40B4-BE49-F238E27FC236}">
                <a16:creationId xmlns:a16="http://schemas.microsoft.com/office/drawing/2014/main" id="{008DB8B2-8F0E-C559-E96B-E1038F61ECE6}"/>
              </a:ext>
            </a:extLst>
          </p:cNvPr>
          <p:cNvSpPr txBox="1">
            <a:spLocks/>
          </p:cNvSpPr>
          <p:nvPr/>
        </p:nvSpPr>
        <p:spPr>
          <a:xfrm>
            <a:off x="5168348" y="445025"/>
            <a:ext cx="3255652"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Baskervville"/>
              <a:buNone/>
              <a:defRPr sz="3500" b="1" i="0" u="none" strike="noStrike" cap="none">
                <a:solidFill>
                  <a:schemeClr val="dk1"/>
                </a:solidFill>
                <a:latin typeface="Baskervville"/>
                <a:ea typeface="Baskervville"/>
                <a:cs typeface="Baskervville"/>
                <a:sym typeface="Baskervville"/>
              </a:defRPr>
            </a:lvl1pPr>
            <a:lvl2pPr marR="0" lvl="1" algn="l" rtl="0">
              <a:lnSpc>
                <a:spcPct val="100000"/>
              </a:lnSpc>
              <a:spcBef>
                <a:spcPts val="0"/>
              </a:spcBef>
              <a:spcAft>
                <a:spcPts val="0"/>
              </a:spcAft>
              <a:buClr>
                <a:schemeClr val="dk1"/>
              </a:buClr>
              <a:buSzPts val="3500"/>
              <a:buFont typeface="Baskervville"/>
              <a:buNone/>
              <a:defRPr sz="3500" b="1" i="0" u="none" strike="noStrike" cap="none">
                <a:solidFill>
                  <a:schemeClr val="dk1"/>
                </a:solidFill>
                <a:latin typeface="Baskervville"/>
                <a:ea typeface="Baskervville"/>
                <a:cs typeface="Baskervville"/>
                <a:sym typeface="Baskervville"/>
              </a:defRPr>
            </a:lvl2pPr>
            <a:lvl3pPr marR="0" lvl="2" algn="l" rtl="0">
              <a:lnSpc>
                <a:spcPct val="100000"/>
              </a:lnSpc>
              <a:spcBef>
                <a:spcPts val="0"/>
              </a:spcBef>
              <a:spcAft>
                <a:spcPts val="0"/>
              </a:spcAft>
              <a:buClr>
                <a:schemeClr val="dk1"/>
              </a:buClr>
              <a:buSzPts val="3500"/>
              <a:buFont typeface="Baskervville"/>
              <a:buNone/>
              <a:defRPr sz="3500" b="1" i="0" u="none" strike="noStrike" cap="none">
                <a:solidFill>
                  <a:schemeClr val="dk1"/>
                </a:solidFill>
                <a:latin typeface="Baskervville"/>
                <a:ea typeface="Baskervville"/>
                <a:cs typeface="Baskervville"/>
                <a:sym typeface="Baskervville"/>
              </a:defRPr>
            </a:lvl3pPr>
            <a:lvl4pPr marR="0" lvl="3" algn="l" rtl="0">
              <a:lnSpc>
                <a:spcPct val="100000"/>
              </a:lnSpc>
              <a:spcBef>
                <a:spcPts val="0"/>
              </a:spcBef>
              <a:spcAft>
                <a:spcPts val="0"/>
              </a:spcAft>
              <a:buClr>
                <a:schemeClr val="dk1"/>
              </a:buClr>
              <a:buSzPts val="3500"/>
              <a:buFont typeface="Baskervville"/>
              <a:buNone/>
              <a:defRPr sz="3500" b="1" i="0" u="none" strike="noStrike" cap="none">
                <a:solidFill>
                  <a:schemeClr val="dk1"/>
                </a:solidFill>
                <a:latin typeface="Baskervville"/>
                <a:ea typeface="Baskervville"/>
                <a:cs typeface="Baskervville"/>
                <a:sym typeface="Baskervville"/>
              </a:defRPr>
            </a:lvl4pPr>
            <a:lvl5pPr marR="0" lvl="4" algn="l" rtl="0">
              <a:lnSpc>
                <a:spcPct val="100000"/>
              </a:lnSpc>
              <a:spcBef>
                <a:spcPts val="0"/>
              </a:spcBef>
              <a:spcAft>
                <a:spcPts val="0"/>
              </a:spcAft>
              <a:buClr>
                <a:schemeClr val="dk1"/>
              </a:buClr>
              <a:buSzPts val="3500"/>
              <a:buFont typeface="Baskervville"/>
              <a:buNone/>
              <a:defRPr sz="3500" b="1" i="0" u="none" strike="noStrike" cap="none">
                <a:solidFill>
                  <a:schemeClr val="dk1"/>
                </a:solidFill>
                <a:latin typeface="Baskervville"/>
                <a:ea typeface="Baskervville"/>
                <a:cs typeface="Baskervville"/>
                <a:sym typeface="Baskervville"/>
              </a:defRPr>
            </a:lvl5pPr>
            <a:lvl6pPr marR="0" lvl="5" algn="l" rtl="0">
              <a:lnSpc>
                <a:spcPct val="100000"/>
              </a:lnSpc>
              <a:spcBef>
                <a:spcPts val="0"/>
              </a:spcBef>
              <a:spcAft>
                <a:spcPts val="0"/>
              </a:spcAft>
              <a:buClr>
                <a:schemeClr val="dk1"/>
              </a:buClr>
              <a:buSzPts val="3500"/>
              <a:buFont typeface="Baskervville"/>
              <a:buNone/>
              <a:defRPr sz="3500" b="1" i="0" u="none" strike="noStrike" cap="none">
                <a:solidFill>
                  <a:schemeClr val="dk1"/>
                </a:solidFill>
                <a:latin typeface="Baskervville"/>
                <a:ea typeface="Baskervville"/>
                <a:cs typeface="Baskervville"/>
                <a:sym typeface="Baskervville"/>
              </a:defRPr>
            </a:lvl6pPr>
            <a:lvl7pPr marR="0" lvl="6" algn="l" rtl="0">
              <a:lnSpc>
                <a:spcPct val="100000"/>
              </a:lnSpc>
              <a:spcBef>
                <a:spcPts val="0"/>
              </a:spcBef>
              <a:spcAft>
                <a:spcPts val="0"/>
              </a:spcAft>
              <a:buClr>
                <a:schemeClr val="dk1"/>
              </a:buClr>
              <a:buSzPts val="3500"/>
              <a:buFont typeface="Baskervville"/>
              <a:buNone/>
              <a:defRPr sz="3500" b="1" i="0" u="none" strike="noStrike" cap="none">
                <a:solidFill>
                  <a:schemeClr val="dk1"/>
                </a:solidFill>
                <a:latin typeface="Baskervville"/>
                <a:ea typeface="Baskervville"/>
                <a:cs typeface="Baskervville"/>
                <a:sym typeface="Baskervville"/>
              </a:defRPr>
            </a:lvl7pPr>
            <a:lvl8pPr marR="0" lvl="7" algn="l" rtl="0">
              <a:lnSpc>
                <a:spcPct val="100000"/>
              </a:lnSpc>
              <a:spcBef>
                <a:spcPts val="0"/>
              </a:spcBef>
              <a:spcAft>
                <a:spcPts val="0"/>
              </a:spcAft>
              <a:buClr>
                <a:schemeClr val="dk1"/>
              </a:buClr>
              <a:buSzPts val="3500"/>
              <a:buFont typeface="Baskervville"/>
              <a:buNone/>
              <a:defRPr sz="3500" b="1" i="0" u="none" strike="noStrike" cap="none">
                <a:solidFill>
                  <a:schemeClr val="dk1"/>
                </a:solidFill>
                <a:latin typeface="Baskervville"/>
                <a:ea typeface="Baskervville"/>
                <a:cs typeface="Baskervville"/>
                <a:sym typeface="Baskervville"/>
              </a:defRPr>
            </a:lvl8pPr>
            <a:lvl9pPr marR="0" lvl="8" algn="l" rtl="0">
              <a:lnSpc>
                <a:spcPct val="100000"/>
              </a:lnSpc>
              <a:spcBef>
                <a:spcPts val="0"/>
              </a:spcBef>
              <a:spcAft>
                <a:spcPts val="0"/>
              </a:spcAft>
              <a:buClr>
                <a:schemeClr val="dk1"/>
              </a:buClr>
              <a:buSzPts val="3500"/>
              <a:buFont typeface="Baskervville"/>
              <a:buNone/>
              <a:defRPr sz="3500" b="1" i="0" u="none" strike="noStrike" cap="none">
                <a:solidFill>
                  <a:schemeClr val="dk1"/>
                </a:solidFill>
                <a:latin typeface="Baskervville"/>
                <a:ea typeface="Baskervville"/>
                <a:cs typeface="Baskervville"/>
                <a:sym typeface="Baskervville"/>
              </a:defRPr>
            </a:lvl9pPr>
          </a:lstStyle>
          <a:p>
            <a:pPr algn="ctr"/>
            <a:r>
              <a:rPr lang="vi-VN" sz="2000"/>
              <a:t>Nguồn năng lượng không tái tạo</a:t>
            </a:r>
            <a:endParaRPr lang="vi-VN" sz="2000" dirty="0"/>
          </a:p>
        </p:txBody>
      </p:sp>
      <p:pic>
        <p:nvPicPr>
          <p:cNvPr id="8" name="Hình ảnh 7">
            <a:extLst>
              <a:ext uri="{FF2B5EF4-FFF2-40B4-BE49-F238E27FC236}">
                <a16:creationId xmlns:a16="http://schemas.microsoft.com/office/drawing/2014/main" id="{BC38F469-94F0-EBA6-390B-6F78F51FF9B4}"/>
              </a:ext>
            </a:extLst>
          </p:cNvPr>
          <p:cNvPicPr>
            <a:picLocks noChangeAspect="1"/>
          </p:cNvPicPr>
          <p:nvPr/>
        </p:nvPicPr>
        <p:blipFill>
          <a:blip r:embed="rId5"/>
          <a:stretch>
            <a:fillRect/>
          </a:stretch>
        </p:blipFill>
        <p:spPr>
          <a:xfrm>
            <a:off x="5317525" y="1223631"/>
            <a:ext cx="3106475" cy="1702449"/>
          </a:xfrm>
          <a:prstGeom prst="rect">
            <a:avLst/>
          </a:prstGeom>
        </p:spPr>
      </p:pic>
      <p:pic>
        <p:nvPicPr>
          <p:cNvPr id="10" name="Hình ảnh 9">
            <a:extLst>
              <a:ext uri="{FF2B5EF4-FFF2-40B4-BE49-F238E27FC236}">
                <a16:creationId xmlns:a16="http://schemas.microsoft.com/office/drawing/2014/main" id="{AD7A41AE-DF3D-8951-D212-C7DF2580CF46}"/>
              </a:ext>
            </a:extLst>
          </p:cNvPr>
          <p:cNvPicPr>
            <a:picLocks noChangeAspect="1"/>
          </p:cNvPicPr>
          <p:nvPr/>
        </p:nvPicPr>
        <p:blipFill>
          <a:blip r:embed="rId6"/>
          <a:stretch>
            <a:fillRect/>
          </a:stretch>
        </p:blipFill>
        <p:spPr>
          <a:xfrm>
            <a:off x="5317524" y="2926080"/>
            <a:ext cx="3106476" cy="21904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6B2FC0C-4752-1FAF-A883-A5C4FB8EF710}"/>
              </a:ext>
            </a:extLst>
          </p:cNvPr>
          <p:cNvSpPr>
            <a:spLocks noGrp="1"/>
          </p:cNvSpPr>
          <p:nvPr>
            <p:ph type="title"/>
          </p:nvPr>
        </p:nvSpPr>
        <p:spPr/>
        <p:txBody>
          <a:bodyPr/>
          <a:lstStyle/>
          <a:p>
            <a:endParaRPr lang="vi-VN"/>
          </a:p>
        </p:txBody>
      </p:sp>
      <p:sp>
        <p:nvSpPr>
          <p:cNvPr id="3" name="Hình chữ nhật: Góc Tròn 2">
            <a:extLst>
              <a:ext uri="{FF2B5EF4-FFF2-40B4-BE49-F238E27FC236}">
                <a16:creationId xmlns:a16="http://schemas.microsoft.com/office/drawing/2014/main" id="{382DD176-76EF-6E1A-BD49-565B44078746}"/>
              </a:ext>
            </a:extLst>
          </p:cNvPr>
          <p:cNvSpPr/>
          <p:nvPr/>
        </p:nvSpPr>
        <p:spPr>
          <a:xfrm>
            <a:off x="477078" y="1327868"/>
            <a:ext cx="4166484" cy="22581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dirty="0"/>
              <a:t>Nguồn năng lượng tái tạo là nguồn </a:t>
            </a:r>
            <a:r>
              <a:rPr lang="vi-VN" sz="2400" dirty="0">
                <a:solidFill>
                  <a:srgbClr val="FF0000"/>
                </a:solidFill>
              </a:rPr>
              <a:t>năng lượng có sẵn trong thiên nhiên, liên tục bổ sung trong quá trình tự nhiên</a:t>
            </a:r>
          </a:p>
        </p:txBody>
      </p:sp>
      <p:sp>
        <p:nvSpPr>
          <p:cNvPr id="4" name="Hình chữ nhật: Góc Tròn 3">
            <a:extLst>
              <a:ext uri="{FF2B5EF4-FFF2-40B4-BE49-F238E27FC236}">
                <a16:creationId xmlns:a16="http://schemas.microsoft.com/office/drawing/2014/main" id="{A1AB1414-78A5-58DB-C7BB-FC5C8E6E6A2C}"/>
              </a:ext>
            </a:extLst>
          </p:cNvPr>
          <p:cNvSpPr/>
          <p:nvPr/>
        </p:nvSpPr>
        <p:spPr>
          <a:xfrm>
            <a:off x="4835719" y="1327868"/>
            <a:ext cx="3974326" cy="21945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dirty="0"/>
              <a:t>Nguồn năng lượng không tái tạo </a:t>
            </a:r>
            <a:r>
              <a:rPr lang="vi-VN" sz="2400" dirty="0">
                <a:solidFill>
                  <a:srgbClr val="FF0000"/>
                </a:solidFill>
              </a:rPr>
              <a:t>phải mất hàng trăm triệu năm để hình thành và không thể bổ sung nhanh </a:t>
            </a:r>
            <a:r>
              <a:rPr lang="vi-VN" sz="2400" dirty="0"/>
              <a:t>nên sẽ cạn kiệt trong tương lai gần</a:t>
            </a:r>
            <a:endParaRPr lang="vi-VN" sz="2400" dirty="0">
              <a:solidFill>
                <a:srgbClr val="FF0000"/>
              </a:solidFill>
            </a:endParaRPr>
          </a:p>
        </p:txBody>
      </p:sp>
    </p:spTree>
    <p:extLst>
      <p:ext uri="{BB962C8B-B14F-4D97-AF65-F5344CB8AC3E}">
        <p14:creationId xmlns:p14="http://schemas.microsoft.com/office/powerpoint/2010/main" val="84771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1FC593A-D67D-7A8B-1563-600B667EEEFE}"/>
              </a:ext>
            </a:extLst>
          </p:cNvPr>
          <p:cNvSpPr>
            <a:spLocks noGrp="1"/>
          </p:cNvSpPr>
          <p:nvPr>
            <p:ph type="title"/>
          </p:nvPr>
        </p:nvSpPr>
        <p:spPr/>
        <p:txBody>
          <a:bodyPr/>
          <a:lstStyle/>
          <a:p>
            <a:endParaRPr lang="vi-VN"/>
          </a:p>
        </p:txBody>
      </p:sp>
      <p:pic>
        <p:nvPicPr>
          <p:cNvPr id="4" name="Hình ảnh 3">
            <a:extLst>
              <a:ext uri="{FF2B5EF4-FFF2-40B4-BE49-F238E27FC236}">
                <a16:creationId xmlns:a16="http://schemas.microsoft.com/office/drawing/2014/main" id="{C321C966-B6DD-A541-5284-DDF586B1A3CE}"/>
              </a:ext>
            </a:extLst>
          </p:cNvPr>
          <p:cNvPicPr>
            <a:picLocks noChangeAspect="1"/>
          </p:cNvPicPr>
          <p:nvPr/>
        </p:nvPicPr>
        <p:blipFill>
          <a:blip r:embed="rId2"/>
          <a:stretch>
            <a:fillRect/>
          </a:stretch>
        </p:blipFill>
        <p:spPr>
          <a:xfrm>
            <a:off x="1367624" y="222636"/>
            <a:ext cx="5764696" cy="4920863"/>
          </a:xfrm>
          <a:prstGeom prst="rect">
            <a:avLst/>
          </a:prstGeom>
        </p:spPr>
      </p:pic>
    </p:spTree>
    <p:extLst>
      <p:ext uri="{BB962C8B-B14F-4D97-AF65-F5344CB8AC3E}">
        <p14:creationId xmlns:p14="http://schemas.microsoft.com/office/powerpoint/2010/main" val="1265952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9864206-0B24-D75E-982D-2F3A9A6F3C91}"/>
              </a:ext>
            </a:extLst>
          </p:cNvPr>
          <p:cNvSpPr>
            <a:spLocks noGrp="1"/>
          </p:cNvSpPr>
          <p:nvPr>
            <p:ph type="title"/>
          </p:nvPr>
        </p:nvSpPr>
        <p:spPr/>
        <p:txBody>
          <a:bodyPr/>
          <a:lstStyle/>
          <a:p>
            <a:r>
              <a:rPr lang="vi-VN" sz="2400" b="0" i="0" dirty="0">
                <a:solidFill>
                  <a:srgbClr val="000000"/>
                </a:solidFill>
                <a:effectLst/>
                <a:latin typeface="Open Sans" panose="020B0606030504020204" pitchFamily="34" charset="0"/>
              </a:rPr>
              <a:t>BT1: Hãy kể tên các dụng cụ có trong lớp học hoạt động bằng năng lượng lấy từ nguồn năng lượng tái tạo, nguồn năng lượng không tái tạo.</a:t>
            </a:r>
            <a:endParaRPr lang="vi-VN" sz="2400" dirty="0"/>
          </a:p>
        </p:txBody>
      </p:sp>
      <p:sp>
        <p:nvSpPr>
          <p:cNvPr id="4" name="Hộp Văn bản 3">
            <a:extLst>
              <a:ext uri="{FF2B5EF4-FFF2-40B4-BE49-F238E27FC236}">
                <a16:creationId xmlns:a16="http://schemas.microsoft.com/office/drawing/2014/main" id="{86805CB9-6D57-49BB-AE1B-C7CB789BB9BF}"/>
              </a:ext>
            </a:extLst>
          </p:cNvPr>
          <p:cNvSpPr txBox="1"/>
          <p:nvPr/>
        </p:nvSpPr>
        <p:spPr>
          <a:xfrm>
            <a:off x="601980" y="1959948"/>
            <a:ext cx="7452360" cy="2554545"/>
          </a:xfrm>
          <a:prstGeom prst="rect">
            <a:avLst/>
          </a:prstGeom>
          <a:noFill/>
        </p:spPr>
        <p:txBody>
          <a:bodyPr wrap="square">
            <a:spAutoFit/>
          </a:bodyPr>
          <a:lstStyle/>
          <a:p>
            <a:pPr algn="just"/>
            <a:r>
              <a:rPr lang="vi-VN" sz="2000" b="0" i="0" dirty="0">
                <a:solidFill>
                  <a:srgbClr val="FF0000"/>
                </a:solidFill>
                <a:effectLst/>
                <a:latin typeface="Open Sans" panose="020B0606030504020204" pitchFamily="34" charset="0"/>
              </a:rPr>
              <a:t>- Các dụng cụ có trong lớp học hoạt động bằng năng lượng lấy từ nguồn năng lượng tái tạo:</a:t>
            </a:r>
          </a:p>
          <a:p>
            <a:pPr algn="just"/>
            <a:r>
              <a:rPr lang="vi-VN" sz="2000" b="0" i="0" dirty="0">
                <a:solidFill>
                  <a:srgbClr val="FF0000"/>
                </a:solidFill>
                <a:effectLst/>
                <a:latin typeface="Open Sans" panose="020B0606030504020204" pitchFamily="34" charset="0"/>
              </a:rPr>
              <a:t>+ Các thiết bị dùng điện: sử dụng năng lượng điện lấy từ nhà máy thủy điện, pin Mặt Trời.</a:t>
            </a:r>
          </a:p>
          <a:p>
            <a:pPr algn="just"/>
            <a:r>
              <a:rPr lang="vi-VN" sz="2000" b="0" i="0" dirty="0">
                <a:solidFill>
                  <a:srgbClr val="FF0000"/>
                </a:solidFill>
                <a:effectLst/>
                <a:latin typeface="Open Sans" panose="020B0606030504020204" pitchFamily="34" charset="0"/>
              </a:rPr>
              <a:t>- Các dụng cụ có trong lớp học hoạt động bằng năng lượng lấy từ nguồn năng lượng không tái tạo:</a:t>
            </a:r>
          </a:p>
          <a:p>
            <a:pPr algn="just"/>
            <a:r>
              <a:rPr lang="vi-VN" sz="2000" b="0" i="0" dirty="0">
                <a:solidFill>
                  <a:srgbClr val="FF0000"/>
                </a:solidFill>
                <a:effectLst/>
                <a:latin typeface="Open Sans" panose="020B0606030504020204" pitchFamily="34" charset="0"/>
              </a:rPr>
              <a:t>+ đèn cồn sử dụng trong phòng thí nghiệm.</a:t>
            </a:r>
          </a:p>
          <a:p>
            <a:pPr algn="just"/>
            <a:r>
              <a:rPr lang="vi-VN" sz="2000" b="0" i="0" dirty="0">
                <a:solidFill>
                  <a:srgbClr val="FF0000"/>
                </a:solidFill>
                <a:effectLst/>
                <a:latin typeface="Open Sans" panose="020B0606030504020204" pitchFamily="34" charset="0"/>
              </a:rPr>
              <a:t>+ điều hòa sử dụng khí </a:t>
            </a:r>
            <a:r>
              <a:rPr lang="vi-VN" sz="2000" b="0" i="0" dirty="0" err="1">
                <a:solidFill>
                  <a:srgbClr val="FF0000"/>
                </a:solidFill>
                <a:effectLst/>
                <a:latin typeface="Open Sans" panose="020B0606030504020204" pitchFamily="34" charset="0"/>
              </a:rPr>
              <a:t>gas</a:t>
            </a:r>
            <a:r>
              <a:rPr lang="vi-VN" sz="2000" b="0" i="0" dirty="0">
                <a:solidFill>
                  <a:srgbClr val="FF0000"/>
                </a:solidFill>
                <a:effectLst/>
                <a:latin typeface="Open Sans" panose="020B0606030504020204" pitchFamily="34" charset="0"/>
              </a:rPr>
              <a:t>.</a:t>
            </a:r>
          </a:p>
        </p:txBody>
      </p:sp>
    </p:spTree>
    <p:extLst>
      <p:ext uri="{BB962C8B-B14F-4D97-AF65-F5344CB8AC3E}">
        <p14:creationId xmlns:p14="http://schemas.microsoft.com/office/powerpoint/2010/main" val="258979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Biology Subject for High School: Coral Reef by Slidesgo">
  <a:themeElements>
    <a:clrScheme name="Simple Light">
      <a:dk1>
        <a:srgbClr val="24344C"/>
      </a:dk1>
      <a:lt1>
        <a:srgbClr val="D7F0FF"/>
      </a:lt1>
      <a:dk2>
        <a:srgbClr val="448BAE"/>
      </a:dk2>
      <a:lt2>
        <a:srgbClr val="509DBC"/>
      </a:lt2>
      <a:accent1>
        <a:srgbClr val="E29C97"/>
      </a:accent1>
      <a:accent2>
        <a:srgbClr val="D88D8B"/>
      </a:accent2>
      <a:accent3>
        <a:srgbClr val="7FC4C3"/>
      </a:accent3>
      <a:accent4>
        <a:srgbClr val="85D6D2"/>
      </a:accent4>
      <a:accent5>
        <a:srgbClr val="D86873"/>
      </a:accent5>
      <a:accent6>
        <a:srgbClr val="CC5A6B"/>
      </a:accent6>
      <a:hlink>
        <a:srgbClr val="3C4F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1052</Words>
  <Application>Microsoft Office PowerPoint</Application>
  <PresentationFormat>On-screen Show (16:9)</PresentationFormat>
  <Paragraphs>71</Paragraphs>
  <Slides>20</Slides>
  <Notes>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Baskervville</vt:lpstr>
      <vt:lpstr>Times New Roman</vt:lpstr>
      <vt:lpstr>Atkinson Hyperlegible</vt:lpstr>
      <vt:lpstr>Calibri</vt:lpstr>
      <vt:lpstr>Anaheim</vt:lpstr>
      <vt:lpstr>Wingdings</vt:lpstr>
      <vt:lpstr>Bebas Neue</vt:lpstr>
      <vt:lpstr>Open Sans</vt:lpstr>
      <vt:lpstr>Arial</vt:lpstr>
      <vt:lpstr>Biology Subject for High School: Coral Reef by Slidesgo</vt:lpstr>
      <vt:lpstr>Office Theme</vt:lpstr>
      <vt:lpstr>`</vt:lpstr>
      <vt:lpstr>BÀI 50:  NĂNG LƯỢNG TÁI TẠO</vt:lpstr>
      <vt:lpstr>NỘI DUNG CHÍNH</vt:lpstr>
      <vt:lpstr>Nguồn năng lượng trong tự nhiên</vt:lpstr>
      <vt:lpstr>Nguồn năng lượng trong tự nhiên gồm 2 loại:</vt:lpstr>
      <vt:lpstr>Nguồn năng lượng tái tạo</vt:lpstr>
      <vt:lpstr>PowerPoint Presentation</vt:lpstr>
      <vt:lpstr>PowerPoint Presentation</vt:lpstr>
      <vt:lpstr>BT1: Hãy kể tên các dụng cụ có trong lớp học hoạt động bằng năng lượng lấy từ nguồn năng lượng tái tạo, nguồn năng lượng không tái tạo.</vt:lpstr>
      <vt:lpstr>Nguồn năng lượng tái tạo</vt:lpstr>
      <vt:lpstr>PowerPoint Presentation</vt:lpstr>
      <vt:lpstr>PowerPoint Presentation</vt:lpstr>
      <vt:lpstr>BT 2: Nguồn năng lượng nào sau đây là năng lượng tái tạo A. Than B. Xăng C. Khí tự nhiên D. Gió</vt:lpstr>
      <vt:lpstr>BT 3: Các nhà khoa học dự đoán rằng đến năm 2100 sẽ không còn dầu và than trên Trái Đất. Cuộc sống của chúng ta sẽ thay đổi ra sao khi nguồn nhiên liệu này cạn kiệt?</vt:lpstr>
      <vt:lpstr>Ưu điểm </vt:lpstr>
      <vt:lpstr>Ưu điểm và nhược điểm của việc sử dụng năng lượng mặt trời</vt:lpstr>
      <vt:lpstr>Năng lượng ánh sáng từ Mặt Trời có thể được sử dụng để sản xuất nhiên liệu từ thực vật bằng cách nào? (Hình 50.2b)</vt:lpstr>
      <vt:lpstr>Thảo luận về những ưu điểm và nhược điểm trong việc sử dụng năng lượng Mặt Trời thay thế nhiên liệu hóa thạch trong hình 50.3. a/ Pin Mặt Trời có thể cung cấp năng lượng cho ô tô và các thiết bị điện hoạt động. b/ Nhiệt độ của nước được đun nóng trực tiếp bằng bình đun sử dụng năng lượng Mặt Trời có thể đạt trên 600C.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Biểu đồ cơ cấu nguồn năng lượng dung để sản xuất điện ở nước ta năm 2015</dc:title>
  <dc:creator>DIEP HUONG</dc:creator>
  <cp:lastModifiedBy>Lienttvl46@gmail.com</cp:lastModifiedBy>
  <cp:revision>3</cp:revision>
  <dcterms:modified xsi:type="dcterms:W3CDTF">2023-04-28T06:52:31Z</dcterms:modified>
</cp:coreProperties>
</file>