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6" r:id="rId2"/>
  </p:sldMasterIdLst>
  <p:notesMasterIdLst>
    <p:notesMasterId r:id="rId21"/>
  </p:notesMasterIdLst>
  <p:sldIdLst>
    <p:sldId id="297" r:id="rId3"/>
    <p:sldId id="256" r:id="rId4"/>
    <p:sldId id="258" r:id="rId5"/>
    <p:sldId id="259" r:id="rId6"/>
    <p:sldId id="260" r:id="rId7"/>
    <p:sldId id="269" r:id="rId8"/>
    <p:sldId id="261" r:id="rId9"/>
    <p:sldId id="298" r:id="rId10"/>
    <p:sldId id="299" r:id="rId11"/>
    <p:sldId id="300" r:id="rId12"/>
    <p:sldId id="301" r:id="rId13"/>
    <p:sldId id="305" r:id="rId14"/>
    <p:sldId id="303" r:id="rId15"/>
    <p:sldId id="302" r:id="rId16"/>
    <p:sldId id="306" r:id="rId17"/>
    <p:sldId id="307" r:id="rId18"/>
    <p:sldId id="308" r:id="rId19"/>
    <p:sldId id="309" r:id="rId20"/>
  </p:sldIdLst>
  <p:sldSz cx="9144000" cy="5143500" type="screen16x9"/>
  <p:notesSz cx="6858000" cy="9144000"/>
  <p:embeddedFontLst>
    <p:embeddedFont>
      <p:font typeface="Amatic SC" panose="00000500000000000000" pitchFamily="2" charset="-79"/>
      <p:regular r:id="rId22"/>
      <p:bold r:id="rId23"/>
    </p:embeddedFont>
    <p:embeddedFont>
      <p:font typeface="Calibri" panose="020F0502020204030204" pitchFamily="34" charset="0"/>
      <p:regular r:id="rId24"/>
      <p:bold r:id="rId25"/>
      <p:italic r:id="rId26"/>
      <p:boldItalic r:id="rId27"/>
    </p:embeddedFont>
    <p:embeddedFont>
      <p:font typeface="Didact Gothic" panose="020B0604020202020204" charset="0"/>
      <p:regular r:id="rId28"/>
    </p:embeddedFont>
    <p:embeddedFont>
      <p:font typeface="Indie Flower" panose="020B0604020202020204" charset="0"/>
      <p:regular r:id="rId29"/>
    </p:embeddedFont>
    <p:embeddedFont>
      <p:font typeface="Open Sans" panose="020B0606030504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153E0E-B0D1-4B20-8A8B-169DAB8E118D}">
  <a:tblStyle styleId="{BB153E0E-B0D1-4B20-8A8B-169DAB8E118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003bd6ff0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003bd6ff0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003bd6ff0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003bd6ff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020a6c268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020a6c268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020a6c2686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1020a6c2686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020a6c2686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020a6c268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21100" y="1447850"/>
            <a:ext cx="7901700" cy="18039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9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621100" y="3355700"/>
            <a:ext cx="7901700" cy="336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1" name="Google Shape;11;p2"/>
          <p:cNvPicPr preferRelativeResize="0"/>
          <p:nvPr/>
        </p:nvPicPr>
        <p:blipFill>
          <a:blip r:embed="rId3">
            <a:alphaModFix/>
          </a:blip>
          <a:stretch>
            <a:fillRect/>
          </a:stretch>
        </p:blipFill>
        <p:spPr>
          <a:xfrm flipH="1">
            <a:off x="6813726" y="2667600"/>
            <a:ext cx="2575536" cy="2524794"/>
          </a:xfrm>
          <a:prstGeom prst="rect">
            <a:avLst/>
          </a:prstGeom>
          <a:noFill/>
          <a:ln>
            <a:noFill/>
          </a:ln>
        </p:spPr>
      </p:pic>
      <p:pic>
        <p:nvPicPr>
          <p:cNvPr id="12" name="Google Shape;12;p2"/>
          <p:cNvPicPr preferRelativeResize="0"/>
          <p:nvPr/>
        </p:nvPicPr>
        <p:blipFill rotWithShape="1">
          <a:blip r:embed="rId4">
            <a:alphaModFix/>
          </a:blip>
          <a:srcRect l="-7238"/>
          <a:stretch/>
        </p:blipFill>
        <p:spPr>
          <a:xfrm rot="132412">
            <a:off x="7692777" y="3432574"/>
            <a:ext cx="1504645" cy="1506752"/>
          </a:xfrm>
          <a:prstGeom prst="rect">
            <a:avLst/>
          </a:prstGeom>
          <a:noFill/>
          <a:ln>
            <a:noFill/>
          </a:ln>
        </p:spPr>
      </p:pic>
      <p:pic>
        <p:nvPicPr>
          <p:cNvPr id="13" name="Google Shape;13;p2"/>
          <p:cNvPicPr preferRelativeResize="0"/>
          <p:nvPr/>
        </p:nvPicPr>
        <p:blipFill>
          <a:blip r:embed="rId5">
            <a:alphaModFix/>
          </a:blip>
          <a:stretch>
            <a:fillRect/>
          </a:stretch>
        </p:blipFill>
        <p:spPr>
          <a:xfrm rot="849706">
            <a:off x="5766596" y="4039562"/>
            <a:ext cx="1158834" cy="1006725"/>
          </a:xfrm>
          <a:prstGeom prst="rect">
            <a:avLst/>
          </a:prstGeom>
          <a:noFill/>
          <a:ln>
            <a:noFill/>
          </a:ln>
        </p:spPr>
      </p:pic>
      <p:pic>
        <p:nvPicPr>
          <p:cNvPr id="14" name="Google Shape;14;p2"/>
          <p:cNvPicPr preferRelativeResize="0"/>
          <p:nvPr/>
        </p:nvPicPr>
        <p:blipFill rotWithShape="1">
          <a:blip r:embed="rId6">
            <a:alphaModFix/>
          </a:blip>
          <a:srcRect l="23218"/>
          <a:stretch/>
        </p:blipFill>
        <p:spPr>
          <a:xfrm flipH="1">
            <a:off x="3693899" y="4272681"/>
            <a:ext cx="3785991" cy="947025"/>
          </a:xfrm>
          <a:prstGeom prst="rect">
            <a:avLst/>
          </a:prstGeom>
          <a:noFill/>
          <a:ln>
            <a:noFill/>
          </a:ln>
        </p:spPr>
      </p:pic>
      <p:pic>
        <p:nvPicPr>
          <p:cNvPr id="15" name="Google Shape;15;p2"/>
          <p:cNvPicPr preferRelativeResize="0"/>
          <p:nvPr/>
        </p:nvPicPr>
        <p:blipFill>
          <a:blip r:embed="rId7">
            <a:alphaModFix/>
          </a:blip>
          <a:stretch>
            <a:fillRect/>
          </a:stretch>
        </p:blipFill>
        <p:spPr>
          <a:xfrm>
            <a:off x="3243800" y="4067364"/>
            <a:ext cx="763880" cy="949445"/>
          </a:xfrm>
          <a:prstGeom prst="rect">
            <a:avLst/>
          </a:prstGeom>
          <a:noFill/>
          <a:ln>
            <a:noFill/>
          </a:ln>
        </p:spPr>
      </p:pic>
      <p:pic>
        <p:nvPicPr>
          <p:cNvPr id="16" name="Google Shape;16;p2"/>
          <p:cNvPicPr preferRelativeResize="0"/>
          <p:nvPr/>
        </p:nvPicPr>
        <p:blipFill>
          <a:blip r:embed="rId8">
            <a:alphaModFix/>
          </a:blip>
          <a:stretch>
            <a:fillRect/>
          </a:stretch>
        </p:blipFill>
        <p:spPr>
          <a:xfrm>
            <a:off x="6726536" y="3796576"/>
            <a:ext cx="1435601" cy="1300419"/>
          </a:xfrm>
          <a:prstGeom prst="rect">
            <a:avLst/>
          </a:prstGeom>
          <a:noFill/>
          <a:ln>
            <a:noFill/>
          </a:ln>
        </p:spPr>
      </p:pic>
      <p:pic>
        <p:nvPicPr>
          <p:cNvPr id="17" name="Google Shape;17;p2"/>
          <p:cNvPicPr preferRelativeResize="0"/>
          <p:nvPr/>
        </p:nvPicPr>
        <p:blipFill>
          <a:blip r:embed="rId9">
            <a:alphaModFix/>
          </a:blip>
          <a:stretch>
            <a:fillRect/>
          </a:stretch>
        </p:blipFill>
        <p:spPr>
          <a:xfrm>
            <a:off x="6227468" y="3141106"/>
            <a:ext cx="1248569" cy="1179581"/>
          </a:xfrm>
          <a:prstGeom prst="rect">
            <a:avLst/>
          </a:prstGeom>
          <a:noFill/>
          <a:ln>
            <a:noFill/>
          </a:ln>
        </p:spPr>
      </p:pic>
      <p:pic>
        <p:nvPicPr>
          <p:cNvPr id="18" name="Google Shape;18;p2"/>
          <p:cNvPicPr preferRelativeResize="0"/>
          <p:nvPr/>
        </p:nvPicPr>
        <p:blipFill>
          <a:blip r:embed="rId4">
            <a:alphaModFix/>
          </a:blip>
          <a:stretch>
            <a:fillRect/>
          </a:stretch>
        </p:blipFill>
        <p:spPr>
          <a:xfrm>
            <a:off x="4854602" y="3641142"/>
            <a:ext cx="1112192" cy="1194407"/>
          </a:xfrm>
          <a:prstGeom prst="rect">
            <a:avLst/>
          </a:prstGeom>
          <a:noFill/>
          <a:ln>
            <a:noFill/>
          </a:ln>
        </p:spPr>
      </p:pic>
      <p:pic>
        <p:nvPicPr>
          <p:cNvPr id="19" name="Google Shape;19;p2"/>
          <p:cNvPicPr preferRelativeResize="0"/>
          <p:nvPr/>
        </p:nvPicPr>
        <p:blipFill>
          <a:blip r:embed="rId9">
            <a:alphaModFix/>
          </a:blip>
          <a:stretch>
            <a:fillRect/>
          </a:stretch>
        </p:blipFill>
        <p:spPr>
          <a:xfrm rot="-1581500">
            <a:off x="3993171" y="3897949"/>
            <a:ext cx="1248569" cy="1179581"/>
          </a:xfrm>
          <a:prstGeom prst="rect">
            <a:avLst/>
          </a:prstGeom>
          <a:noFill/>
          <a:ln>
            <a:noFill/>
          </a:ln>
        </p:spPr>
      </p:pic>
      <p:pic>
        <p:nvPicPr>
          <p:cNvPr id="20" name="Google Shape;20;p2"/>
          <p:cNvPicPr preferRelativeResize="0"/>
          <p:nvPr/>
        </p:nvPicPr>
        <p:blipFill>
          <a:blip r:embed="rId10">
            <a:alphaModFix/>
          </a:blip>
          <a:stretch>
            <a:fillRect/>
          </a:stretch>
        </p:blipFill>
        <p:spPr>
          <a:xfrm>
            <a:off x="-1" y="0"/>
            <a:ext cx="1915750" cy="17051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18"/>
        <p:cNvGrpSpPr/>
        <p:nvPr/>
      </p:nvGrpSpPr>
      <p:grpSpPr>
        <a:xfrm>
          <a:off x="0" y="0"/>
          <a:ext cx="0" cy="0"/>
          <a:chOff x="0" y="0"/>
          <a:chExt cx="0" cy="0"/>
        </a:xfrm>
      </p:grpSpPr>
      <p:sp>
        <p:nvSpPr>
          <p:cNvPr id="119" name="Google Shape;119;p14"/>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20" name="Google Shape;120;p14"/>
          <p:cNvSpPr txBox="1">
            <a:spLocks noGrp="1"/>
          </p:cNvSpPr>
          <p:nvPr>
            <p:ph type="subTitle" idx="1"/>
          </p:nvPr>
        </p:nvSpPr>
        <p:spPr>
          <a:xfrm>
            <a:off x="5706501" y="1665663"/>
            <a:ext cx="24861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None/>
              <a:defRPr sz="3200" b="1">
                <a:solidFill>
                  <a:schemeClr val="dk1"/>
                </a:solidFill>
                <a:latin typeface="Indie Flower"/>
                <a:ea typeface="Indie Flower"/>
                <a:cs typeface="Indie Flower"/>
                <a:sym typeface="Indie Flower"/>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121" name="Google Shape;121;p14"/>
          <p:cNvSpPr txBox="1">
            <a:spLocks noGrp="1"/>
          </p:cNvSpPr>
          <p:nvPr>
            <p:ph type="subTitle" idx="2"/>
          </p:nvPr>
        </p:nvSpPr>
        <p:spPr>
          <a:xfrm>
            <a:off x="5706488" y="2130238"/>
            <a:ext cx="24861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22" name="Google Shape;122;p14"/>
          <p:cNvSpPr txBox="1">
            <a:spLocks noGrp="1"/>
          </p:cNvSpPr>
          <p:nvPr>
            <p:ph type="subTitle" idx="3"/>
          </p:nvPr>
        </p:nvSpPr>
        <p:spPr>
          <a:xfrm>
            <a:off x="1884151" y="1665663"/>
            <a:ext cx="25314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None/>
              <a:defRPr sz="3200" b="1">
                <a:solidFill>
                  <a:schemeClr val="dk1"/>
                </a:solidFill>
                <a:latin typeface="Indie Flower"/>
                <a:ea typeface="Indie Flower"/>
                <a:cs typeface="Indie Flower"/>
                <a:sym typeface="Indie Flower"/>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123" name="Google Shape;123;p14"/>
          <p:cNvSpPr txBox="1">
            <a:spLocks noGrp="1"/>
          </p:cNvSpPr>
          <p:nvPr>
            <p:ph type="subTitle" idx="4"/>
          </p:nvPr>
        </p:nvSpPr>
        <p:spPr>
          <a:xfrm>
            <a:off x="1884150" y="2130238"/>
            <a:ext cx="25314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24" name="Google Shape;124;p14"/>
          <p:cNvSpPr txBox="1">
            <a:spLocks noGrp="1"/>
          </p:cNvSpPr>
          <p:nvPr>
            <p:ph type="subTitle" idx="5"/>
          </p:nvPr>
        </p:nvSpPr>
        <p:spPr>
          <a:xfrm>
            <a:off x="5706501" y="3049675"/>
            <a:ext cx="24861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None/>
              <a:defRPr sz="3200" b="1">
                <a:solidFill>
                  <a:schemeClr val="dk1"/>
                </a:solidFill>
                <a:latin typeface="Indie Flower"/>
                <a:ea typeface="Indie Flower"/>
                <a:cs typeface="Indie Flower"/>
                <a:sym typeface="Indie Flower"/>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125" name="Google Shape;125;p14"/>
          <p:cNvSpPr txBox="1">
            <a:spLocks noGrp="1"/>
          </p:cNvSpPr>
          <p:nvPr>
            <p:ph type="subTitle" idx="6"/>
          </p:nvPr>
        </p:nvSpPr>
        <p:spPr>
          <a:xfrm>
            <a:off x="5706488" y="3514250"/>
            <a:ext cx="24861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26" name="Google Shape;126;p14"/>
          <p:cNvSpPr txBox="1">
            <a:spLocks noGrp="1"/>
          </p:cNvSpPr>
          <p:nvPr>
            <p:ph type="subTitle" idx="7"/>
          </p:nvPr>
        </p:nvSpPr>
        <p:spPr>
          <a:xfrm>
            <a:off x="1884151" y="3049675"/>
            <a:ext cx="25314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None/>
              <a:defRPr sz="3200" b="1">
                <a:solidFill>
                  <a:schemeClr val="dk1"/>
                </a:solidFill>
                <a:latin typeface="Indie Flower"/>
                <a:ea typeface="Indie Flower"/>
                <a:cs typeface="Indie Flower"/>
                <a:sym typeface="Indie Flower"/>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127" name="Google Shape;127;p14"/>
          <p:cNvSpPr txBox="1">
            <a:spLocks noGrp="1"/>
          </p:cNvSpPr>
          <p:nvPr>
            <p:ph type="subTitle" idx="8"/>
          </p:nvPr>
        </p:nvSpPr>
        <p:spPr>
          <a:xfrm>
            <a:off x="1884150" y="3514250"/>
            <a:ext cx="25314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28" name="Google Shape;128;p14"/>
          <p:cNvSpPr txBox="1">
            <a:spLocks noGrp="1"/>
          </p:cNvSpPr>
          <p:nvPr>
            <p:ph type="title" idx="9" hasCustomPrompt="1"/>
          </p:nvPr>
        </p:nvSpPr>
        <p:spPr>
          <a:xfrm>
            <a:off x="844950" y="1602425"/>
            <a:ext cx="1039200" cy="90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7200">
                <a:solidFill>
                  <a:schemeClr val="accent3"/>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9" name="Google Shape;129;p14"/>
          <p:cNvSpPr txBox="1">
            <a:spLocks noGrp="1"/>
          </p:cNvSpPr>
          <p:nvPr>
            <p:ph type="title" idx="13" hasCustomPrompt="1"/>
          </p:nvPr>
        </p:nvSpPr>
        <p:spPr>
          <a:xfrm>
            <a:off x="4667300" y="1602425"/>
            <a:ext cx="1039200" cy="90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7200">
                <a:solidFill>
                  <a:schemeClr val="accent3"/>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30" name="Google Shape;130;p14"/>
          <p:cNvSpPr txBox="1">
            <a:spLocks noGrp="1"/>
          </p:cNvSpPr>
          <p:nvPr>
            <p:ph type="title" idx="14" hasCustomPrompt="1"/>
          </p:nvPr>
        </p:nvSpPr>
        <p:spPr>
          <a:xfrm>
            <a:off x="844950" y="3038322"/>
            <a:ext cx="1039200" cy="90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7200">
                <a:solidFill>
                  <a:schemeClr val="accent3"/>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31" name="Google Shape;131;p14"/>
          <p:cNvSpPr txBox="1">
            <a:spLocks noGrp="1"/>
          </p:cNvSpPr>
          <p:nvPr>
            <p:ph type="title" idx="15" hasCustomPrompt="1"/>
          </p:nvPr>
        </p:nvSpPr>
        <p:spPr>
          <a:xfrm>
            <a:off x="4667300" y="3038339"/>
            <a:ext cx="1039200" cy="90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7200">
                <a:solidFill>
                  <a:schemeClr val="accent3"/>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215"/>
        <p:cNvGrpSpPr/>
        <p:nvPr/>
      </p:nvGrpSpPr>
      <p:grpSpPr>
        <a:xfrm>
          <a:off x="0" y="0"/>
          <a:ext cx="0" cy="0"/>
          <a:chOff x="0" y="0"/>
          <a:chExt cx="0" cy="0"/>
        </a:xfrm>
      </p:grpSpPr>
      <p:pic>
        <p:nvPicPr>
          <p:cNvPr id="216" name="Google Shape;216;p23"/>
          <p:cNvPicPr preferRelativeResize="0"/>
          <p:nvPr/>
        </p:nvPicPr>
        <p:blipFill>
          <a:blip r:embed="rId2">
            <a:alphaModFix/>
          </a:blip>
          <a:stretch>
            <a:fillRect/>
          </a:stretch>
        </p:blipFill>
        <p:spPr>
          <a:xfrm rot="5400000" flipH="1">
            <a:off x="-1606875" y="1915869"/>
            <a:ext cx="3977680" cy="763943"/>
          </a:xfrm>
          <a:prstGeom prst="rect">
            <a:avLst/>
          </a:prstGeom>
          <a:noFill/>
          <a:ln>
            <a:noFill/>
          </a:ln>
        </p:spPr>
      </p:pic>
      <p:pic>
        <p:nvPicPr>
          <p:cNvPr id="217" name="Google Shape;217;p23"/>
          <p:cNvPicPr preferRelativeResize="0"/>
          <p:nvPr/>
        </p:nvPicPr>
        <p:blipFill>
          <a:blip r:embed="rId3">
            <a:alphaModFix/>
          </a:blip>
          <a:stretch>
            <a:fillRect/>
          </a:stretch>
        </p:blipFill>
        <p:spPr>
          <a:xfrm flipH="1">
            <a:off x="-4" y="3423140"/>
            <a:ext cx="2095538" cy="1758350"/>
          </a:xfrm>
          <a:prstGeom prst="rect">
            <a:avLst/>
          </a:prstGeom>
          <a:noFill/>
          <a:ln>
            <a:noFill/>
          </a:ln>
        </p:spPr>
      </p:pic>
      <p:pic>
        <p:nvPicPr>
          <p:cNvPr id="218" name="Google Shape;218;p23"/>
          <p:cNvPicPr preferRelativeResize="0"/>
          <p:nvPr/>
        </p:nvPicPr>
        <p:blipFill>
          <a:blip r:embed="rId4">
            <a:alphaModFix/>
          </a:blip>
          <a:stretch>
            <a:fillRect/>
          </a:stretch>
        </p:blipFill>
        <p:spPr>
          <a:xfrm flipH="1">
            <a:off x="266776" y="2427525"/>
            <a:ext cx="1245675" cy="1128350"/>
          </a:xfrm>
          <a:prstGeom prst="rect">
            <a:avLst/>
          </a:prstGeom>
          <a:noFill/>
          <a:ln>
            <a:noFill/>
          </a:ln>
        </p:spPr>
      </p:pic>
      <p:pic>
        <p:nvPicPr>
          <p:cNvPr id="219" name="Google Shape;219;p23"/>
          <p:cNvPicPr preferRelativeResize="0"/>
          <p:nvPr/>
        </p:nvPicPr>
        <p:blipFill>
          <a:blip r:embed="rId5">
            <a:alphaModFix/>
          </a:blip>
          <a:stretch>
            <a:fillRect/>
          </a:stretch>
        </p:blipFill>
        <p:spPr>
          <a:xfrm flipH="1">
            <a:off x="377924" y="3379049"/>
            <a:ext cx="1861750" cy="1683925"/>
          </a:xfrm>
          <a:prstGeom prst="rect">
            <a:avLst/>
          </a:prstGeom>
          <a:noFill/>
          <a:ln>
            <a:noFill/>
          </a:ln>
        </p:spPr>
      </p:pic>
      <p:pic>
        <p:nvPicPr>
          <p:cNvPr id="220" name="Google Shape;220;p23"/>
          <p:cNvPicPr preferRelativeResize="0"/>
          <p:nvPr/>
        </p:nvPicPr>
        <p:blipFill>
          <a:blip r:embed="rId6">
            <a:alphaModFix/>
          </a:blip>
          <a:stretch>
            <a:fillRect/>
          </a:stretch>
        </p:blipFill>
        <p:spPr>
          <a:xfrm rot="1592484" flipH="1">
            <a:off x="391878" y="-231800"/>
            <a:ext cx="601050" cy="747050"/>
          </a:xfrm>
          <a:prstGeom prst="rect">
            <a:avLst/>
          </a:prstGeom>
          <a:noFill/>
          <a:ln>
            <a:noFill/>
          </a:ln>
        </p:spPr>
      </p:pic>
      <p:pic>
        <p:nvPicPr>
          <p:cNvPr id="221" name="Google Shape;221;p23"/>
          <p:cNvPicPr preferRelativeResize="0"/>
          <p:nvPr/>
        </p:nvPicPr>
        <p:blipFill>
          <a:blip r:embed="rId7">
            <a:alphaModFix/>
          </a:blip>
          <a:stretch>
            <a:fillRect/>
          </a:stretch>
        </p:blipFill>
        <p:spPr>
          <a:xfrm flipH="1">
            <a:off x="377928" y="980025"/>
            <a:ext cx="1532150" cy="1447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222"/>
        <p:cNvGrpSpPr/>
        <p:nvPr/>
      </p:nvGrpSpPr>
      <p:grpSpPr>
        <a:xfrm>
          <a:off x="0" y="0"/>
          <a:ext cx="0" cy="0"/>
          <a:chOff x="0" y="0"/>
          <a:chExt cx="0" cy="0"/>
        </a:xfrm>
      </p:grpSpPr>
      <p:pic>
        <p:nvPicPr>
          <p:cNvPr id="223" name="Google Shape;223;p24"/>
          <p:cNvPicPr preferRelativeResize="0"/>
          <p:nvPr/>
        </p:nvPicPr>
        <p:blipFill>
          <a:blip r:embed="rId2">
            <a:alphaModFix/>
          </a:blip>
          <a:stretch>
            <a:fillRect/>
          </a:stretch>
        </p:blipFill>
        <p:spPr>
          <a:xfrm rot="10800000" flipH="1">
            <a:off x="6167826" y="0"/>
            <a:ext cx="2976174" cy="2497350"/>
          </a:xfrm>
          <a:prstGeom prst="rect">
            <a:avLst/>
          </a:prstGeom>
          <a:noFill/>
          <a:ln>
            <a:noFill/>
          </a:ln>
        </p:spPr>
      </p:pic>
      <p:pic>
        <p:nvPicPr>
          <p:cNvPr id="224" name="Google Shape;224;p24"/>
          <p:cNvPicPr preferRelativeResize="0"/>
          <p:nvPr/>
        </p:nvPicPr>
        <p:blipFill>
          <a:blip r:embed="rId3">
            <a:alphaModFix/>
          </a:blip>
          <a:stretch>
            <a:fillRect/>
          </a:stretch>
        </p:blipFill>
        <p:spPr>
          <a:xfrm flipH="1">
            <a:off x="4683725" y="4298776"/>
            <a:ext cx="4474376" cy="859371"/>
          </a:xfrm>
          <a:prstGeom prst="rect">
            <a:avLst/>
          </a:prstGeom>
          <a:noFill/>
          <a:ln>
            <a:noFill/>
          </a:ln>
        </p:spPr>
      </p:pic>
      <p:pic>
        <p:nvPicPr>
          <p:cNvPr id="225" name="Google Shape;225;p24"/>
          <p:cNvPicPr preferRelativeResize="0"/>
          <p:nvPr/>
        </p:nvPicPr>
        <p:blipFill>
          <a:blip r:embed="rId4">
            <a:alphaModFix/>
          </a:blip>
          <a:stretch>
            <a:fillRect/>
          </a:stretch>
        </p:blipFill>
        <p:spPr>
          <a:xfrm>
            <a:off x="5713811" y="3554638"/>
            <a:ext cx="1126639" cy="1019050"/>
          </a:xfrm>
          <a:prstGeom prst="rect">
            <a:avLst/>
          </a:prstGeom>
          <a:noFill/>
          <a:ln>
            <a:noFill/>
          </a:ln>
        </p:spPr>
      </p:pic>
      <p:pic>
        <p:nvPicPr>
          <p:cNvPr id="226" name="Google Shape;226;p24"/>
          <p:cNvPicPr preferRelativeResize="0"/>
          <p:nvPr/>
        </p:nvPicPr>
        <p:blipFill>
          <a:blip r:embed="rId5">
            <a:alphaModFix/>
          </a:blip>
          <a:stretch>
            <a:fillRect/>
          </a:stretch>
        </p:blipFill>
        <p:spPr>
          <a:xfrm rot="10800000">
            <a:off x="7730119" y="587626"/>
            <a:ext cx="1427988" cy="2772368"/>
          </a:xfrm>
          <a:prstGeom prst="rect">
            <a:avLst/>
          </a:prstGeom>
          <a:noFill/>
          <a:ln>
            <a:noFill/>
          </a:ln>
        </p:spPr>
      </p:pic>
      <p:pic>
        <p:nvPicPr>
          <p:cNvPr id="227" name="Google Shape;227;p24"/>
          <p:cNvPicPr preferRelativeResize="0"/>
          <p:nvPr/>
        </p:nvPicPr>
        <p:blipFill>
          <a:blip r:embed="rId6">
            <a:alphaModFix/>
          </a:blip>
          <a:stretch>
            <a:fillRect/>
          </a:stretch>
        </p:blipFill>
        <p:spPr>
          <a:xfrm rot="323431">
            <a:off x="7745802" y="3066572"/>
            <a:ext cx="1687471" cy="1465981"/>
          </a:xfrm>
          <a:prstGeom prst="rect">
            <a:avLst/>
          </a:prstGeom>
          <a:noFill/>
          <a:ln>
            <a:noFill/>
          </a:ln>
        </p:spPr>
      </p:pic>
      <p:pic>
        <p:nvPicPr>
          <p:cNvPr id="228" name="Google Shape;228;p24"/>
          <p:cNvPicPr preferRelativeResize="0"/>
          <p:nvPr/>
        </p:nvPicPr>
        <p:blipFill>
          <a:blip r:embed="rId7">
            <a:alphaModFix/>
          </a:blip>
          <a:stretch>
            <a:fillRect/>
          </a:stretch>
        </p:blipFill>
        <p:spPr>
          <a:xfrm flipH="1">
            <a:off x="7427175" y="1397300"/>
            <a:ext cx="1629875" cy="1750389"/>
          </a:xfrm>
          <a:prstGeom prst="rect">
            <a:avLst/>
          </a:prstGeom>
          <a:noFill/>
          <a:ln>
            <a:noFill/>
          </a:ln>
        </p:spPr>
      </p:pic>
      <p:pic>
        <p:nvPicPr>
          <p:cNvPr id="229" name="Google Shape;229;p24"/>
          <p:cNvPicPr preferRelativeResize="0"/>
          <p:nvPr/>
        </p:nvPicPr>
        <p:blipFill>
          <a:blip r:embed="rId8">
            <a:alphaModFix/>
          </a:blip>
          <a:stretch>
            <a:fillRect/>
          </a:stretch>
        </p:blipFill>
        <p:spPr>
          <a:xfrm>
            <a:off x="6167825" y="30049"/>
            <a:ext cx="1755675" cy="1658699"/>
          </a:xfrm>
          <a:prstGeom prst="rect">
            <a:avLst/>
          </a:prstGeom>
          <a:noFill/>
          <a:ln>
            <a:noFill/>
          </a:ln>
        </p:spPr>
      </p:pic>
      <p:pic>
        <p:nvPicPr>
          <p:cNvPr id="230" name="Google Shape;230;p24"/>
          <p:cNvPicPr preferRelativeResize="0"/>
          <p:nvPr/>
        </p:nvPicPr>
        <p:blipFill>
          <a:blip r:embed="rId8">
            <a:alphaModFix/>
          </a:blip>
          <a:stretch>
            <a:fillRect/>
          </a:stretch>
        </p:blipFill>
        <p:spPr>
          <a:xfrm rot="-1613550">
            <a:off x="3928487" y="3658549"/>
            <a:ext cx="1339125" cy="12651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8_1_1">
    <p:spTree>
      <p:nvGrpSpPr>
        <p:cNvPr id="1" name="Shape 231"/>
        <p:cNvGrpSpPr/>
        <p:nvPr/>
      </p:nvGrpSpPr>
      <p:grpSpPr>
        <a:xfrm>
          <a:off x="0" y="0"/>
          <a:ext cx="0" cy="0"/>
          <a:chOff x="0" y="0"/>
          <a:chExt cx="0" cy="0"/>
        </a:xfrm>
      </p:grpSpPr>
      <p:pic>
        <p:nvPicPr>
          <p:cNvPr id="232" name="Google Shape;232;p25"/>
          <p:cNvPicPr preferRelativeResize="0"/>
          <p:nvPr/>
        </p:nvPicPr>
        <p:blipFill>
          <a:blip r:embed="rId2">
            <a:alphaModFix/>
          </a:blip>
          <a:stretch>
            <a:fillRect/>
          </a:stretch>
        </p:blipFill>
        <p:spPr>
          <a:xfrm rot="10800000" flipH="1">
            <a:off x="-70825" y="-32576"/>
            <a:ext cx="1670700" cy="1637775"/>
          </a:xfrm>
          <a:prstGeom prst="rect">
            <a:avLst/>
          </a:prstGeom>
          <a:noFill/>
          <a:ln>
            <a:noFill/>
          </a:ln>
        </p:spPr>
      </p:pic>
      <p:pic>
        <p:nvPicPr>
          <p:cNvPr id="233" name="Google Shape;233;p25"/>
          <p:cNvPicPr preferRelativeResize="0"/>
          <p:nvPr/>
        </p:nvPicPr>
        <p:blipFill>
          <a:blip r:embed="rId3">
            <a:alphaModFix/>
          </a:blip>
          <a:stretch>
            <a:fillRect/>
          </a:stretch>
        </p:blipFill>
        <p:spPr>
          <a:xfrm flipH="1">
            <a:off x="4614525" y="4273325"/>
            <a:ext cx="4530771" cy="870179"/>
          </a:xfrm>
          <a:prstGeom prst="rect">
            <a:avLst/>
          </a:prstGeom>
          <a:noFill/>
          <a:ln>
            <a:noFill/>
          </a:ln>
        </p:spPr>
      </p:pic>
      <p:pic>
        <p:nvPicPr>
          <p:cNvPr id="234" name="Google Shape;234;p25"/>
          <p:cNvPicPr preferRelativeResize="0"/>
          <p:nvPr/>
        </p:nvPicPr>
        <p:blipFill>
          <a:blip r:embed="rId4">
            <a:alphaModFix/>
          </a:blip>
          <a:stretch>
            <a:fillRect/>
          </a:stretch>
        </p:blipFill>
        <p:spPr>
          <a:xfrm flipH="1">
            <a:off x="5521850" y="3536702"/>
            <a:ext cx="1255800" cy="1135875"/>
          </a:xfrm>
          <a:prstGeom prst="rect">
            <a:avLst/>
          </a:prstGeom>
          <a:noFill/>
          <a:ln>
            <a:noFill/>
          </a:ln>
        </p:spPr>
      </p:pic>
      <p:pic>
        <p:nvPicPr>
          <p:cNvPr id="235" name="Google Shape;235;p25"/>
          <p:cNvPicPr preferRelativeResize="0"/>
          <p:nvPr/>
        </p:nvPicPr>
        <p:blipFill>
          <a:blip r:embed="rId5">
            <a:alphaModFix/>
          </a:blip>
          <a:stretch>
            <a:fillRect/>
          </a:stretch>
        </p:blipFill>
        <p:spPr>
          <a:xfrm flipH="1">
            <a:off x="-70825" y="291475"/>
            <a:ext cx="1839850" cy="1738200"/>
          </a:xfrm>
          <a:prstGeom prst="rect">
            <a:avLst/>
          </a:prstGeom>
          <a:noFill/>
          <a:ln>
            <a:noFill/>
          </a:ln>
        </p:spPr>
      </p:pic>
      <p:pic>
        <p:nvPicPr>
          <p:cNvPr id="236" name="Google Shape;236;p25"/>
          <p:cNvPicPr preferRelativeResize="0"/>
          <p:nvPr/>
        </p:nvPicPr>
        <p:blipFill>
          <a:blip r:embed="rId6">
            <a:alphaModFix/>
          </a:blip>
          <a:stretch>
            <a:fillRect/>
          </a:stretch>
        </p:blipFill>
        <p:spPr>
          <a:xfrm flipH="1">
            <a:off x="7984250" y="3388400"/>
            <a:ext cx="1195750" cy="1284175"/>
          </a:xfrm>
          <a:prstGeom prst="rect">
            <a:avLst/>
          </a:prstGeom>
          <a:noFill/>
          <a:ln>
            <a:noFill/>
          </a:ln>
        </p:spPr>
      </p:pic>
      <p:pic>
        <p:nvPicPr>
          <p:cNvPr id="237" name="Google Shape;237;p25"/>
          <p:cNvPicPr preferRelativeResize="0"/>
          <p:nvPr/>
        </p:nvPicPr>
        <p:blipFill>
          <a:blip r:embed="rId7">
            <a:alphaModFix/>
          </a:blip>
          <a:stretch>
            <a:fillRect/>
          </a:stretch>
        </p:blipFill>
        <p:spPr>
          <a:xfrm flipH="1">
            <a:off x="1003726" y="9991"/>
            <a:ext cx="1169150" cy="1059025"/>
          </a:xfrm>
          <a:prstGeom prst="rect">
            <a:avLst/>
          </a:prstGeom>
          <a:noFill/>
          <a:ln>
            <a:noFill/>
          </a:ln>
        </p:spPr>
      </p:pic>
      <p:pic>
        <p:nvPicPr>
          <p:cNvPr id="238" name="Google Shape;238;p25"/>
          <p:cNvPicPr preferRelativeResize="0"/>
          <p:nvPr/>
        </p:nvPicPr>
        <p:blipFill>
          <a:blip r:embed="rId5">
            <a:alphaModFix/>
          </a:blip>
          <a:stretch>
            <a:fillRect/>
          </a:stretch>
        </p:blipFill>
        <p:spPr>
          <a:xfrm flipH="1">
            <a:off x="3670975" y="3536700"/>
            <a:ext cx="1531100" cy="1446525"/>
          </a:xfrm>
          <a:prstGeom prst="rect">
            <a:avLst/>
          </a:prstGeom>
          <a:noFill/>
          <a:ln>
            <a:noFill/>
          </a:ln>
        </p:spPr>
      </p:pic>
      <p:pic>
        <p:nvPicPr>
          <p:cNvPr id="239" name="Google Shape;239;p25"/>
          <p:cNvPicPr preferRelativeResize="0"/>
          <p:nvPr/>
        </p:nvPicPr>
        <p:blipFill>
          <a:blip r:embed="rId7">
            <a:alphaModFix/>
          </a:blip>
          <a:stretch>
            <a:fillRect/>
          </a:stretch>
        </p:blipFill>
        <p:spPr>
          <a:xfrm flipH="1">
            <a:off x="6661575" y="3669028"/>
            <a:ext cx="1596945" cy="14465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D768E4E-3084-0F29-A4B1-7556F4ADC44F}"/>
              </a:ext>
            </a:extLst>
          </p:cNvPr>
          <p:cNvSpPr>
            <a:spLocks noGrp="1"/>
          </p:cNvSpPr>
          <p:nvPr>
            <p:ph type="dt" sz="half" idx="10"/>
          </p:nvPr>
        </p:nvSpPr>
        <p:spPr/>
        <p:txBody>
          <a:bodyPr/>
          <a:lstStyle>
            <a:lvl1pPr>
              <a:defRPr/>
            </a:lvl1pPr>
          </a:lstStyle>
          <a:p>
            <a:pPr>
              <a:defRPr/>
            </a:pPr>
            <a:fld id="{369FFF2F-B945-4715-B9CA-FE56BE395EE8}" type="datetimeFigureOut">
              <a:rPr lang="en-US"/>
              <a:pPr>
                <a:defRPr/>
              </a:pPr>
              <a:t>4/27/2023</a:t>
            </a:fld>
            <a:endParaRPr lang="en-US"/>
          </a:p>
        </p:txBody>
      </p:sp>
      <p:sp>
        <p:nvSpPr>
          <p:cNvPr id="5" name="Footer Placeholder 4">
            <a:extLst>
              <a:ext uri="{FF2B5EF4-FFF2-40B4-BE49-F238E27FC236}">
                <a16:creationId xmlns:a16="http://schemas.microsoft.com/office/drawing/2014/main" id="{60A7830C-4E91-3DFF-3959-31AEC37AC9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4421DF-DC1E-145F-AA47-34BA650C927A}"/>
              </a:ext>
            </a:extLst>
          </p:cNvPr>
          <p:cNvSpPr>
            <a:spLocks noGrp="1"/>
          </p:cNvSpPr>
          <p:nvPr>
            <p:ph type="sldNum" sz="quarter" idx="12"/>
          </p:nvPr>
        </p:nvSpPr>
        <p:spPr/>
        <p:txBody>
          <a:bodyPr/>
          <a:lstStyle>
            <a:lvl1pPr>
              <a:defRPr/>
            </a:lvl1pPr>
          </a:lstStyle>
          <a:p>
            <a:fld id="{32D6AFA5-BBC4-468E-A10F-D33F961CE4FF}" type="slidenum">
              <a:rPr lang="en-US" altLang="vi-VN"/>
              <a:pPr/>
              <a:t>‹#›</a:t>
            </a:fld>
            <a:endParaRPr lang="en-US" altLang="vi-VN"/>
          </a:p>
        </p:txBody>
      </p:sp>
    </p:spTree>
    <p:extLst>
      <p:ext uri="{BB962C8B-B14F-4D97-AF65-F5344CB8AC3E}">
        <p14:creationId xmlns:p14="http://schemas.microsoft.com/office/powerpoint/2010/main" val="837213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64574-4AB7-20C5-C105-7D364E3591FB}"/>
              </a:ext>
            </a:extLst>
          </p:cNvPr>
          <p:cNvSpPr>
            <a:spLocks noGrp="1"/>
          </p:cNvSpPr>
          <p:nvPr>
            <p:ph type="dt" sz="half" idx="10"/>
          </p:nvPr>
        </p:nvSpPr>
        <p:spPr/>
        <p:txBody>
          <a:bodyPr/>
          <a:lstStyle>
            <a:lvl1pPr>
              <a:defRPr/>
            </a:lvl1pPr>
          </a:lstStyle>
          <a:p>
            <a:pPr>
              <a:defRPr/>
            </a:pPr>
            <a:fld id="{BEF3135D-F93A-4735-9295-F2476A165708}" type="datetimeFigureOut">
              <a:rPr lang="en-US"/>
              <a:pPr>
                <a:defRPr/>
              </a:pPr>
              <a:t>4/27/2023</a:t>
            </a:fld>
            <a:endParaRPr lang="en-US"/>
          </a:p>
        </p:txBody>
      </p:sp>
      <p:sp>
        <p:nvSpPr>
          <p:cNvPr id="5" name="Footer Placeholder 4">
            <a:extLst>
              <a:ext uri="{FF2B5EF4-FFF2-40B4-BE49-F238E27FC236}">
                <a16:creationId xmlns:a16="http://schemas.microsoft.com/office/drawing/2014/main" id="{B70B6DAF-33EC-C9B0-EB58-C5D3A6A1A3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C95210-F42E-FB48-0F3A-F52207CD9BA7}"/>
              </a:ext>
            </a:extLst>
          </p:cNvPr>
          <p:cNvSpPr>
            <a:spLocks noGrp="1"/>
          </p:cNvSpPr>
          <p:nvPr>
            <p:ph type="sldNum" sz="quarter" idx="12"/>
          </p:nvPr>
        </p:nvSpPr>
        <p:spPr/>
        <p:txBody>
          <a:bodyPr/>
          <a:lstStyle>
            <a:lvl1pPr>
              <a:defRPr/>
            </a:lvl1pPr>
          </a:lstStyle>
          <a:p>
            <a:fld id="{869E7C61-6D12-49A0-858E-3F6F4086994B}" type="slidenum">
              <a:rPr lang="en-US" altLang="vi-VN"/>
              <a:pPr/>
              <a:t>‹#›</a:t>
            </a:fld>
            <a:endParaRPr lang="en-US" altLang="vi-VN"/>
          </a:p>
        </p:txBody>
      </p:sp>
    </p:spTree>
    <p:extLst>
      <p:ext uri="{BB962C8B-B14F-4D97-AF65-F5344CB8AC3E}">
        <p14:creationId xmlns:p14="http://schemas.microsoft.com/office/powerpoint/2010/main" val="2788734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EC12A-198F-4A03-3CA2-1D5698347E98}"/>
              </a:ext>
            </a:extLst>
          </p:cNvPr>
          <p:cNvSpPr>
            <a:spLocks noGrp="1"/>
          </p:cNvSpPr>
          <p:nvPr>
            <p:ph type="dt" sz="half" idx="10"/>
          </p:nvPr>
        </p:nvSpPr>
        <p:spPr/>
        <p:txBody>
          <a:bodyPr/>
          <a:lstStyle>
            <a:lvl1pPr>
              <a:defRPr/>
            </a:lvl1pPr>
          </a:lstStyle>
          <a:p>
            <a:pPr>
              <a:defRPr/>
            </a:pPr>
            <a:fld id="{0FF95906-DA4C-4842-8F60-8D72B04B88ED}" type="datetimeFigureOut">
              <a:rPr lang="en-US"/>
              <a:pPr>
                <a:defRPr/>
              </a:pPr>
              <a:t>4/27/2023</a:t>
            </a:fld>
            <a:endParaRPr lang="en-US"/>
          </a:p>
        </p:txBody>
      </p:sp>
      <p:sp>
        <p:nvSpPr>
          <p:cNvPr id="5" name="Footer Placeholder 4">
            <a:extLst>
              <a:ext uri="{FF2B5EF4-FFF2-40B4-BE49-F238E27FC236}">
                <a16:creationId xmlns:a16="http://schemas.microsoft.com/office/drawing/2014/main" id="{571BC224-C670-109B-5265-24E23189D4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FD7DC82-D1F4-3447-1E14-CCB78DEE55B9}"/>
              </a:ext>
            </a:extLst>
          </p:cNvPr>
          <p:cNvSpPr>
            <a:spLocks noGrp="1"/>
          </p:cNvSpPr>
          <p:nvPr>
            <p:ph type="sldNum" sz="quarter" idx="12"/>
          </p:nvPr>
        </p:nvSpPr>
        <p:spPr/>
        <p:txBody>
          <a:bodyPr/>
          <a:lstStyle>
            <a:lvl1pPr>
              <a:defRPr/>
            </a:lvl1pPr>
          </a:lstStyle>
          <a:p>
            <a:fld id="{4F231C6D-A3FF-4A64-987E-D48F45403F03}" type="slidenum">
              <a:rPr lang="en-US" altLang="vi-VN"/>
              <a:pPr/>
              <a:t>‹#›</a:t>
            </a:fld>
            <a:endParaRPr lang="en-US" altLang="vi-VN"/>
          </a:p>
        </p:txBody>
      </p:sp>
    </p:spTree>
    <p:extLst>
      <p:ext uri="{BB962C8B-B14F-4D97-AF65-F5344CB8AC3E}">
        <p14:creationId xmlns:p14="http://schemas.microsoft.com/office/powerpoint/2010/main" val="2498513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B8FBBC9-337D-9F24-0F26-8A23EC576BD4}"/>
              </a:ext>
            </a:extLst>
          </p:cNvPr>
          <p:cNvSpPr>
            <a:spLocks noGrp="1"/>
          </p:cNvSpPr>
          <p:nvPr>
            <p:ph type="dt" sz="half" idx="10"/>
          </p:nvPr>
        </p:nvSpPr>
        <p:spPr/>
        <p:txBody>
          <a:bodyPr/>
          <a:lstStyle>
            <a:lvl1pPr>
              <a:defRPr/>
            </a:lvl1pPr>
          </a:lstStyle>
          <a:p>
            <a:pPr>
              <a:defRPr/>
            </a:pPr>
            <a:fld id="{46901F8A-6FCD-40FC-8640-DFBF3BCC736B}" type="datetimeFigureOut">
              <a:rPr lang="en-US"/>
              <a:pPr>
                <a:defRPr/>
              </a:pPr>
              <a:t>4/27/2023</a:t>
            </a:fld>
            <a:endParaRPr lang="en-US"/>
          </a:p>
        </p:txBody>
      </p:sp>
      <p:sp>
        <p:nvSpPr>
          <p:cNvPr id="6" name="Footer Placeholder 4">
            <a:extLst>
              <a:ext uri="{FF2B5EF4-FFF2-40B4-BE49-F238E27FC236}">
                <a16:creationId xmlns:a16="http://schemas.microsoft.com/office/drawing/2014/main" id="{2FEC329C-494F-8846-FA0F-C15BC89D42F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2AD2B8E-F475-336E-F456-503F1C7A98E7}"/>
              </a:ext>
            </a:extLst>
          </p:cNvPr>
          <p:cNvSpPr>
            <a:spLocks noGrp="1"/>
          </p:cNvSpPr>
          <p:nvPr>
            <p:ph type="sldNum" sz="quarter" idx="12"/>
          </p:nvPr>
        </p:nvSpPr>
        <p:spPr/>
        <p:txBody>
          <a:bodyPr/>
          <a:lstStyle>
            <a:lvl1pPr>
              <a:defRPr/>
            </a:lvl1pPr>
          </a:lstStyle>
          <a:p>
            <a:fld id="{168D313F-ED7F-48B1-93D0-C8782F1D5CA7}" type="slidenum">
              <a:rPr lang="en-US" altLang="vi-VN"/>
              <a:pPr/>
              <a:t>‹#›</a:t>
            </a:fld>
            <a:endParaRPr lang="en-US" altLang="vi-VN"/>
          </a:p>
        </p:txBody>
      </p:sp>
    </p:spTree>
    <p:extLst>
      <p:ext uri="{BB962C8B-B14F-4D97-AF65-F5344CB8AC3E}">
        <p14:creationId xmlns:p14="http://schemas.microsoft.com/office/powerpoint/2010/main" val="1867573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6999C35-083F-9F79-37E0-2197B4AED78B}"/>
              </a:ext>
            </a:extLst>
          </p:cNvPr>
          <p:cNvSpPr>
            <a:spLocks noGrp="1"/>
          </p:cNvSpPr>
          <p:nvPr>
            <p:ph type="dt" sz="half" idx="10"/>
          </p:nvPr>
        </p:nvSpPr>
        <p:spPr/>
        <p:txBody>
          <a:bodyPr/>
          <a:lstStyle>
            <a:lvl1pPr>
              <a:defRPr/>
            </a:lvl1pPr>
          </a:lstStyle>
          <a:p>
            <a:pPr>
              <a:defRPr/>
            </a:pPr>
            <a:fld id="{6173A8D3-5747-499A-A8C4-A504430E0366}" type="datetimeFigureOut">
              <a:rPr lang="en-US"/>
              <a:pPr>
                <a:defRPr/>
              </a:pPr>
              <a:t>4/27/2023</a:t>
            </a:fld>
            <a:endParaRPr lang="en-US"/>
          </a:p>
        </p:txBody>
      </p:sp>
      <p:sp>
        <p:nvSpPr>
          <p:cNvPr id="8" name="Footer Placeholder 4">
            <a:extLst>
              <a:ext uri="{FF2B5EF4-FFF2-40B4-BE49-F238E27FC236}">
                <a16:creationId xmlns:a16="http://schemas.microsoft.com/office/drawing/2014/main" id="{B73C53CA-903D-25B4-FDFB-02A833B75D2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8D28361-0A03-B5E2-50D8-8111342A923C}"/>
              </a:ext>
            </a:extLst>
          </p:cNvPr>
          <p:cNvSpPr>
            <a:spLocks noGrp="1"/>
          </p:cNvSpPr>
          <p:nvPr>
            <p:ph type="sldNum" sz="quarter" idx="12"/>
          </p:nvPr>
        </p:nvSpPr>
        <p:spPr/>
        <p:txBody>
          <a:bodyPr/>
          <a:lstStyle>
            <a:lvl1pPr>
              <a:defRPr/>
            </a:lvl1pPr>
          </a:lstStyle>
          <a:p>
            <a:fld id="{0175B710-33D4-45D0-899A-45253A0E1CAA}" type="slidenum">
              <a:rPr lang="en-US" altLang="vi-VN"/>
              <a:pPr/>
              <a:t>‹#›</a:t>
            </a:fld>
            <a:endParaRPr lang="en-US" altLang="vi-VN"/>
          </a:p>
        </p:txBody>
      </p:sp>
    </p:spTree>
    <p:extLst>
      <p:ext uri="{BB962C8B-B14F-4D97-AF65-F5344CB8AC3E}">
        <p14:creationId xmlns:p14="http://schemas.microsoft.com/office/powerpoint/2010/main" val="2551087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17AACCC-6606-26D6-A4E0-6FFDCCC0D860}"/>
              </a:ext>
            </a:extLst>
          </p:cNvPr>
          <p:cNvSpPr>
            <a:spLocks noGrp="1"/>
          </p:cNvSpPr>
          <p:nvPr>
            <p:ph type="dt" sz="half" idx="10"/>
          </p:nvPr>
        </p:nvSpPr>
        <p:spPr/>
        <p:txBody>
          <a:bodyPr/>
          <a:lstStyle>
            <a:lvl1pPr>
              <a:defRPr/>
            </a:lvl1pPr>
          </a:lstStyle>
          <a:p>
            <a:pPr>
              <a:defRPr/>
            </a:pPr>
            <a:fld id="{E446CF49-B50C-4E7A-ACE8-057E460CAA76}" type="datetimeFigureOut">
              <a:rPr lang="en-US"/>
              <a:pPr>
                <a:defRPr/>
              </a:pPr>
              <a:t>4/27/2023</a:t>
            </a:fld>
            <a:endParaRPr lang="en-US"/>
          </a:p>
        </p:txBody>
      </p:sp>
      <p:sp>
        <p:nvSpPr>
          <p:cNvPr id="4" name="Footer Placeholder 4">
            <a:extLst>
              <a:ext uri="{FF2B5EF4-FFF2-40B4-BE49-F238E27FC236}">
                <a16:creationId xmlns:a16="http://schemas.microsoft.com/office/drawing/2014/main" id="{4E23635E-F718-E361-221C-ED6363E62BA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F3C23E7-564A-DF95-FEC7-CF9462318A80}"/>
              </a:ext>
            </a:extLst>
          </p:cNvPr>
          <p:cNvSpPr>
            <a:spLocks noGrp="1"/>
          </p:cNvSpPr>
          <p:nvPr>
            <p:ph type="sldNum" sz="quarter" idx="12"/>
          </p:nvPr>
        </p:nvSpPr>
        <p:spPr/>
        <p:txBody>
          <a:bodyPr/>
          <a:lstStyle>
            <a:lvl1pPr>
              <a:defRPr/>
            </a:lvl1pPr>
          </a:lstStyle>
          <a:p>
            <a:fld id="{4222755B-E25B-4E0F-89EC-CB208C02B3C6}" type="slidenum">
              <a:rPr lang="en-US" altLang="vi-VN"/>
              <a:pPr/>
              <a:t>‹#›</a:t>
            </a:fld>
            <a:endParaRPr lang="en-US" altLang="vi-VN"/>
          </a:p>
        </p:txBody>
      </p:sp>
    </p:spTree>
    <p:extLst>
      <p:ext uri="{BB962C8B-B14F-4D97-AF65-F5344CB8AC3E}">
        <p14:creationId xmlns:p14="http://schemas.microsoft.com/office/powerpoint/2010/main" val="609406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121300" y="2457425"/>
            <a:ext cx="4901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 name="Google Shape;23;p3"/>
          <p:cNvSpPr txBox="1">
            <a:spLocks noGrp="1"/>
          </p:cNvSpPr>
          <p:nvPr>
            <p:ph type="title" idx="2" hasCustomPrompt="1"/>
          </p:nvPr>
        </p:nvSpPr>
        <p:spPr>
          <a:xfrm>
            <a:off x="3960725" y="1230750"/>
            <a:ext cx="1222500" cy="10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5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4" name="Google Shape;24;p3"/>
          <p:cNvSpPr txBox="1">
            <a:spLocks noGrp="1"/>
          </p:cNvSpPr>
          <p:nvPr>
            <p:ph type="subTitle" idx="1"/>
          </p:nvPr>
        </p:nvSpPr>
        <p:spPr>
          <a:xfrm>
            <a:off x="2534225" y="3446975"/>
            <a:ext cx="4075500" cy="26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pic>
        <p:nvPicPr>
          <p:cNvPr id="25" name="Google Shape;25;p3"/>
          <p:cNvPicPr preferRelativeResize="0"/>
          <p:nvPr/>
        </p:nvPicPr>
        <p:blipFill>
          <a:blip r:embed="rId2">
            <a:alphaModFix/>
          </a:blip>
          <a:stretch>
            <a:fillRect/>
          </a:stretch>
        </p:blipFill>
        <p:spPr>
          <a:xfrm rot="10800000">
            <a:off x="3631094" y="4393169"/>
            <a:ext cx="2708600" cy="750320"/>
          </a:xfrm>
          <a:prstGeom prst="rect">
            <a:avLst/>
          </a:prstGeom>
          <a:noFill/>
          <a:ln>
            <a:noFill/>
          </a:ln>
        </p:spPr>
      </p:pic>
      <p:pic>
        <p:nvPicPr>
          <p:cNvPr id="26" name="Google Shape;26;p3"/>
          <p:cNvPicPr preferRelativeResize="0"/>
          <p:nvPr/>
        </p:nvPicPr>
        <p:blipFill>
          <a:blip r:embed="rId3">
            <a:alphaModFix/>
          </a:blip>
          <a:stretch>
            <a:fillRect/>
          </a:stretch>
        </p:blipFill>
        <p:spPr>
          <a:xfrm flipH="1">
            <a:off x="0" y="4020095"/>
            <a:ext cx="2940800" cy="1123400"/>
          </a:xfrm>
          <a:prstGeom prst="rect">
            <a:avLst/>
          </a:prstGeom>
          <a:noFill/>
          <a:ln>
            <a:noFill/>
          </a:ln>
        </p:spPr>
      </p:pic>
      <p:pic>
        <p:nvPicPr>
          <p:cNvPr id="27" name="Google Shape;27;p3"/>
          <p:cNvPicPr preferRelativeResize="0"/>
          <p:nvPr/>
        </p:nvPicPr>
        <p:blipFill>
          <a:blip r:embed="rId4">
            <a:alphaModFix/>
          </a:blip>
          <a:stretch>
            <a:fillRect/>
          </a:stretch>
        </p:blipFill>
        <p:spPr>
          <a:xfrm>
            <a:off x="6435400" y="2870700"/>
            <a:ext cx="2708604" cy="2272800"/>
          </a:xfrm>
          <a:prstGeom prst="rect">
            <a:avLst/>
          </a:prstGeom>
          <a:noFill/>
          <a:ln>
            <a:noFill/>
          </a:ln>
        </p:spPr>
      </p:pic>
      <p:pic>
        <p:nvPicPr>
          <p:cNvPr id="28" name="Google Shape;28;p3"/>
          <p:cNvPicPr preferRelativeResize="0"/>
          <p:nvPr/>
        </p:nvPicPr>
        <p:blipFill>
          <a:blip r:embed="rId5">
            <a:alphaModFix/>
          </a:blip>
          <a:stretch>
            <a:fillRect/>
          </a:stretch>
        </p:blipFill>
        <p:spPr>
          <a:xfrm rot="10800000" flipH="1">
            <a:off x="0" y="11275"/>
            <a:ext cx="2561700" cy="2511225"/>
          </a:xfrm>
          <a:prstGeom prst="rect">
            <a:avLst/>
          </a:prstGeom>
          <a:noFill/>
          <a:ln>
            <a:noFill/>
          </a:ln>
        </p:spPr>
      </p:pic>
      <p:pic>
        <p:nvPicPr>
          <p:cNvPr id="29" name="Google Shape;29;p3"/>
          <p:cNvPicPr preferRelativeResize="0"/>
          <p:nvPr/>
        </p:nvPicPr>
        <p:blipFill>
          <a:blip r:embed="rId2">
            <a:alphaModFix/>
          </a:blip>
          <a:stretch>
            <a:fillRect/>
          </a:stretch>
        </p:blipFill>
        <p:spPr>
          <a:xfrm>
            <a:off x="2969500" y="1"/>
            <a:ext cx="2708600" cy="750320"/>
          </a:xfrm>
          <a:prstGeom prst="rect">
            <a:avLst/>
          </a:prstGeom>
          <a:noFill/>
          <a:ln>
            <a:noFill/>
          </a:ln>
        </p:spPr>
      </p:pic>
      <p:pic>
        <p:nvPicPr>
          <p:cNvPr id="30" name="Google Shape;30;p3"/>
          <p:cNvPicPr preferRelativeResize="0"/>
          <p:nvPr/>
        </p:nvPicPr>
        <p:blipFill>
          <a:blip r:embed="rId3">
            <a:alphaModFix/>
          </a:blip>
          <a:stretch>
            <a:fillRect/>
          </a:stretch>
        </p:blipFill>
        <p:spPr>
          <a:xfrm rot="10800000" flipH="1">
            <a:off x="6215320" y="-5"/>
            <a:ext cx="2940800" cy="1123400"/>
          </a:xfrm>
          <a:prstGeom prst="rect">
            <a:avLst/>
          </a:prstGeom>
          <a:noFill/>
          <a:ln>
            <a:noFill/>
          </a:ln>
        </p:spPr>
      </p:pic>
      <p:pic>
        <p:nvPicPr>
          <p:cNvPr id="31" name="Google Shape;31;p3"/>
          <p:cNvPicPr preferRelativeResize="0"/>
          <p:nvPr/>
        </p:nvPicPr>
        <p:blipFill>
          <a:blip r:embed="rId6">
            <a:alphaModFix/>
          </a:blip>
          <a:stretch>
            <a:fillRect/>
          </a:stretch>
        </p:blipFill>
        <p:spPr>
          <a:xfrm>
            <a:off x="6215327" y="150605"/>
            <a:ext cx="1408975" cy="1274425"/>
          </a:xfrm>
          <a:prstGeom prst="rect">
            <a:avLst/>
          </a:prstGeom>
          <a:noFill/>
          <a:ln>
            <a:noFill/>
          </a:ln>
        </p:spPr>
      </p:pic>
      <p:pic>
        <p:nvPicPr>
          <p:cNvPr id="32" name="Google Shape;32;p3"/>
          <p:cNvPicPr preferRelativeResize="0"/>
          <p:nvPr/>
        </p:nvPicPr>
        <p:blipFill>
          <a:blip r:embed="rId7">
            <a:alphaModFix/>
          </a:blip>
          <a:stretch>
            <a:fillRect/>
          </a:stretch>
        </p:blipFill>
        <p:spPr>
          <a:xfrm>
            <a:off x="1278738" y="3910173"/>
            <a:ext cx="984223" cy="891553"/>
          </a:xfrm>
          <a:prstGeom prst="rect">
            <a:avLst/>
          </a:prstGeom>
          <a:noFill/>
          <a:ln>
            <a:noFill/>
          </a:ln>
        </p:spPr>
      </p:pic>
      <p:pic>
        <p:nvPicPr>
          <p:cNvPr id="33" name="Google Shape;33;p3"/>
          <p:cNvPicPr preferRelativeResize="0"/>
          <p:nvPr/>
        </p:nvPicPr>
        <p:blipFill>
          <a:blip r:embed="rId7">
            <a:alphaModFix/>
          </a:blip>
          <a:stretch>
            <a:fillRect/>
          </a:stretch>
        </p:blipFill>
        <p:spPr>
          <a:xfrm>
            <a:off x="7561736" y="455726"/>
            <a:ext cx="1435601" cy="1300419"/>
          </a:xfrm>
          <a:prstGeom prst="rect">
            <a:avLst/>
          </a:prstGeom>
          <a:noFill/>
          <a:ln>
            <a:noFill/>
          </a:ln>
        </p:spPr>
      </p:pic>
      <p:pic>
        <p:nvPicPr>
          <p:cNvPr id="34" name="Google Shape;34;p3"/>
          <p:cNvPicPr preferRelativeResize="0"/>
          <p:nvPr/>
        </p:nvPicPr>
        <p:blipFill>
          <a:blip r:embed="rId8">
            <a:alphaModFix/>
          </a:blip>
          <a:stretch>
            <a:fillRect/>
          </a:stretch>
        </p:blipFill>
        <p:spPr>
          <a:xfrm>
            <a:off x="107000" y="3211475"/>
            <a:ext cx="1429800" cy="13508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ED5D107-9041-749D-F1C5-DF516E8F2252}"/>
              </a:ext>
            </a:extLst>
          </p:cNvPr>
          <p:cNvSpPr>
            <a:spLocks noGrp="1"/>
          </p:cNvSpPr>
          <p:nvPr>
            <p:ph type="dt" sz="half" idx="10"/>
          </p:nvPr>
        </p:nvSpPr>
        <p:spPr/>
        <p:txBody>
          <a:bodyPr/>
          <a:lstStyle>
            <a:lvl1pPr>
              <a:defRPr/>
            </a:lvl1pPr>
          </a:lstStyle>
          <a:p>
            <a:pPr>
              <a:defRPr/>
            </a:pPr>
            <a:fld id="{4A5DE828-8685-47AA-BC36-50836533A651}" type="datetimeFigureOut">
              <a:rPr lang="en-US"/>
              <a:pPr>
                <a:defRPr/>
              </a:pPr>
              <a:t>4/27/2023</a:t>
            </a:fld>
            <a:endParaRPr lang="en-US"/>
          </a:p>
        </p:txBody>
      </p:sp>
      <p:sp>
        <p:nvSpPr>
          <p:cNvPr id="3" name="Footer Placeholder 4">
            <a:extLst>
              <a:ext uri="{FF2B5EF4-FFF2-40B4-BE49-F238E27FC236}">
                <a16:creationId xmlns:a16="http://schemas.microsoft.com/office/drawing/2014/main" id="{59B3BC78-8372-1B69-74F4-BF04F1A92CB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ADF1E3F-ABB0-89E0-C60C-50EBC8F30357}"/>
              </a:ext>
            </a:extLst>
          </p:cNvPr>
          <p:cNvSpPr>
            <a:spLocks noGrp="1"/>
          </p:cNvSpPr>
          <p:nvPr>
            <p:ph type="sldNum" sz="quarter" idx="12"/>
          </p:nvPr>
        </p:nvSpPr>
        <p:spPr/>
        <p:txBody>
          <a:bodyPr/>
          <a:lstStyle>
            <a:lvl1pPr>
              <a:defRPr/>
            </a:lvl1pPr>
          </a:lstStyle>
          <a:p>
            <a:fld id="{E46D1C4B-50A1-4B9D-8245-94732ED4164D}" type="slidenum">
              <a:rPr lang="en-US" altLang="vi-VN"/>
              <a:pPr/>
              <a:t>‹#›</a:t>
            </a:fld>
            <a:endParaRPr lang="en-US" altLang="vi-VN"/>
          </a:p>
        </p:txBody>
      </p:sp>
    </p:spTree>
    <p:extLst>
      <p:ext uri="{BB962C8B-B14F-4D97-AF65-F5344CB8AC3E}">
        <p14:creationId xmlns:p14="http://schemas.microsoft.com/office/powerpoint/2010/main" val="2073316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D9243162-0F44-8B35-90EC-FE2203E461A4}"/>
              </a:ext>
            </a:extLst>
          </p:cNvPr>
          <p:cNvSpPr>
            <a:spLocks noGrp="1"/>
          </p:cNvSpPr>
          <p:nvPr>
            <p:ph type="dt" sz="half" idx="10"/>
          </p:nvPr>
        </p:nvSpPr>
        <p:spPr/>
        <p:txBody>
          <a:bodyPr/>
          <a:lstStyle>
            <a:lvl1pPr>
              <a:defRPr/>
            </a:lvl1pPr>
          </a:lstStyle>
          <a:p>
            <a:pPr>
              <a:defRPr/>
            </a:pPr>
            <a:fld id="{294DE7C1-99EC-416A-A992-A9D43B5C9FE0}" type="datetimeFigureOut">
              <a:rPr lang="en-US"/>
              <a:pPr>
                <a:defRPr/>
              </a:pPr>
              <a:t>4/27/2023</a:t>
            </a:fld>
            <a:endParaRPr lang="en-US"/>
          </a:p>
        </p:txBody>
      </p:sp>
      <p:sp>
        <p:nvSpPr>
          <p:cNvPr id="6" name="Footer Placeholder 4">
            <a:extLst>
              <a:ext uri="{FF2B5EF4-FFF2-40B4-BE49-F238E27FC236}">
                <a16:creationId xmlns:a16="http://schemas.microsoft.com/office/drawing/2014/main" id="{49AD0093-2B31-2C57-5B64-78E4FC00771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CF2B31A-FC63-1BDB-B997-E175ADDB1D86}"/>
              </a:ext>
            </a:extLst>
          </p:cNvPr>
          <p:cNvSpPr>
            <a:spLocks noGrp="1"/>
          </p:cNvSpPr>
          <p:nvPr>
            <p:ph type="sldNum" sz="quarter" idx="12"/>
          </p:nvPr>
        </p:nvSpPr>
        <p:spPr/>
        <p:txBody>
          <a:bodyPr/>
          <a:lstStyle>
            <a:lvl1pPr>
              <a:defRPr/>
            </a:lvl1pPr>
          </a:lstStyle>
          <a:p>
            <a:fld id="{541B43BF-9F25-4267-B51A-F8A81ADA1D60}" type="slidenum">
              <a:rPr lang="en-US" altLang="vi-VN"/>
              <a:pPr/>
              <a:t>‹#›</a:t>
            </a:fld>
            <a:endParaRPr lang="en-US" altLang="vi-VN"/>
          </a:p>
        </p:txBody>
      </p:sp>
    </p:spTree>
    <p:extLst>
      <p:ext uri="{BB962C8B-B14F-4D97-AF65-F5344CB8AC3E}">
        <p14:creationId xmlns:p14="http://schemas.microsoft.com/office/powerpoint/2010/main" val="286546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9464C1ED-F995-510E-E33A-410281D0860F}"/>
              </a:ext>
            </a:extLst>
          </p:cNvPr>
          <p:cNvSpPr>
            <a:spLocks noGrp="1"/>
          </p:cNvSpPr>
          <p:nvPr>
            <p:ph type="dt" sz="half" idx="10"/>
          </p:nvPr>
        </p:nvSpPr>
        <p:spPr/>
        <p:txBody>
          <a:bodyPr/>
          <a:lstStyle>
            <a:lvl1pPr>
              <a:defRPr/>
            </a:lvl1pPr>
          </a:lstStyle>
          <a:p>
            <a:pPr>
              <a:defRPr/>
            </a:pPr>
            <a:fld id="{366E11EB-C3BD-4289-876C-02E08B7A62D5}" type="datetimeFigureOut">
              <a:rPr lang="en-US"/>
              <a:pPr>
                <a:defRPr/>
              </a:pPr>
              <a:t>4/27/2023</a:t>
            </a:fld>
            <a:endParaRPr lang="en-US"/>
          </a:p>
        </p:txBody>
      </p:sp>
      <p:sp>
        <p:nvSpPr>
          <p:cNvPr id="6" name="Footer Placeholder 4">
            <a:extLst>
              <a:ext uri="{FF2B5EF4-FFF2-40B4-BE49-F238E27FC236}">
                <a16:creationId xmlns:a16="http://schemas.microsoft.com/office/drawing/2014/main" id="{4908DD88-535C-1D68-DCDB-C3E9C9B102C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0C54586-093A-8CFC-606B-58F8D1392A66}"/>
              </a:ext>
            </a:extLst>
          </p:cNvPr>
          <p:cNvSpPr>
            <a:spLocks noGrp="1"/>
          </p:cNvSpPr>
          <p:nvPr>
            <p:ph type="sldNum" sz="quarter" idx="12"/>
          </p:nvPr>
        </p:nvSpPr>
        <p:spPr/>
        <p:txBody>
          <a:bodyPr/>
          <a:lstStyle>
            <a:lvl1pPr>
              <a:defRPr/>
            </a:lvl1pPr>
          </a:lstStyle>
          <a:p>
            <a:fld id="{C7D38D99-C1D6-406D-A69E-75FE0BF50D8E}" type="slidenum">
              <a:rPr lang="en-US" altLang="vi-VN"/>
              <a:pPr/>
              <a:t>‹#›</a:t>
            </a:fld>
            <a:endParaRPr lang="en-US" altLang="vi-VN"/>
          </a:p>
        </p:txBody>
      </p:sp>
    </p:spTree>
    <p:extLst>
      <p:ext uri="{BB962C8B-B14F-4D97-AF65-F5344CB8AC3E}">
        <p14:creationId xmlns:p14="http://schemas.microsoft.com/office/powerpoint/2010/main" val="1643565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47E757-3A95-67BB-0738-EFF1D224CB2C}"/>
              </a:ext>
            </a:extLst>
          </p:cNvPr>
          <p:cNvSpPr>
            <a:spLocks noGrp="1"/>
          </p:cNvSpPr>
          <p:nvPr>
            <p:ph type="dt" sz="half" idx="10"/>
          </p:nvPr>
        </p:nvSpPr>
        <p:spPr/>
        <p:txBody>
          <a:bodyPr/>
          <a:lstStyle>
            <a:lvl1pPr>
              <a:defRPr/>
            </a:lvl1pPr>
          </a:lstStyle>
          <a:p>
            <a:pPr>
              <a:defRPr/>
            </a:pPr>
            <a:fld id="{B6FF6E69-998D-4E9A-A73A-441B1B1B6B65}" type="datetimeFigureOut">
              <a:rPr lang="en-US"/>
              <a:pPr>
                <a:defRPr/>
              </a:pPr>
              <a:t>4/27/2023</a:t>
            </a:fld>
            <a:endParaRPr lang="en-US"/>
          </a:p>
        </p:txBody>
      </p:sp>
      <p:sp>
        <p:nvSpPr>
          <p:cNvPr id="5" name="Footer Placeholder 4">
            <a:extLst>
              <a:ext uri="{FF2B5EF4-FFF2-40B4-BE49-F238E27FC236}">
                <a16:creationId xmlns:a16="http://schemas.microsoft.com/office/drawing/2014/main" id="{D08BDFB3-F941-ABDD-D596-F4CBF3668E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DF805A-FE4F-A6C8-397F-97A56D72816E}"/>
              </a:ext>
            </a:extLst>
          </p:cNvPr>
          <p:cNvSpPr>
            <a:spLocks noGrp="1"/>
          </p:cNvSpPr>
          <p:nvPr>
            <p:ph type="sldNum" sz="quarter" idx="12"/>
          </p:nvPr>
        </p:nvSpPr>
        <p:spPr/>
        <p:txBody>
          <a:bodyPr/>
          <a:lstStyle>
            <a:lvl1pPr>
              <a:defRPr/>
            </a:lvl1pPr>
          </a:lstStyle>
          <a:p>
            <a:fld id="{8D16B2A3-383A-4042-9C74-0E6720B18821}" type="slidenum">
              <a:rPr lang="en-US" altLang="vi-VN"/>
              <a:pPr/>
              <a:t>‹#›</a:t>
            </a:fld>
            <a:endParaRPr lang="en-US" altLang="vi-VN"/>
          </a:p>
        </p:txBody>
      </p:sp>
    </p:spTree>
    <p:extLst>
      <p:ext uri="{BB962C8B-B14F-4D97-AF65-F5344CB8AC3E}">
        <p14:creationId xmlns:p14="http://schemas.microsoft.com/office/powerpoint/2010/main" val="314270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7AD89-973D-055D-6F19-4BAC7A93CEA4}"/>
              </a:ext>
            </a:extLst>
          </p:cNvPr>
          <p:cNvSpPr>
            <a:spLocks noGrp="1"/>
          </p:cNvSpPr>
          <p:nvPr>
            <p:ph type="dt" sz="half" idx="10"/>
          </p:nvPr>
        </p:nvSpPr>
        <p:spPr/>
        <p:txBody>
          <a:bodyPr/>
          <a:lstStyle>
            <a:lvl1pPr>
              <a:defRPr/>
            </a:lvl1pPr>
          </a:lstStyle>
          <a:p>
            <a:pPr>
              <a:defRPr/>
            </a:pPr>
            <a:fld id="{596386E6-6A39-4DC5-A163-BB3F70C806C9}" type="datetimeFigureOut">
              <a:rPr lang="en-US"/>
              <a:pPr>
                <a:defRPr/>
              </a:pPr>
              <a:t>4/27/2023</a:t>
            </a:fld>
            <a:endParaRPr lang="en-US"/>
          </a:p>
        </p:txBody>
      </p:sp>
      <p:sp>
        <p:nvSpPr>
          <p:cNvPr id="5" name="Footer Placeholder 4">
            <a:extLst>
              <a:ext uri="{FF2B5EF4-FFF2-40B4-BE49-F238E27FC236}">
                <a16:creationId xmlns:a16="http://schemas.microsoft.com/office/drawing/2014/main" id="{716C95A1-FAF2-7456-EF8C-F9B04F3F561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36D0C26-70AF-1FFC-07B8-FFA0F546C80A}"/>
              </a:ext>
            </a:extLst>
          </p:cNvPr>
          <p:cNvSpPr>
            <a:spLocks noGrp="1"/>
          </p:cNvSpPr>
          <p:nvPr>
            <p:ph type="sldNum" sz="quarter" idx="12"/>
          </p:nvPr>
        </p:nvSpPr>
        <p:spPr/>
        <p:txBody>
          <a:bodyPr/>
          <a:lstStyle>
            <a:lvl1pPr>
              <a:defRPr/>
            </a:lvl1pPr>
          </a:lstStyle>
          <a:p>
            <a:fld id="{0C97C262-85B5-4290-9EFC-F8028DF282C1}" type="slidenum">
              <a:rPr lang="en-US" altLang="vi-VN"/>
              <a:pPr/>
              <a:t>‹#›</a:t>
            </a:fld>
            <a:endParaRPr lang="en-US" altLang="vi-VN"/>
          </a:p>
        </p:txBody>
      </p:sp>
    </p:spTree>
    <p:extLst>
      <p:ext uri="{BB962C8B-B14F-4D97-AF65-F5344CB8AC3E}">
        <p14:creationId xmlns:p14="http://schemas.microsoft.com/office/powerpoint/2010/main" val="2820838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Nội dung">
    <p:spTree>
      <p:nvGrpSpPr>
        <p:cNvPr id="1" name=""/>
        <p:cNvGrpSpPr/>
        <p:nvPr/>
      </p:nvGrpSpPr>
      <p:grpSpPr>
        <a:xfrm>
          <a:off x="0" y="0"/>
          <a:ext cx="0" cy="0"/>
          <a:chOff x="0" y="0"/>
          <a:chExt cx="0" cy="0"/>
        </a:xfrm>
      </p:grpSpPr>
      <p:sp>
        <p:nvSpPr>
          <p:cNvPr id="2" name="Chỗ dành sẵn cho Nội dung 1">
            <a:extLst>
              <a:ext uri="{FF2B5EF4-FFF2-40B4-BE49-F238E27FC236}">
                <a16:creationId xmlns:a16="http://schemas.microsoft.com/office/drawing/2014/main" id="{0B44F166-D2BD-CF70-8D88-7055253BC641}"/>
              </a:ext>
            </a:extLst>
          </p:cNvPr>
          <p:cNvSpPr>
            <a:spLocks noGrp="1"/>
          </p:cNvSpPr>
          <p:nvPr>
            <p:ph/>
          </p:nvPr>
        </p:nvSpPr>
        <p:spPr>
          <a:xfrm>
            <a:off x="457200" y="205979"/>
            <a:ext cx="8229600" cy="4388644"/>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3" name="Chỗ dành sẵn cho Ngày tháng 2">
            <a:extLst>
              <a:ext uri="{FF2B5EF4-FFF2-40B4-BE49-F238E27FC236}">
                <a16:creationId xmlns:a16="http://schemas.microsoft.com/office/drawing/2014/main" id="{34D09819-5AB4-2F82-0D30-C72E2019DFA3}"/>
              </a:ext>
            </a:extLst>
          </p:cNvPr>
          <p:cNvSpPr>
            <a:spLocks noGrp="1"/>
          </p:cNvSpPr>
          <p:nvPr>
            <p:ph type="dt" sz="half" idx="10"/>
          </p:nvPr>
        </p:nvSpPr>
        <p:spPr>
          <a:xfrm>
            <a:off x="457200" y="4767263"/>
            <a:ext cx="2133600" cy="273844"/>
          </a:xfrm>
        </p:spPr>
        <p:txBody>
          <a:bodyPr/>
          <a:lstStyle>
            <a:lvl1pPr>
              <a:defRPr/>
            </a:lvl1pPr>
          </a:lstStyle>
          <a:p>
            <a:pPr>
              <a:defRPr/>
            </a:pPr>
            <a:fld id="{3DD5B83E-CA10-47F7-BCCB-05645DA0D922}" type="datetimeFigureOut">
              <a:rPr lang="en-US"/>
              <a:pPr>
                <a:defRPr/>
              </a:pPr>
              <a:t>4/27/2023</a:t>
            </a:fld>
            <a:endParaRPr lang="en-US"/>
          </a:p>
        </p:txBody>
      </p:sp>
      <p:sp>
        <p:nvSpPr>
          <p:cNvPr id="4" name="Chỗ dành sẵn cho Chân trang 3">
            <a:extLst>
              <a:ext uri="{FF2B5EF4-FFF2-40B4-BE49-F238E27FC236}">
                <a16:creationId xmlns:a16="http://schemas.microsoft.com/office/drawing/2014/main" id="{7DB2B181-6A76-4375-A41F-B60805A31DEB}"/>
              </a:ext>
            </a:extLst>
          </p:cNvPr>
          <p:cNvSpPr>
            <a:spLocks noGrp="1"/>
          </p:cNvSpPr>
          <p:nvPr>
            <p:ph type="ftr" sz="quarter" idx="11"/>
          </p:nvPr>
        </p:nvSpPr>
        <p:spPr>
          <a:xfrm>
            <a:off x="3124200" y="4767263"/>
            <a:ext cx="2895600" cy="273844"/>
          </a:xfrm>
        </p:spPr>
        <p:txBody>
          <a:bodyPr/>
          <a:lstStyle>
            <a:lvl1pPr>
              <a:defRPr/>
            </a:lvl1pPr>
          </a:lstStyle>
          <a:p>
            <a:pPr>
              <a:defRPr/>
            </a:pPr>
            <a:endParaRPr lang="en-US"/>
          </a:p>
        </p:txBody>
      </p:sp>
      <p:sp>
        <p:nvSpPr>
          <p:cNvPr id="5" name="Chỗ dành sẵn cho Số hiệu Bản chiếu 4">
            <a:extLst>
              <a:ext uri="{FF2B5EF4-FFF2-40B4-BE49-F238E27FC236}">
                <a16:creationId xmlns:a16="http://schemas.microsoft.com/office/drawing/2014/main" id="{44708B9D-8A57-B6DA-6FCE-B792E3104F96}"/>
              </a:ext>
            </a:extLst>
          </p:cNvPr>
          <p:cNvSpPr>
            <a:spLocks noGrp="1"/>
          </p:cNvSpPr>
          <p:nvPr>
            <p:ph type="sldNum" sz="quarter" idx="12"/>
          </p:nvPr>
        </p:nvSpPr>
        <p:spPr>
          <a:xfrm>
            <a:off x="6553200" y="4767263"/>
            <a:ext cx="2133600" cy="273844"/>
          </a:xfrm>
        </p:spPr>
        <p:txBody>
          <a:bodyPr/>
          <a:lstStyle>
            <a:lvl1pPr>
              <a:defRPr/>
            </a:lvl1pPr>
          </a:lstStyle>
          <a:p>
            <a:fld id="{F1F854B9-7840-4603-AECE-316903EFAF11}" type="slidenum">
              <a:rPr lang="en-US" altLang="vi-VN"/>
              <a:pPr/>
              <a:t>‹#›</a:t>
            </a:fld>
            <a:endParaRPr lang="en-US" altLang="vi-VN"/>
          </a:p>
        </p:txBody>
      </p:sp>
    </p:spTree>
    <p:extLst>
      <p:ext uri="{BB962C8B-B14F-4D97-AF65-F5344CB8AC3E}">
        <p14:creationId xmlns:p14="http://schemas.microsoft.com/office/powerpoint/2010/main" val="280125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7" name="Google Shape;37;p4"/>
          <p:cNvSpPr txBox="1">
            <a:spLocks noGrp="1"/>
          </p:cNvSpPr>
          <p:nvPr>
            <p:ph type="body" idx="1"/>
          </p:nvPr>
        </p:nvSpPr>
        <p:spPr>
          <a:xfrm>
            <a:off x="621100" y="1152475"/>
            <a:ext cx="7901700" cy="3456000"/>
          </a:xfrm>
          <a:prstGeom prst="rect">
            <a:avLst/>
          </a:prstGeom>
        </p:spPr>
        <p:txBody>
          <a:bodyPr spcFirstLastPara="1" wrap="square" lIns="91425" tIns="91425" rIns="91425" bIns="91425" anchor="t" anchorCtr="0">
            <a:noAutofit/>
          </a:bodyPr>
          <a:lstStyle>
            <a:lvl1pPr marL="457200" lvl="0" indent="-311150">
              <a:lnSpc>
                <a:spcPct val="100000"/>
              </a:lnSpc>
              <a:spcBef>
                <a:spcPts val="0"/>
              </a:spcBef>
              <a:spcAft>
                <a:spcPts val="0"/>
              </a:spcAft>
              <a:buSzPts val="1300"/>
              <a:buAutoNum type="arabicPeriod"/>
              <a:defRPr sz="1300"/>
            </a:lvl1pPr>
            <a:lvl2pPr marL="914400" lvl="1" indent="-330200">
              <a:spcBef>
                <a:spcPts val="0"/>
              </a:spcBef>
              <a:spcAft>
                <a:spcPts val="0"/>
              </a:spcAft>
              <a:buSzPts val="1600"/>
              <a:buAutoNum type="alphaLcPeriod"/>
              <a:defRPr/>
            </a:lvl2pPr>
            <a:lvl3pPr marL="1371600" lvl="2" indent="-330200">
              <a:spcBef>
                <a:spcPts val="0"/>
              </a:spcBef>
              <a:spcAft>
                <a:spcPts val="0"/>
              </a:spcAft>
              <a:buSzPts val="1600"/>
              <a:buAutoNum type="romanLcPeriod"/>
              <a:defRPr/>
            </a:lvl3pPr>
            <a:lvl4pPr marL="1828800" lvl="3" indent="-330200">
              <a:spcBef>
                <a:spcPts val="0"/>
              </a:spcBef>
              <a:spcAft>
                <a:spcPts val="0"/>
              </a:spcAft>
              <a:buSzPts val="1600"/>
              <a:buAutoNum type="arabicPeriod"/>
              <a:defRPr/>
            </a:lvl4pPr>
            <a:lvl5pPr marL="2286000" lvl="4" indent="-330200">
              <a:spcBef>
                <a:spcPts val="0"/>
              </a:spcBef>
              <a:spcAft>
                <a:spcPts val="0"/>
              </a:spcAft>
              <a:buSzPts val="1600"/>
              <a:buAutoNum type="alphaLcPeriod"/>
              <a:defRPr/>
            </a:lvl5pPr>
            <a:lvl6pPr marL="2743200" lvl="5" indent="-330200">
              <a:spcBef>
                <a:spcPts val="0"/>
              </a:spcBef>
              <a:spcAft>
                <a:spcPts val="0"/>
              </a:spcAft>
              <a:buSzPts val="1600"/>
              <a:buAutoNum type="romanLcPeriod"/>
              <a:defRPr/>
            </a:lvl6pPr>
            <a:lvl7pPr marL="3200400" lvl="6" indent="-330200">
              <a:spcBef>
                <a:spcPts val="0"/>
              </a:spcBef>
              <a:spcAft>
                <a:spcPts val="0"/>
              </a:spcAft>
              <a:buSzPts val="1600"/>
              <a:buAutoNum type="arabicPeriod"/>
              <a:defRPr/>
            </a:lvl7pPr>
            <a:lvl8pPr marL="3657600" lvl="7" indent="-330200">
              <a:spcBef>
                <a:spcPts val="0"/>
              </a:spcBef>
              <a:spcAft>
                <a:spcPts val="0"/>
              </a:spcAft>
              <a:buSzPts val="1600"/>
              <a:buAutoNum type="alphaLcPeriod"/>
              <a:defRPr/>
            </a:lvl8pPr>
            <a:lvl9pPr marL="4114800" lvl="8" indent="-330200">
              <a:spcBef>
                <a:spcPts val="0"/>
              </a:spcBef>
              <a:spcAft>
                <a:spcPts val="0"/>
              </a:spcAft>
              <a:buSzPts val="1600"/>
              <a:buAutoNum type="romanLcPeriod"/>
              <a:defRPr/>
            </a:lvl9pPr>
          </a:lstStyle>
          <a:p>
            <a:endParaRPr/>
          </a:p>
        </p:txBody>
      </p:sp>
      <p:pic>
        <p:nvPicPr>
          <p:cNvPr id="38" name="Google Shape;38;p4"/>
          <p:cNvPicPr preferRelativeResize="0"/>
          <p:nvPr/>
        </p:nvPicPr>
        <p:blipFill>
          <a:blip r:embed="rId2">
            <a:alphaModFix/>
          </a:blip>
          <a:stretch>
            <a:fillRect/>
          </a:stretch>
        </p:blipFill>
        <p:spPr>
          <a:xfrm>
            <a:off x="6378920" y="-37544"/>
            <a:ext cx="2791051" cy="773153"/>
          </a:xfrm>
          <a:prstGeom prst="rect">
            <a:avLst/>
          </a:prstGeom>
          <a:noFill/>
          <a:ln>
            <a:noFill/>
          </a:ln>
        </p:spPr>
      </p:pic>
      <p:pic>
        <p:nvPicPr>
          <p:cNvPr id="39" name="Google Shape;39;p4"/>
          <p:cNvPicPr preferRelativeResize="0"/>
          <p:nvPr/>
        </p:nvPicPr>
        <p:blipFill>
          <a:blip r:embed="rId3">
            <a:alphaModFix/>
          </a:blip>
          <a:stretch>
            <a:fillRect/>
          </a:stretch>
        </p:blipFill>
        <p:spPr>
          <a:xfrm flipH="1">
            <a:off x="8054162" y="-37555"/>
            <a:ext cx="1217315" cy="2363325"/>
          </a:xfrm>
          <a:prstGeom prst="rect">
            <a:avLst/>
          </a:prstGeom>
          <a:noFill/>
          <a:ln>
            <a:noFill/>
          </a:ln>
        </p:spPr>
      </p:pic>
      <p:pic>
        <p:nvPicPr>
          <p:cNvPr id="40" name="Google Shape;40;p4"/>
          <p:cNvPicPr preferRelativeResize="0"/>
          <p:nvPr/>
        </p:nvPicPr>
        <p:blipFill>
          <a:blip r:embed="rId4">
            <a:alphaModFix/>
          </a:blip>
          <a:stretch>
            <a:fillRect/>
          </a:stretch>
        </p:blipFill>
        <p:spPr>
          <a:xfrm>
            <a:off x="7943225" y="39350"/>
            <a:ext cx="1058750" cy="1000300"/>
          </a:xfrm>
          <a:prstGeom prst="rect">
            <a:avLst/>
          </a:prstGeom>
          <a:noFill/>
          <a:ln>
            <a:noFill/>
          </a:ln>
        </p:spPr>
      </p:pic>
      <p:pic>
        <p:nvPicPr>
          <p:cNvPr id="41" name="Google Shape;41;p4"/>
          <p:cNvPicPr preferRelativeResize="0"/>
          <p:nvPr/>
        </p:nvPicPr>
        <p:blipFill>
          <a:blip r:embed="rId5">
            <a:alphaModFix/>
          </a:blip>
          <a:stretch>
            <a:fillRect/>
          </a:stretch>
        </p:blipFill>
        <p:spPr>
          <a:xfrm rot="-1013084">
            <a:off x="8161587" y="809274"/>
            <a:ext cx="622032" cy="773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44" name="Google Shape;44;p5"/>
          <p:cNvSpPr txBox="1">
            <a:spLocks noGrp="1"/>
          </p:cNvSpPr>
          <p:nvPr>
            <p:ph type="subTitle" idx="1"/>
          </p:nvPr>
        </p:nvSpPr>
        <p:spPr>
          <a:xfrm>
            <a:off x="1239951" y="2355775"/>
            <a:ext cx="29007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None/>
              <a:defRPr sz="3000" b="1">
                <a:solidFill>
                  <a:schemeClr val="dk1"/>
                </a:solidFill>
                <a:latin typeface="Indie Flower"/>
                <a:ea typeface="Indie Flower"/>
                <a:cs typeface="Indie Flower"/>
                <a:sym typeface="Indie Flower"/>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45" name="Google Shape;45;p5"/>
          <p:cNvSpPr txBox="1">
            <a:spLocks noGrp="1"/>
          </p:cNvSpPr>
          <p:nvPr>
            <p:ph type="subTitle" idx="2"/>
          </p:nvPr>
        </p:nvSpPr>
        <p:spPr>
          <a:xfrm>
            <a:off x="1240050" y="2793725"/>
            <a:ext cx="2900700" cy="90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46" name="Google Shape;46;p5"/>
          <p:cNvSpPr txBox="1">
            <a:spLocks noGrp="1"/>
          </p:cNvSpPr>
          <p:nvPr>
            <p:ph type="subTitle" idx="3"/>
          </p:nvPr>
        </p:nvSpPr>
        <p:spPr>
          <a:xfrm>
            <a:off x="5153365" y="2355775"/>
            <a:ext cx="26004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None/>
              <a:defRPr sz="3000" b="1">
                <a:solidFill>
                  <a:schemeClr val="dk1"/>
                </a:solidFill>
                <a:latin typeface="Indie Flower"/>
                <a:ea typeface="Indie Flower"/>
                <a:cs typeface="Indie Flower"/>
                <a:sym typeface="Indie Flower"/>
              </a:defRPr>
            </a:lvl1pPr>
            <a:lvl2pPr lvl="1" algn="ctr" rtl="0">
              <a:spcBef>
                <a:spcPts val="0"/>
              </a:spcBef>
              <a:spcAft>
                <a:spcPts val="0"/>
              </a:spcAft>
              <a:buClr>
                <a:schemeClr val="dk1"/>
              </a:buClr>
              <a:buSzPts val="2100"/>
              <a:buNone/>
              <a:defRPr sz="2100">
                <a:solidFill>
                  <a:schemeClr val="dk1"/>
                </a:solidFill>
              </a:defRPr>
            </a:lvl2pPr>
            <a:lvl3pPr lvl="2" algn="ctr" rtl="0">
              <a:spcBef>
                <a:spcPts val="0"/>
              </a:spcBef>
              <a:spcAft>
                <a:spcPts val="0"/>
              </a:spcAft>
              <a:buClr>
                <a:schemeClr val="dk1"/>
              </a:buClr>
              <a:buSzPts val="2100"/>
              <a:buNone/>
              <a:defRPr sz="2100">
                <a:solidFill>
                  <a:schemeClr val="dk1"/>
                </a:solidFill>
              </a:defRPr>
            </a:lvl3pPr>
            <a:lvl4pPr lvl="3" algn="ctr" rtl="0">
              <a:spcBef>
                <a:spcPts val="0"/>
              </a:spcBef>
              <a:spcAft>
                <a:spcPts val="0"/>
              </a:spcAft>
              <a:buClr>
                <a:schemeClr val="dk1"/>
              </a:buClr>
              <a:buSzPts val="2100"/>
              <a:buNone/>
              <a:defRPr sz="2100">
                <a:solidFill>
                  <a:schemeClr val="dk1"/>
                </a:solidFill>
              </a:defRPr>
            </a:lvl4pPr>
            <a:lvl5pPr lvl="4" algn="ctr" rtl="0">
              <a:spcBef>
                <a:spcPts val="0"/>
              </a:spcBef>
              <a:spcAft>
                <a:spcPts val="0"/>
              </a:spcAft>
              <a:buClr>
                <a:schemeClr val="dk1"/>
              </a:buClr>
              <a:buSzPts val="2100"/>
              <a:buNone/>
              <a:defRPr sz="2100">
                <a:solidFill>
                  <a:schemeClr val="dk1"/>
                </a:solidFill>
              </a:defRPr>
            </a:lvl5pPr>
            <a:lvl6pPr lvl="5" algn="ctr" rtl="0">
              <a:spcBef>
                <a:spcPts val="0"/>
              </a:spcBef>
              <a:spcAft>
                <a:spcPts val="0"/>
              </a:spcAft>
              <a:buClr>
                <a:schemeClr val="dk1"/>
              </a:buClr>
              <a:buSzPts val="2100"/>
              <a:buNone/>
              <a:defRPr sz="2100">
                <a:solidFill>
                  <a:schemeClr val="dk1"/>
                </a:solidFill>
              </a:defRPr>
            </a:lvl6pPr>
            <a:lvl7pPr lvl="6" algn="ctr" rtl="0">
              <a:spcBef>
                <a:spcPts val="0"/>
              </a:spcBef>
              <a:spcAft>
                <a:spcPts val="0"/>
              </a:spcAft>
              <a:buClr>
                <a:schemeClr val="dk1"/>
              </a:buClr>
              <a:buSzPts val="2100"/>
              <a:buNone/>
              <a:defRPr sz="2100">
                <a:solidFill>
                  <a:schemeClr val="dk1"/>
                </a:solidFill>
              </a:defRPr>
            </a:lvl7pPr>
            <a:lvl8pPr lvl="7" algn="ctr" rtl="0">
              <a:spcBef>
                <a:spcPts val="0"/>
              </a:spcBef>
              <a:spcAft>
                <a:spcPts val="0"/>
              </a:spcAft>
              <a:buClr>
                <a:schemeClr val="dk1"/>
              </a:buClr>
              <a:buSzPts val="2100"/>
              <a:buNone/>
              <a:defRPr sz="2100">
                <a:solidFill>
                  <a:schemeClr val="dk1"/>
                </a:solidFill>
              </a:defRPr>
            </a:lvl8pPr>
            <a:lvl9pPr lvl="8" algn="ctr" rtl="0">
              <a:spcBef>
                <a:spcPts val="0"/>
              </a:spcBef>
              <a:spcAft>
                <a:spcPts val="0"/>
              </a:spcAft>
              <a:buClr>
                <a:schemeClr val="dk1"/>
              </a:buClr>
              <a:buSzPts val="2100"/>
              <a:buNone/>
              <a:defRPr sz="2100">
                <a:solidFill>
                  <a:schemeClr val="dk1"/>
                </a:solidFill>
              </a:defRPr>
            </a:lvl9pPr>
          </a:lstStyle>
          <a:p>
            <a:endParaRPr/>
          </a:p>
        </p:txBody>
      </p:sp>
      <p:sp>
        <p:nvSpPr>
          <p:cNvPr id="47" name="Google Shape;47;p5"/>
          <p:cNvSpPr txBox="1">
            <a:spLocks noGrp="1"/>
          </p:cNvSpPr>
          <p:nvPr>
            <p:ph type="subTitle" idx="4"/>
          </p:nvPr>
        </p:nvSpPr>
        <p:spPr>
          <a:xfrm>
            <a:off x="5153370" y="2793725"/>
            <a:ext cx="2600400" cy="90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pic>
        <p:nvPicPr>
          <p:cNvPr id="48" name="Google Shape;48;p5"/>
          <p:cNvPicPr preferRelativeResize="0"/>
          <p:nvPr/>
        </p:nvPicPr>
        <p:blipFill>
          <a:blip r:embed="rId2">
            <a:alphaModFix/>
          </a:blip>
          <a:stretch>
            <a:fillRect/>
          </a:stretch>
        </p:blipFill>
        <p:spPr>
          <a:xfrm>
            <a:off x="7513792" y="3863753"/>
            <a:ext cx="1009017" cy="876594"/>
          </a:xfrm>
          <a:prstGeom prst="rect">
            <a:avLst/>
          </a:prstGeom>
          <a:noFill/>
          <a:ln>
            <a:noFill/>
          </a:ln>
        </p:spPr>
      </p:pic>
      <p:pic>
        <p:nvPicPr>
          <p:cNvPr id="49" name="Google Shape;49;p5"/>
          <p:cNvPicPr preferRelativeResize="0"/>
          <p:nvPr/>
        </p:nvPicPr>
        <p:blipFill>
          <a:blip r:embed="rId3">
            <a:alphaModFix/>
          </a:blip>
          <a:stretch>
            <a:fillRect/>
          </a:stretch>
        </p:blipFill>
        <p:spPr>
          <a:xfrm>
            <a:off x="0" y="4256800"/>
            <a:ext cx="4616900" cy="886700"/>
          </a:xfrm>
          <a:prstGeom prst="rect">
            <a:avLst/>
          </a:prstGeom>
          <a:noFill/>
          <a:ln>
            <a:noFill/>
          </a:ln>
        </p:spPr>
      </p:pic>
      <p:pic>
        <p:nvPicPr>
          <p:cNvPr id="50" name="Google Shape;50;p5"/>
          <p:cNvPicPr preferRelativeResize="0"/>
          <p:nvPr/>
        </p:nvPicPr>
        <p:blipFill>
          <a:blip r:embed="rId4">
            <a:alphaModFix/>
          </a:blip>
          <a:stretch>
            <a:fillRect/>
          </a:stretch>
        </p:blipFill>
        <p:spPr>
          <a:xfrm>
            <a:off x="6109950" y="3968533"/>
            <a:ext cx="3075800" cy="1174967"/>
          </a:xfrm>
          <a:prstGeom prst="rect">
            <a:avLst/>
          </a:prstGeom>
          <a:noFill/>
          <a:ln>
            <a:noFill/>
          </a:ln>
        </p:spPr>
      </p:pic>
      <p:pic>
        <p:nvPicPr>
          <p:cNvPr id="51" name="Google Shape;51;p5"/>
          <p:cNvPicPr preferRelativeResize="0"/>
          <p:nvPr/>
        </p:nvPicPr>
        <p:blipFill>
          <a:blip r:embed="rId5">
            <a:alphaModFix/>
          </a:blip>
          <a:stretch>
            <a:fillRect/>
          </a:stretch>
        </p:blipFill>
        <p:spPr>
          <a:xfrm rot="621256">
            <a:off x="2568834" y="3918326"/>
            <a:ext cx="684433" cy="850699"/>
          </a:xfrm>
          <a:prstGeom prst="rect">
            <a:avLst/>
          </a:prstGeom>
          <a:noFill/>
          <a:ln>
            <a:noFill/>
          </a:ln>
        </p:spPr>
      </p:pic>
      <p:pic>
        <p:nvPicPr>
          <p:cNvPr id="52" name="Google Shape;52;p5"/>
          <p:cNvPicPr preferRelativeResize="0"/>
          <p:nvPr/>
        </p:nvPicPr>
        <p:blipFill>
          <a:blip r:embed="rId6">
            <a:alphaModFix/>
          </a:blip>
          <a:stretch>
            <a:fillRect/>
          </a:stretch>
        </p:blipFill>
        <p:spPr>
          <a:xfrm>
            <a:off x="7890535" y="3373882"/>
            <a:ext cx="1122531" cy="1015336"/>
          </a:xfrm>
          <a:prstGeom prst="rect">
            <a:avLst/>
          </a:prstGeom>
          <a:noFill/>
          <a:ln>
            <a:noFill/>
          </a:ln>
        </p:spPr>
      </p:pic>
      <p:pic>
        <p:nvPicPr>
          <p:cNvPr id="53" name="Google Shape;53;p5"/>
          <p:cNvPicPr preferRelativeResize="0"/>
          <p:nvPr/>
        </p:nvPicPr>
        <p:blipFill>
          <a:blip r:embed="rId7">
            <a:alphaModFix/>
          </a:blip>
          <a:stretch>
            <a:fillRect/>
          </a:stretch>
        </p:blipFill>
        <p:spPr>
          <a:xfrm>
            <a:off x="6881525" y="3903623"/>
            <a:ext cx="1009000" cy="913977"/>
          </a:xfrm>
          <a:prstGeom prst="rect">
            <a:avLst/>
          </a:prstGeom>
          <a:noFill/>
          <a:ln>
            <a:noFill/>
          </a:ln>
        </p:spPr>
      </p:pic>
      <p:pic>
        <p:nvPicPr>
          <p:cNvPr id="54" name="Google Shape;54;p5"/>
          <p:cNvPicPr preferRelativeResize="0"/>
          <p:nvPr/>
        </p:nvPicPr>
        <p:blipFill>
          <a:blip r:embed="rId8">
            <a:alphaModFix/>
          </a:blip>
          <a:stretch>
            <a:fillRect/>
          </a:stretch>
        </p:blipFill>
        <p:spPr>
          <a:xfrm>
            <a:off x="4001275" y="3762850"/>
            <a:ext cx="1141450" cy="1078400"/>
          </a:xfrm>
          <a:prstGeom prst="rect">
            <a:avLst/>
          </a:prstGeom>
          <a:noFill/>
          <a:ln>
            <a:noFill/>
          </a:ln>
        </p:spPr>
      </p:pic>
      <p:pic>
        <p:nvPicPr>
          <p:cNvPr id="55" name="Google Shape;55;p5"/>
          <p:cNvPicPr preferRelativeResize="0"/>
          <p:nvPr/>
        </p:nvPicPr>
        <p:blipFill>
          <a:blip r:embed="rId9">
            <a:alphaModFix/>
          </a:blip>
          <a:stretch>
            <a:fillRect/>
          </a:stretch>
        </p:blipFill>
        <p:spPr>
          <a:xfrm>
            <a:off x="-44701" y="3559409"/>
            <a:ext cx="895502" cy="96173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pic>
        <p:nvPicPr>
          <p:cNvPr id="58" name="Google Shape;58;p6"/>
          <p:cNvPicPr preferRelativeResize="0"/>
          <p:nvPr/>
        </p:nvPicPr>
        <p:blipFill>
          <a:blip r:embed="rId2">
            <a:alphaModFix/>
          </a:blip>
          <a:stretch>
            <a:fillRect/>
          </a:stretch>
        </p:blipFill>
        <p:spPr>
          <a:xfrm rot="10800000">
            <a:off x="7043352" y="-58425"/>
            <a:ext cx="2142946" cy="2100700"/>
          </a:xfrm>
          <a:prstGeom prst="rect">
            <a:avLst/>
          </a:prstGeom>
          <a:noFill/>
          <a:ln>
            <a:noFill/>
          </a:ln>
        </p:spPr>
      </p:pic>
      <p:pic>
        <p:nvPicPr>
          <p:cNvPr id="59" name="Google Shape;59;p6"/>
          <p:cNvPicPr preferRelativeResize="0"/>
          <p:nvPr/>
        </p:nvPicPr>
        <p:blipFill>
          <a:blip r:embed="rId3">
            <a:alphaModFix/>
          </a:blip>
          <a:stretch>
            <a:fillRect/>
          </a:stretch>
        </p:blipFill>
        <p:spPr>
          <a:xfrm>
            <a:off x="-48725" y="2558425"/>
            <a:ext cx="1118500" cy="2171550"/>
          </a:xfrm>
          <a:prstGeom prst="rect">
            <a:avLst/>
          </a:prstGeom>
          <a:noFill/>
          <a:ln>
            <a:noFill/>
          </a:ln>
        </p:spPr>
      </p:pic>
      <p:pic>
        <p:nvPicPr>
          <p:cNvPr id="60" name="Google Shape;60;p6"/>
          <p:cNvPicPr preferRelativeResize="0"/>
          <p:nvPr/>
        </p:nvPicPr>
        <p:blipFill>
          <a:blip r:embed="rId4">
            <a:alphaModFix/>
          </a:blip>
          <a:stretch>
            <a:fillRect/>
          </a:stretch>
        </p:blipFill>
        <p:spPr>
          <a:xfrm flipH="1">
            <a:off x="4599950" y="-58434"/>
            <a:ext cx="2686600" cy="74421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1"/>
        <p:cNvGrpSpPr/>
        <p:nvPr/>
      </p:nvGrpSpPr>
      <p:grpSpPr>
        <a:xfrm>
          <a:off x="0" y="0"/>
          <a:ext cx="0" cy="0"/>
          <a:chOff x="0" y="0"/>
          <a:chExt cx="0" cy="0"/>
        </a:xfrm>
      </p:grpSpPr>
      <p:sp>
        <p:nvSpPr>
          <p:cNvPr id="62" name="Google Shape;62;p7"/>
          <p:cNvSpPr txBox="1">
            <a:spLocks noGrp="1"/>
          </p:cNvSpPr>
          <p:nvPr>
            <p:ph type="title"/>
          </p:nvPr>
        </p:nvSpPr>
        <p:spPr>
          <a:xfrm>
            <a:off x="4127350" y="448915"/>
            <a:ext cx="3930600" cy="11688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3" name="Google Shape;63;p7"/>
          <p:cNvSpPr txBox="1">
            <a:spLocks noGrp="1"/>
          </p:cNvSpPr>
          <p:nvPr>
            <p:ph type="subTitle" idx="1"/>
          </p:nvPr>
        </p:nvSpPr>
        <p:spPr>
          <a:xfrm>
            <a:off x="4127350" y="1871967"/>
            <a:ext cx="4395600" cy="242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Open Sans"/>
              <a:buChar char="●"/>
              <a:defRPr/>
            </a:lvl1pPr>
            <a:lvl2pPr lvl="1" algn="ctr" rtl="0">
              <a:lnSpc>
                <a:spcPct val="100000"/>
              </a:lnSpc>
              <a:spcBef>
                <a:spcPts val="0"/>
              </a:spcBef>
              <a:spcAft>
                <a:spcPts val="0"/>
              </a:spcAft>
              <a:buSzPts val="1600"/>
              <a:buFont typeface="Open Sans"/>
              <a:buChar char="○"/>
              <a:defRPr/>
            </a:lvl2pPr>
            <a:lvl3pPr lvl="2" algn="ctr" rtl="0">
              <a:lnSpc>
                <a:spcPct val="100000"/>
              </a:lnSpc>
              <a:spcBef>
                <a:spcPts val="0"/>
              </a:spcBef>
              <a:spcAft>
                <a:spcPts val="0"/>
              </a:spcAft>
              <a:buSzPts val="1600"/>
              <a:buFont typeface="Open Sans"/>
              <a:buChar char="■"/>
              <a:defRPr/>
            </a:lvl3pPr>
            <a:lvl4pPr lvl="3" algn="ctr" rtl="0">
              <a:lnSpc>
                <a:spcPct val="100000"/>
              </a:lnSpc>
              <a:spcBef>
                <a:spcPts val="0"/>
              </a:spcBef>
              <a:spcAft>
                <a:spcPts val="0"/>
              </a:spcAft>
              <a:buSzPts val="1600"/>
              <a:buFont typeface="Open Sans"/>
              <a:buChar char="●"/>
              <a:defRPr/>
            </a:lvl4pPr>
            <a:lvl5pPr lvl="4" algn="ctr" rtl="0">
              <a:lnSpc>
                <a:spcPct val="100000"/>
              </a:lnSpc>
              <a:spcBef>
                <a:spcPts val="0"/>
              </a:spcBef>
              <a:spcAft>
                <a:spcPts val="0"/>
              </a:spcAft>
              <a:buSzPts val="1600"/>
              <a:buFont typeface="Open Sans"/>
              <a:buChar char="○"/>
              <a:defRPr/>
            </a:lvl5pPr>
            <a:lvl6pPr lvl="5" algn="ctr" rtl="0">
              <a:lnSpc>
                <a:spcPct val="100000"/>
              </a:lnSpc>
              <a:spcBef>
                <a:spcPts val="0"/>
              </a:spcBef>
              <a:spcAft>
                <a:spcPts val="0"/>
              </a:spcAft>
              <a:buSzPts val="1600"/>
              <a:buFont typeface="Open Sans"/>
              <a:buChar char="■"/>
              <a:defRPr/>
            </a:lvl6pPr>
            <a:lvl7pPr lvl="6" algn="ctr" rtl="0">
              <a:lnSpc>
                <a:spcPct val="100000"/>
              </a:lnSpc>
              <a:spcBef>
                <a:spcPts val="0"/>
              </a:spcBef>
              <a:spcAft>
                <a:spcPts val="0"/>
              </a:spcAft>
              <a:buSzPts val="1600"/>
              <a:buFont typeface="Open Sans"/>
              <a:buChar char="●"/>
              <a:defRPr/>
            </a:lvl7pPr>
            <a:lvl8pPr lvl="7" algn="ctr" rtl="0">
              <a:lnSpc>
                <a:spcPct val="100000"/>
              </a:lnSpc>
              <a:spcBef>
                <a:spcPts val="0"/>
              </a:spcBef>
              <a:spcAft>
                <a:spcPts val="0"/>
              </a:spcAft>
              <a:buSzPts val="1600"/>
              <a:buFont typeface="Open Sans"/>
              <a:buChar char="○"/>
              <a:defRPr/>
            </a:lvl8pPr>
            <a:lvl9pPr lvl="8" algn="ctr" rtl="0">
              <a:lnSpc>
                <a:spcPct val="100000"/>
              </a:lnSpc>
              <a:spcBef>
                <a:spcPts val="0"/>
              </a:spcBef>
              <a:spcAft>
                <a:spcPts val="0"/>
              </a:spcAft>
              <a:buSzPts val="1600"/>
              <a:buFont typeface="Open Sans"/>
              <a:buChar char="■"/>
              <a:defRPr/>
            </a:lvl9pPr>
          </a:lstStyle>
          <a:p>
            <a:endParaRPr/>
          </a:p>
        </p:txBody>
      </p:sp>
      <p:pic>
        <p:nvPicPr>
          <p:cNvPr id="64" name="Google Shape;64;p7"/>
          <p:cNvPicPr preferRelativeResize="0"/>
          <p:nvPr/>
        </p:nvPicPr>
        <p:blipFill>
          <a:blip r:embed="rId2">
            <a:alphaModFix/>
          </a:blip>
          <a:stretch>
            <a:fillRect/>
          </a:stretch>
        </p:blipFill>
        <p:spPr>
          <a:xfrm rot="10800000">
            <a:off x="-1" y="0"/>
            <a:ext cx="2769700" cy="2324074"/>
          </a:xfrm>
          <a:prstGeom prst="rect">
            <a:avLst/>
          </a:prstGeom>
          <a:noFill/>
          <a:ln>
            <a:noFill/>
          </a:ln>
        </p:spPr>
      </p:pic>
      <p:pic>
        <p:nvPicPr>
          <p:cNvPr id="65" name="Google Shape;65;p7"/>
          <p:cNvPicPr preferRelativeResize="0"/>
          <p:nvPr/>
        </p:nvPicPr>
        <p:blipFill>
          <a:blip r:embed="rId3">
            <a:alphaModFix/>
          </a:blip>
          <a:stretch>
            <a:fillRect/>
          </a:stretch>
        </p:blipFill>
        <p:spPr>
          <a:xfrm>
            <a:off x="-11" y="2898387"/>
            <a:ext cx="2290221" cy="2245101"/>
          </a:xfrm>
          <a:prstGeom prst="rect">
            <a:avLst/>
          </a:prstGeom>
          <a:noFill/>
          <a:ln>
            <a:noFill/>
          </a:ln>
        </p:spPr>
      </p:pic>
      <p:pic>
        <p:nvPicPr>
          <p:cNvPr id="66" name="Google Shape;66;p7"/>
          <p:cNvPicPr preferRelativeResize="0"/>
          <p:nvPr/>
        </p:nvPicPr>
        <p:blipFill>
          <a:blip r:embed="rId4">
            <a:alphaModFix/>
          </a:blip>
          <a:stretch>
            <a:fillRect/>
          </a:stretch>
        </p:blipFill>
        <p:spPr>
          <a:xfrm>
            <a:off x="-153119" y="1759484"/>
            <a:ext cx="1646638" cy="1491531"/>
          </a:xfrm>
          <a:prstGeom prst="rect">
            <a:avLst/>
          </a:prstGeom>
          <a:noFill/>
          <a:ln>
            <a:noFill/>
          </a:ln>
        </p:spPr>
      </p:pic>
      <p:pic>
        <p:nvPicPr>
          <p:cNvPr id="67" name="Google Shape;67;p7"/>
          <p:cNvPicPr preferRelativeResize="0"/>
          <p:nvPr/>
        </p:nvPicPr>
        <p:blipFill>
          <a:blip r:embed="rId5">
            <a:alphaModFix/>
          </a:blip>
          <a:stretch>
            <a:fillRect/>
          </a:stretch>
        </p:blipFill>
        <p:spPr>
          <a:xfrm>
            <a:off x="116050" y="0"/>
            <a:ext cx="1651200" cy="1559950"/>
          </a:xfrm>
          <a:prstGeom prst="rect">
            <a:avLst/>
          </a:prstGeom>
          <a:noFill/>
          <a:ln>
            <a:noFill/>
          </a:ln>
        </p:spPr>
      </p:pic>
      <p:pic>
        <p:nvPicPr>
          <p:cNvPr id="68" name="Google Shape;68;p7"/>
          <p:cNvPicPr preferRelativeResize="0"/>
          <p:nvPr/>
        </p:nvPicPr>
        <p:blipFill>
          <a:blip r:embed="rId6">
            <a:alphaModFix/>
          </a:blip>
          <a:stretch>
            <a:fillRect/>
          </a:stretch>
        </p:blipFill>
        <p:spPr>
          <a:xfrm>
            <a:off x="366359" y="3516263"/>
            <a:ext cx="1623832" cy="14687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2549400" y="665575"/>
            <a:ext cx="4045200" cy="72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4" name="Google Shape;84;p9"/>
          <p:cNvSpPr txBox="1">
            <a:spLocks noGrp="1"/>
          </p:cNvSpPr>
          <p:nvPr>
            <p:ph type="subTitle" idx="1"/>
          </p:nvPr>
        </p:nvSpPr>
        <p:spPr>
          <a:xfrm>
            <a:off x="2101175" y="1474925"/>
            <a:ext cx="4941900" cy="123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85" name="Google Shape;85;p9"/>
          <p:cNvPicPr preferRelativeResize="0"/>
          <p:nvPr/>
        </p:nvPicPr>
        <p:blipFill>
          <a:blip r:embed="rId2">
            <a:alphaModFix/>
          </a:blip>
          <a:stretch>
            <a:fillRect/>
          </a:stretch>
        </p:blipFill>
        <p:spPr>
          <a:xfrm>
            <a:off x="648939" y="3331247"/>
            <a:ext cx="1671007" cy="1513612"/>
          </a:xfrm>
          <a:prstGeom prst="rect">
            <a:avLst/>
          </a:prstGeom>
          <a:noFill/>
          <a:ln>
            <a:noFill/>
          </a:ln>
        </p:spPr>
      </p:pic>
      <p:pic>
        <p:nvPicPr>
          <p:cNvPr id="86" name="Google Shape;86;p9"/>
          <p:cNvPicPr preferRelativeResize="0"/>
          <p:nvPr/>
        </p:nvPicPr>
        <p:blipFill>
          <a:blip r:embed="rId3">
            <a:alphaModFix/>
          </a:blip>
          <a:stretch>
            <a:fillRect/>
          </a:stretch>
        </p:blipFill>
        <p:spPr>
          <a:xfrm>
            <a:off x="5738800" y="3895975"/>
            <a:ext cx="3405200" cy="1300775"/>
          </a:xfrm>
          <a:prstGeom prst="rect">
            <a:avLst/>
          </a:prstGeom>
          <a:noFill/>
          <a:ln>
            <a:noFill/>
          </a:ln>
        </p:spPr>
      </p:pic>
      <p:pic>
        <p:nvPicPr>
          <p:cNvPr id="87" name="Google Shape;87;p9"/>
          <p:cNvPicPr preferRelativeResize="0"/>
          <p:nvPr/>
        </p:nvPicPr>
        <p:blipFill>
          <a:blip r:embed="rId4">
            <a:alphaModFix/>
          </a:blip>
          <a:stretch>
            <a:fillRect/>
          </a:stretch>
        </p:blipFill>
        <p:spPr>
          <a:xfrm>
            <a:off x="0" y="3996446"/>
            <a:ext cx="5972226" cy="1147050"/>
          </a:xfrm>
          <a:prstGeom prst="rect">
            <a:avLst/>
          </a:prstGeom>
          <a:noFill/>
          <a:ln>
            <a:noFill/>
          </a:ln>
        </p:spPr>
      </p:pic>
      <p:pic>
        <p:nvPicPr>
          <p:cNvPr id="88" name="Google Shape;88;p9"/>
          <p:cNvPicPr preferRelativeResize="0"/>
          <p:nvPr/>
        </p:nvPicPr>
        <p:blipFill>
          <a:blip r:embed="rId5">
            <a:alphaModFix/>
          </a:blip>
          <a:stretch>
            <a:fillRect/>
          </a:stretch>
        </p:blipFill>
        <p:spPr>
          <a:xfrm>
            <a:off x="6305161" y="3294094"/>
            <a:ext cx="1647863" cy="1490468"/>
          </a:xfrm>
          <a:prstGeom prst="rect">
            <a:avLst/>
          </a:prstGeom>
          <a:noFill/>
          <a:ln>
            <a:noFill/>
          </a:ln>
        </p:spPr>
      </p:pic>
      <p:pic>
        <p:nvPicPr>
          <p:cNvPr id="89" name="Google Shape;89;p9"/>
          <p:cNvPicPr preferRelativeResize="0"/>
          <p:nvPr/>
        </p:nvPicPr>
        <p:blipFill>
          <a:blip r:embed="rId2">
            <a:alphaModFix/>
          </a:blip>
          <a:stretch>
            <a:fillRect/>
          </a:stretch>
        </p:blipFill>
        <p:spPr>
          <a:xfrm>
            <a:off x="5166039" y="3331247"/>
            <a:ext cx="1671007" cy="1513612"/>
          </a:xfrm>
          <a:prstGeom prst="rect">
            <a:avLst/>
          </a:prstGeom>
          <a:noFill/>
          <a:ln>
            <a:noFill/>
          </a:ln>
        </p:spPr>
      </p:pic>
      <p:pic>
        <p:nvPicPr>
          <p:cNvPr id="90" name="Google Shape;90;p9"/>
          <p:cNvPicPr preferRelativeResize="0"/>
          <p:nvPr/>
        </p:nvPicPr>
        <p:blipFill>
          <a:blip r:embed="rId6">
            <a:alphaModFix/>
          </a:blip>
          <a:stretch>
            <a:fillRect/>
          </a:stretch>
        </p:blipFill>
        <p:spPr>
          <a:xfrm>
            <a:off x="3047900" y="3157331"/>
            <a:ext cx="1675636" cy="1583044"/>
          </a:xfrm>
          <a:prstGeom prst="rect">
            <a:avLst/>
          </a:prstGeom>
          <a:noFill/>
          <a:ln>
            <a:noFill/>
          </a:ln>
        </p:spPr>
      </p:pic>
      <p:pic>
        <p:nvPicPr>
          <p:cNvPr id="91" name="Google Shape;91;p9"/>
          <p:cNvPicPr preferRelativeResize="0"/>
          <p:nvPr/>
        </p:nvPicPr>
        <p:blipFill>
          <a:blip r:embed="rId7">
            <a:alphaModFix/>
          </a:blip>
          <a:stretch>
            <a:fillRect/>
          </a:stretch>
        </p:blipFill>
        <p:spPr>
          <a:xfrm>
            <a:off x="-36188" y="2846264"/>
            <a:ext cx="1314587" cy="1411779"/>
          </a:xfrm>
          <a:prstGeom prst="rect">
            <a:avLst/>
          </a:prstGeom>
          <a:noFill/>
          <a:ln>
            <a:noFill/>
          </a:ln>
        </p:spPr>
      </p:pic>
      <p:pic>
        <p:nvPicPr>
          <p:cNvPr id="92" name="Google Shape;92;p9"/>
          <p:cNvPicPr preferRelativeResize="0"/>
          <p:nvPr/>
        </p:nvPicPr>
        <p:blipFill>
          <a:blip r:embed="rId8">
            <a:alphaModFix/>
          </a:blip>
          <a:stretch>
            <a:fillRect/>
          </a:stretch>
        </p:blipFill>
        <p:spPr>
          <a:xfrm>
            <a:off x="7599775" y="3009149"/>
            <a:ext cx="970500" cy="1206250"/>
          </a:xfrm>
          <a:prstGeom prst="rect">
            <a:avLst/>
          </a:prstGeom>
          <a:noFill/>
          <a:ln>
            <a:noFill/>
          </a:ln>
        </p:spPr>
      </p:pic>
      <p:pic>
        <p:nvPicPr>
          <p:cNvPr id="93" name="Google Shape;93;p9"/>
          <p:cNvPicPr preferRelativeResize="0"/>
          <p:nvPr/>
        </p:nvPicPr>
        <p:blipFill>
          <a:blip r:embed="rId5">
            <a:alphaModFix/>
          </a:blip>
          <a:stretch>
            <a:fillRect/>
          </a:stretch>
        </p:blipFill>
        <p:spPr>
          <a:xfrm>
            <a:off x="1716886" y="3342819"/>
            <a:ext cx="1647863" cy="149046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Una columna de texto 1">
  <p:cSld name="ONE_COLUMN_TEXT_1">
    <p:spTree>
      <p:nvGrpSpPr>
        <p:cNvPr id="1" name="Shape 106"/>
        <p:cNvGrpSpPr/>
        <p:nvPr/>
      </p:nvGrpSpPr>
      <p:grpSpPr>
        <a:xfrm>
          <a:off x="0" y="0"/>
          <a:ext cx="0" cy="0"/>
          <a:chOff x="0" y="0"/>
          <a:chExt cx="0" cy="0"/>
        </a:xfrm>
      </p:grpSpPr>
      <p:sp>
        <p:nvSpPr>
          <p:cNvPr id="107" name="Google Shape;107;p13"/>
          <p:cNvSpPr txBox="1">
            <a:spLocks noGrp="1"/>
          </p:cNvSpPr>
          <p:nvPr>
            <p:ph type="title"/>
          </p:nvPr>
        </p:nvSpPr>
        <p:spPr>
          <a:xfrm>
            <a:off x="2549400" y="665575"/>
            <a:ext cx="4045200" cy="72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8" name="Google Shape;108;p13"/>
          <p:cNvSpPr txBox="1">
            <a:spLocks noGrp="1"/>
          </p:cNvSpPr>
          <p:nvPr>
            <p:ph type="subTitle" idx="1"/>
          </p:nvPr>
        </p:nvSpPr>
        <p:spPr>
          <a:xfrm>
            <a:off x="2101175" y="1474925"/>
            <a:ext cx="4941900" cy="123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109" name="Google Shape;109;p13"/>
          <p:cNvPicPr preferRelativeResize="0"/>
          <p:nvPr/>
        </p:nvPicPr>
        <p:blipFill>
          <a:blip r:embed="rId2">
            <a:alphaModFix/>
          </a:blip>
          <a:stretch>
            <a:fillRect/>
          </a:stretch>
        </p:blipFill>
        <p:spPr>
          <a:xfrm>
            <a:off x="648939" y="3331247"/>
            <a:ext cx="1671007" cy="1513612"/>
          </a:xfrm>
          <a:prstGeom prst="rect">
            <a:avLst/>
          </a:prstGeom>
          <a:noFill/>
          <a:ln>
            <a:noFill/>
          </a:ln>
        </p:spPr>
      </p:pic>
      <p:pic>
        <p:nvPicPr>
          <p:cNvPr id="110" name="Google Shape;110;p13"/>
          <p:cNvPicPr preferRelativeResize="0"/>
          <p:nvPr/>
        </p:nvPicPr>
        <p:blipFill>
          <a:blip r:embed="rId3">
            <a:alphaModFix/>
          </a:blip>
          <a:stretch>
            <a:fillRect/>
          </a:stretch>
        </p:blipFill>
        <p:spPr>
          <a:xfrm>
            <a:off x="5738800" y="3895975"/>
            <a:ext cx="3405200" cy="1300775"/>
          </a:xfrm>
          <a:prstGeom prst="rect">
            <a:avLst/>
          </a:prstGeom>
          <a:noFill/>
          <a:ln>
            <a:noFill/>
          </a:ln>
        </p:spPr>
      </p:pic>
      <p:pic>
        <p:nvPicPr>
          <p:cNvPr id="111" name="Google Shape;111;p13"/>
          <p:cNvPicPr preferRelativeResize="0"/>
          <p:nvPr/>
        </p:nvPicPr>
        <p:blipFill>
          <a:blip r:embed="rId4">
            <a:alphaModFix/>
          </a:blip>
          <a:stretch>
            <a:fillRect/>
          </a:stretch>
        </p:blipFill>
        <p:spPr>
          <a:xfrm>
            <a:off x="0" y="3996446"/>
            <a:ext cx="5972226" cy="1147050"/>
          </a:xfrm>
          <a:prstGeom prst="rect">
            <a:avLst/>
          </a:prstGeom>
          <a:noFill/>
          <a:ln>
            <a:noFill/>
          </a:ln>
        </p:spPr>
      </p:pic>
      <p:pic>
        <p:nvPicPr>
          <p:cNvPr id="112" name="Google Shape;112;p13"/>
          <p:cNvPicPr preferRelativeResize="0"/>
          <p:nvPr/>
        </p:nvPicPr>
        <p:blipFill>
          <a:blip r:embed="rId5">
            <a:alphaModFix/>
          </a:blip>
          <a:stretch>
            <a:fillRect/>
          </a:stretch>
        </p:blipFill>
        <p:spPr>
          <a:xfrm>
            <a:off x="6305161" y="3294094"/>
            <a:ext cx="1647863" cy="1490468"/>
          </a:xfrm>
          <a:prstGeom prst="rect">
            <a:avLst/>
          </a:prstGeom>
          <a:noFill/>
          <a:ln>
            <a:noFill/>
          </a:ln>
        </p:spPr>
      </p:pic>
      <p:pic>
        <p:nvPicPr>
          <p:cNvPr id="113" name="Google Shape;113;p13"/>
          <p:cNvPicPr preferRelativeResize="0"/>
          <p:nvPr/>
        </p:nvPicPr>
        <p:blipFill>
          <a:blip r:embed="rId2">
            <a:alphaModFix/>
          </a:blip>
          <a:stretch>
            <a:fillRect/>
          </a:stretch>
        </p:blipFill>
        <p:spPr>
          <a:xfrm>
            <a:off x="5166039" y="3331247"/>
            <a:ext cx="1671007" cy="1513612"/>
          </a:xfrm>
          <a:prstGeom prst="rect">
            <a:avLst/>
          </a:prstGeom>
          <a:noFill/>
          <a:ln>
            <a:noFill/>
          </a:ln>
        </p:spPr>
      </p:pic>
      <p:pic>
        <p:nvPicPr>
          <p:cNvPr id="114" name="Google Shape;114;p13"/>
          <p:cNvPicPr preferRelativeResize="0"/>
          <p:nvPr/>
        </p:nvPicPr>
        <p:blipFill>
          <a:blip r:embed="rId6">
            <a:alphaModFix/>
          </a:blip>
          <a:stretch>
            <a:fillRect/>
          </a:stretch>
        </p:blipFill>
        <p:spPr>
          <a:xfrm>
            <a:off x="3047900" y="3157331"/>
            <a:ext cx="1675636" cy="1583044"/>
          </a:xfrm>
          <a:prstGeom prst="rect">
            <a:avLst/>
          </a:prstGeom>
          <a:noFill/>
          <a:ln>
            <a:noFill/>
          </a:ln>
        </p:spPr>
      </p:pic>
      <p:pic>
        <p:nvPicPr>
          <p:cNvPr id="115" name="Google Shape;115;p13"/>
          <p:cNvPicPr preferRelativeResize="0"/>
          <p:nvPr/>
        </p:nvPicPr>
        <p:blipFill>
          <a:blip r:embed="rId7">
            <a:alphaModFix/>
          </a:blip>
          <a:stretch>
            <a:fillRect/>
          </a:stretch>
        </p:blipFill>
        <p:spPr>
          <a:xfrm>
            <a:off x="-36188" y="2846264"/>
            <a:ext cx="1314587" cy="1411779"/>
          </a:xfrm>
          <a:prstGeom prst="rect">
            <a:avLst/>
          </a:prstGeom>
          <a:noFill/>
          <a:ln>
            <a:noFill/>
          </a:ln>
        </p:spPr>
      </p:pic>
      <p:pic>
        <p:nvPicPr>
          <p:cNvPr id="116" name="Google Shape;116;p13"/>
          <p:cNvPicPr preferRelativeResize="0"/>
          <p:nvPr/>
        </p:nvPicPr>
        <p:blipFill>
          <a:blip r:embed="rId8">
            <a:alphaModFix/>
          </a:blip>
          <a:stretch>
            <a:fillRect/>
          </a:stretch>
        </p:blipFill>
        <p:spPr>
          <a:xfrm>
            <a:off x="7599775" y="3009149"/>
            <a:ext cx="970500" cy="1206250"/>
          </a:xfrm>
          <a:prstGeom prst="rect">
            <a:avLst/>
          </a:prstGeom>
          <a:noFill/>
          <a:ln>
            <a:noFill/>
          </a:ln>
        </p:spPr>
      </p:pic>
      <p:pic>
        <p:nvPicPr>
          <p:cNvPr id="117" name="Google Shape;117;p13"/>
          <p:cNvPicPr preferRelativeResize="0"/>
          <p:nvPr/>
        </p:nvPicPr>
        <p:blipFill>
          <a:blip r:embed="rId5">
            <a:alphaModFix/>
          </a:blip>
          <a:stretch>
            <a:fillRect/>
          </a:stretch>
        </p:blipFill>
        <p:spPr>
          <a:xfrm>
            <a:off x="1716886" y="3342819"/>
            <a:ext cx="1647863" cy="149046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1100" y="445025"/>
            <a:ext cx="79017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Indie Flower"/>
              <a:buNone/>
              <a:defRPr sz="4000" b="1">
                <a:solidFill>
                  <a:schemeClr val="dk1"/>
                </a:solidFill>
                <a:latin typeface="Indie Flower"/>
                <a:ea typeface="Indie Flower"/>
                <a:cs typeface="Indie Flower"/>
                <a:sym typeface="Indie Flower"/>
              </a:defRPr>
            </a:lvl1pPr>
            <a:lvl2pPr lvl="1">
              <a:spcBef>
                <a:spcPts val="0"/>
              </a:spcBef>
              <a:spcAft>
                <a:spcPts val="0"/>
              </a:spcAft>
              <a:buClr>
                <a:schemeClr val="dk1"/>
              </a:buClr>
              <a:buSzPts val="3700"/>
              <a:buFont typeface="Amatic SC"/>
              <a:buNone/>
              <a:defRPr sz="3700" b="1">
                <a:solidFill>
                  <a:schemeClr val="dk1"/>
                </a:solidFill>
                <a:latin typeface="Amatic SC"/>
                <a:ea typeface="Amatic SC"/>
                <a:cs typeface="Amatic SC"/>
                <a:sym typeface="Amatic SC"/>
              </a:defRPr>
            </a:lvl2pPr>
            <a:lvl3pPr lvl="2">
              <a:spcBef>
                <a:spcPts val="0"/>
              </a:spcBef>
              <a:spcAft>
                <a:spcPts val="0"/>
              </a:spcAft>
              <a:buClr>
                <a:schemeClr val="dk1"/>
              </a:buClr>
              <a:buSzPts val="3700"/>
              <a:buFont typeface="Amatic SC"/>
              <a:buNone/>
              <a:defRPr sz="3700" b="1">
                <a:solidFill>
                  <a:schemeClr val="dk1"/>
                </a:solidFill>
                <a:latin typeface="Amatic SC"/>
                <a:ea typeface="Amatic SC"/>
                <a:cs typeface="Amatic SC"/>
                <a:sym typeface="Amatic SC"/>
              </a:defRPr>
            </a:lvl3pPr>
            <a:lvl4pPr lvl="3">
              <a:spcBef>
                <a:spcPts val="0"/>
              </a:spcBef>
              <a:spcAft>
                <a:spcPts val="0"/>
              </a:spcAft>
              <a:buClr>
                <a:schemeClr val="dk1"/>
              </a:buClr>
              <a:buSzPts val="3700"/>
              <a:buFont typeface="Amatic SC"/>
              <a:buNone/>
              <a:defRPr sz="3700" b="1">
                <a:solidFill>
                  <a:schemeClr val="dk1"/>
                </a:solidFill>
                <a:latin typeface="Amatic SC"/>
                <a:ea typeface="Amatic SC"/>
                <a:cs typeface="Amatic SC"/>
                <a:sym typeface="Amatic SC"/>
              </a:defRPr>
            </a:lvl4pPr>
            <a:lvl5pPr lvl="4">
              <a:spcBef>
                <a:spcPts val="0"/>
              </a:spcBef>
              <a:spcAft>
                <a:spcPts val="0"/>
              </a:spcAft>
              <a:buClr>
                <a:schemeClr val="dk1"/>
              </a:buClr>
              <a:buSzPts val="3700"/>
              <a:buFont typeface="Amatic SC"/>
              <a:buNone/>
              <a:defRPr sz="3700" b="1">
                <a:solidFill>
                  <a:schemeClr val="dk1"/>
                </a:solidFill>
                <a:latin typeface="Amatic SC"/>
                <a:ea typeface="Amatic SC"/>
                <a:cs typeface="Amatic SC"/>
                <a:sym typeface="Amatic SC"/>
              </a:defRPr>
            </a:lvl5pPr>
            <a:lvl6pPr lvl="5">
              <a:spcBef>
                <a:spcPts val="0"/>
              </a:spcBef>
              <a:spcAft>
                <a:spcPts val="0"/>
              </a:spcAft>
              <a:buClr>
                <a:schemeClr val="dk1"/>
              </a:buClr>
              <a:buSzPts val="3700"/>
              <a:buFont typeface="Amatic SC"/>
              <a:buNone/>
              <a:defRPr sz="3700" b="1">
                <a:solidFill>
                  <a:schemeClr val="dk1"/>
                </a:solidFill>
                <a:latin typeface="Amatic SC"/>
                <a:ea typeface="Amatic SC"/>
                <a:cs typeface="Amatic SC"/>
                <a:sym typeface="Amatic SC"/>
              </a:defRPr>
            </a:lvl6pPr>
            <a:lvl7pPr lvl="6">
              <a:spcBef>
                <a:spcPts val="0"/>
              </a:spcBef>
              <a:spcAft>
                <a:spcPts val="0"/>
              </a:spcAft>
              <a:buClr>
                <a:schemeClr val="dk1"/>
              </a:buClr>
              <a:buSzPts val="3700"/>
              <a:buFont typeface="Amatic SC"/>
              <a:buNone/>
              <a:defRPr sz="3700" b="1">
                <a:solidFill>
                  <a:schemeClr val="dk1"/>
                </a:solidFill>
                <a:latin typeface="Amatic SC"/>
                <a:ea typeface="Amatic SC"/>
                <a:cs typeface="Amatic SC"/>
                <a:sym typeface="Amatic SC"/>
              </a:defRPr>
            </a:lvl7pPr>
            <a:lvl8pPr lvl="7">
              <a:spcBef>
                <a:spcPts val="0"/>
              </a:spcBef>
              <a:spcAft>
                <a:spcPts val="0"/>
              </a:spcAft>
              <a:buClr>
                <a:schemeClr val="dk1"/>
              </a:buClr>
              <a:buSzPts val="3700"/>
              <a:buFont typeface="Amatic SC"/>
              <a:buNone/>
              <a:defRPr sz="3700" b="1">
                <a:solidFill>
                  <a:schemeClr val="dk1"/>
                </a:solidFill>
                <a:latin typeface="Amatic SC"/>
                <a:ea typeface="Amatic SC"/>
                <a:cs typeface="Amatic SC"/>
                <a:sym typeface="Amatic SC"/>
              </a:defRPr>
            </a:lvl8pPr>
            <a:lvl9pPr lvl="8">
              <a:spcBef>
                <a:spcPts val="0"/>
              </a:spcBef>
              <a:spcAft>
                <a:spcPts val="0"/>
              </a:spcAft>
              <a:buClr>
                <a:schemeClr val="dk1"/>
              </a:buClr>
              <a:buSzPts val="3700"/>
              <a:buFont typeface="Amatic SC"/>
              <a:buNone/>
              <a:defRPr sz="37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621100" y="1152475"/>
            <a:ext cx="79017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1pPr>
            <a:lvl2pPr marL="914400" lvl="1" indent="-330200">
              <a:lnSpc>
                <a:spcPct val="115000"/>
              </a:lnSpc>
              <a:spcBef>
                <a:spcPts val="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2pPr>
            <a:lvl3pPr marL="1371600" lvl="2" indent="-330200">
              <a:lnSpc>
                <a:spcPct val="115000"/>
              </a:lnSpc>
              <a:spcBef>
                <a:spcPts val="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3pPr>
            <a:lvl4pPr marL="1828800" lvl="3" indent="-330200">
              <a:lnSpc>
                <a:spcPct val="115000"/>
              </a:lnSpc>
              <a:spcBef>
                <a:spcPts val="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4pPr>
            <a:lvl5pPr marL="2286000" lvl="4" indent="-330200">
              <a:lnSpc>
                <a:spcPct val="115000"/>
              </a:lnSpc>
              <a:spcBef>
                <a:spcPts val="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5pPr>
            <a:lvl6pPr marL="2743200" lvl="5" indent="-330200">
              <a:lnSpc>
                <a:spcPct val="115000"/>
              </a:lnSpc>
              <a:spcBef>
                <a:spcPts val="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6pPr>
            <a:lvl7pPr marL="3200400" lvl="6" indent="-330200">
              <a:lnSpc>
                <a:spcPct val="115000"/>
              </a:lnSpc>
              <a:spcBef>
                <a:spcPts val="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7pPr>
            <a:lvl8pPr marL="3657600" lvl="7" indent="-330200">
              <a:lnSpc>
                <a:spcPct val="115000"/>
              </a:lnSpc>
              <a:spcBef>
                <a:spcPts val="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8pPr>
            <a:lvl9pPr marL="4114800" lvl="8" indent="-330200">
              <a:lnSpc>
                <a:spcPct val="115000"/>
              </a:lnSpc>
              <a:spcBef>
                <a:spcPts val="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8" r:id="rId8"/>
    <p:sldLayoutId id="2147483659" r:id="rId9"/>
    <p:sldLayoutId id="2147483660"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9EF2A07-C2A9-E1FE-4F12-7FCEBED3EF47}"/>
              </a:ext>
            </a:extLst>
          </p:cNvPr>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a:extLst>
              <a:ext uri="{FF2B5EF4-FFF2-40B4-BE49-F238E27FC236}">
                <a16:creationId xmlns:a16="http://schemas.microsoft.com/office/drawing/2014/main" id="{F686B44E-1C76-3223-0354-4CB7594F1FAA}"/>
              </a:ext>
            </a:extLst>
          </p:cNvPr>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id="{0B5EC38E-4A75-F1EB-1945-C87DBB649A9D}"/>
              </a:ext>
            </a:extLst>
          </p:cNvPr>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cs typeface="+mn-cs"/>
              </a:defRPr>
            </a:lvl1pPr>
          </a:lstStyle>
          <a:p>
            <a:pPr>
              <a:defRPr/>
            </a:pPr>
            <a:fld id="{4E863C34-5655-4D4B-AA26-787CC4C4F103}" type="datetimeFigureOut">
              <a:rPr lang="en-US"/>
              <a:pPr>
                <a:defRPr/>
              </a:pPr>
              <a:t>4/27/2023</a:t>
            </a:fld>
            <a:endParaRPr lang="en-US"/>
          </a:p>
        </p:txBody>
      </p:sp>
      <p:sp>
        <p:nvSpPr>
          <p:cNvPr id="5" name="Footer Placeholder 4">
            <a:extLst>
              <a:ext uri="{FF2B5EF4-FFF2-40B4-BE49-F238E27FC236}">
                <a16:creationId xmlns:a16="http://schemas.microsoft.com/office/drawing/2014/main" id="{4F2C72D0-2CA5-B3AB-420F-82076F1735B7}"/>
              </a:ext>
            </a:extLst>
          </p:cNvPr>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BFB75F94-C698-3628-817A-33798E051A95}"/>
              </a:ext>
            </a:extLst>
          </p:cNvPr>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A0FCA8FB-E2BB-46B7-96E4-9E0256FB3A7D}" type="slidenum">
              <a:rPr lang="en-US" altLang="vi-VN"/>
              <a:pPr/>
              <a:t>‹#›</a:t>
            </a:fld>
            <a:endParaRPr lang="en-US" altLang="vi-VN"/>
          </a:p>
        </p:txBody>
      </p:sp>
    </p:spTree>
    <p:extLst>
      <p:ext uri="{BB962C8B-B14F-4D97-AF65-F5344CB8AC3E}">
        <p14:creationId xmlns:p14="http://schemas.microsoft.com/office/powerpoint/2010/main" val="162597334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fontAlgn="base">
        <a:spcBef>
          <a:spcPct val="0"/>
        </a:spcBef>
        <a:spcAft>
          <a:spcPct val="0"/>
        </a:spcAft>
        <a:defRPr sz="3300" kern="1200">
          <a:solidFill>
            <a:schemeClr val="tx1"/>
          </a:solidFill>
          <a:latin typeface="+mj-lt"/>
          <a:ea typeface="+mj-ea"/>
          <a:cs typeface="+mj-cs"/>
        </a:defRPr>
      </a:lvl1pPr>
      <a:lvl2pPr algn="ctr" rtl="0" fontAlgn="base">
        <a:spcBef>
          <a:spcPct val="0"/>
        </a:spcBef>
        <a:spcAft>
          <a:spcPct val="0"/>
        </a:spcAft>
        <a:defRPr sz="3300">
          <a:solidFill>
            <a:schemeClr val="tx1"/>
          </a:solidFill>
          <a:latin typeface="Calibri" panose="020F0502020204030204" pitchFamily="34" charset="0"/>
        </a:defRPr>
      </a:lvl2pPr>
      <a:lvl3pPr algn="ctr" rtl="0" fontAlgn="base">
        <a:spcBef>
          <a:spcPct val="0"/>
        </a:spcBef>
        <a:spcAft>
          <a:spcPct val="0"/>
        </a:spcAft>
        <a:defRPr sz="3300">
          <a:solidFill>
            <a:schemeClr val="tx1"/>
          </a:solidFill>
          <a:latin typeface="Calibri" panose="020F0502020204030204" pitchFamily="34" charset="0"/>
        </a:defRPr>
      </a:lvl3pPr>
      <a:lvl4pPr algn="ctr" rtl="0" fontAlgn="base">
        <a:spcBef>
          <a:spcPct val="0"/>
        </a:spcBef>
        <a:spcAft>
          <a:spcPct val="0"/>
        </a:spcAft>
        <a:defRPr sz="3300">
          <a:solidFill>
            <a:schemeClr val="tx1"/>
          </a:solidFill>
          <a:latin typeface="Calibri" panose="020F0502020204030204" pitchFamily="34" charset="0"/>
        </a:defRPr>
      </a:lvl4pPr>
      <a:lvl5pPr algn="ctr" rtl="0" fontAlgn="base">
        <a:spcBef>
          <a:spcPct val="0"/>
        </a:spcBef>
        <a:spcAft>
          <a:spcPct val="0"/>
        </a:spcAft>
        <a:defRPr sz="3300">
          <a:solidFill>
            <a:schemeClr val="tx1"/>
          </a:solidFill>
          <a:latin typeface="Calibri" panose="020F0502020204030204" pitchFamily="34" charset="0"/>
        </a:defRPr>
      </a:lvl5pPr>
      <a:lvl6pPr marL="342900" algn="ctr" rtl="0" fontAlgn="base">
        <a:spcBef>
          <a:spcPct val="0"/>
        </a:spcBef>
        <a:spcAft>
          <a:spcPct val="0"/>
        </a:spcAft>
        <a:defRPr sz="3300">
          <a:solidFill>
            <a:schemeClr val="tx1"/>
          </a:solidFill>
          <a:latin typeface="Calibri" panose="020F0502020204030204" pitchFamily="34" charset="0"/>
        </a:defRPr>
      </a:lvl6pPr>
      <a:lvl7pPr marL="685800" algn="ctr" rtl="0" fontAlgn="base">
        <a:spcBef>
          <a:spcPct val="0"/>
        </a:spcBef>
        <a:spcAft>
          <a:spcPct val="0"/>
        </a:spcAft>
        <a:defRPr sz="3300">
          <a:solidFill>
            <a:schemeClr val="tx1"/>
          </a:solidFill>
          <a:latin typeface="Calibri" panose="020F0502020204030204" pitchFamily="34" charset="0"/>
        </a:defRPr>
      </a:lvl7pPr>
      <a:lvl8pPr marL="1028700" algn="ctr" rtl="0" fontAlgn="base">
        <a:spcBef>
          <a:spcPct val="0"/>
        </a:spcBef>
        <a:spcAft>
          <a:spcPct val="0"/>
        </a:spcAft>
        <a:defRPr sz="3300">
          <a:solidFill>
            <a:schemeClr val="tx1"/>
          </a:solidFill>
          <a:latin typeface="Calibri" panose="020F0502020204030204" pitchFamily="34" charset="0"/>
        </a:defRPr>
      </a:lvl8pPr>
      <a:lvl9pPr marL="1371600" algn="ctr"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0.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0.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id="{4E954D41-22B2-3C38-CD06-4F2FBC7C85FA}"/>
              </a:ext>
            </a:extLst>
          </p:cNvPr>
          <p:cNvSpPr>
            <a:spLocks noGrp="1"/>
          </p:cNvSpPr>
          <p:nvPr>
            <p:ph type="body" idx="1"/>
          </p:nvPr>
        </p:nvSpPr>
        <p:spPr/>
        <p:txBody>
          <a:bodyPr/>
          <a:lstStyle/>
          <a:p>
            <a:endParaRPr lang="vi-VN" dirty="0"/>
          </a:p>
        </p:txBody>
      </p:sp>
      <p:pic>
        <p:nvPicPr>
          <p:cNvPr id="4" name="Picture 35" descr="20210712033633_wm_shs-khoa-hoc-tu-nhien-6">
            <a:extLst>
              <a:ext uri="{FF2B5EF4-FFF2-40B4-BE49-F238E27FC236}">
                <a16:creationId xmlns:a16="http://schemas.microsoft.com/office/drawing/2014/main" id="{E9A1199F-F8BE-E5C3-FA2E-0B51CEF2A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949" t="20503" r="6924" b="59016"/>
          <a:stretch>
            <a:fillRect/>
          </a:stretch>
        </p:blipFill>
        <p:spPr bwMode="auto">
          <a:xfrm>
            <a:off x="769620" y="1152475"/>
            <a:ext cx="7696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87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551DF05-1DEC-5267-2515-0CE07E0EDC54}"/>
              </a:ext>
            </a:extLst>
          </p:cNvPr>
          <p:cNvSpPr>
            <a:spLocks noGrp="1"/>
          </p:cNvSpPr>
          <p:nvPr>
            <p:ph type="title"/>
          </p:nvPr>
        </p:nvSpPr>
        <p:spPr/>
        <p:txBody>
          <a:bodyPr/>
          <a:lstStyle/>
          <a:p>
            <a:endParaRPr lang="vi-VN" dirty="0"/>
          </a:p>
        </p:txBody>
      </p:sp>
      <p:sp>
        <p:nvSpPr>
          <p:cNvPr id="3" name="Tiêu đề phụ 2">
            <a:extLst>
              <a:ext uri="{FF2B5EF4-FFF2-40B4-BE49-F238E27FC236}">
                <a16:creationId xmlns:a16="http://schemas.microsoft.com/office/drawing/2014/main" id="{BE74174F-F0A6-C304-E5A7-7B340A25C911}"/>
              </a:ext>
            </a:extLst>
          </p:cNvPr>
          <p:cNvSpPr>
            <a:spLocks noGrp="1"/>
          </p:cNvSpPr>
          <p:nvPr>
            <p:ph type="subTitle" idx="1"/>
          </p:nvPr>
        </p:nvSpPr>
        <p:spPr/>
        <p:txBody>
          <a:bodyPr/>
          <a:lstStyle/>
          <a:p>
            <a:endParaRPr lang="vi-VN" dirty="0"/>
          </a:p>
        </p:txBody>
      </p:sp>
      <p:pic>
        <p:nvPicPr>
          <p:cNvPr id="4" name="Picture 4">
            <a:extLst>
              <a:ext uri="{FF2B5EF4-FFF2-40B4-BE49-F238E27FC236}">
                <a16:creationId xmlns:a16="http://schemas.microsoft.com/office/drawing/2014/main" id="{88725C57-05E7-306D-295C-CC16E9765E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145" y="0"/>
            <a:ext cx="421449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Hình ảnh 5">
            <a:extLst>
              <a:ext uri="{FF2B5EF4-FFF2-40B4-BE49-F238E27FC236}">
                <a16:creationId xmlns:a16="http://schemas.microsoft.com/office/drawing/2014/main" id="{F2638007-2730-BB4C-6B5B-070DFD333A0C}"/>
              </a:ext>
            </a:extLst>
          </p:cNvPr>
          <p:cNvPicPr>
            <a:picLocks noChangeAspect="1"/>
          </p:cNvPicPr>
          <p:nvPr/>
        </p:nvPicPr>
        <p:blipFill>
          <a:blip r:embed="rId3"/>
          <a:stretch>
            <a:fillRect/>
          </a:stretch>
        </p:blipFill>
        <p:spPr>
          <a:xfrm>
            <a:off x="4211168" y="60960"/>
            <a:ext cx="4727092" cy="3878580"/>
          </a:xfrm>
          <a:prstGeom prst="rect">
            <a:avLst/>
          </a:prstGeom>
        </p:spPr>
      </p:pic>
      <p:sp>
        <p:nvSpPr>
          <p:cNvPr id="7" name="TextBox 5">
            <a:extLst>
              <a:ext uri="{FF2B5EF4-FFF2-40B4-BE49-F238E27FC236}">
                <a16:creationId xmlns:a16="http://schemas.microsoft.com/office/drawing/2014/main" id="{75091EA5-3A8A-D2DA-DF21-A6B7FE22B68C}"/>
              </a:ext>
            </a:extLst>
          </p:cNvPr>
          <p:cNvSpPr txBox="1">
            <a:spLocks noChangeArrowheads="1"/>
          </p:cNvSpPr>
          <p:nvPr/>
        </p:nvSpPr>
        <p:spPr bwMode="auto">
          <a:xfrm>
            <a:off x="6977230" y="576115"/>
            <a:ext cx="176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cs typeface="Arial" panose="020B0604020202020204" pitchFamily="34" charset="0"/>
              </a:defRPr>
            </a:lvl1pPr>
            <a:lvl2pPr marL="742950" indent="-285750" defTabSz="457200">
              <a:defRPr>
                <a:solidFill>
                  <a:schemeClr val="tx1"/>
                </a:solidFill>
                <a:latin typeface="Calibri" panose="020F0502020204030204" pitchFamily="34" charset="0"/>
                <a:cs typeface="Arial" panose="020B0604020202020204" pitchFamily="34" charset="0"/>
              </a:defRPr>
            </a:lvl2pPr>
            <a:lvl3pPr marL="1143000" indent="-228600" defTabSz="457200">
              <a:defRPr>
                <a:solidFill>
                  <a:schemeClr val="tx1"/>
                </a:solidFill>
                <a:latin typeface="Calibri" panose="020F0502020204030204" pitchFamily="34" charset="0"/>
                <a:cs typeface="Arial" panose="020B0604020202020204" pitchFamily="34" charset="0"/>
              </a:defRPr>
            </a:lvl3pPr>
            <a:lvl4pPr marL="1600200" indent="-228600" defTabSz="457200">
              <a:defRPr>
                <a:solidFill>
                  <a:schemeClr val="tx1"/>
                </a:solidFill>
                <a:latin typeface="Calibri" panose="020F0502020204030204" pitchFamily="34" charset="0"/>
                <a:cs typeface="Arial" panose="020B0604020202020204" pitchFamily="34" charset="0"/>
              </a:defRPr>
            </a:lvl4pPr>
            <a:lvl5pPr marL="2057400" indent="-228600" defTabSz="4572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ClrTx/>
              <a:buFontTx/>
              <a:buNone/>
            </a:pPr>
            <a:r>
              <a:rPr lang="en-US" altLang="vi-VN" sz="2400" b="1" kern="1200" dirty="0">
                <a:solidFill>
                  <a:srgbClr val="FFFF00"/>
                </a:solidFill>
                <a:latin typeface="Arial" panose="020B0604020202020204" pitchFamily="34" charset="0"/>
                <a:ea typeface="+mn-ea"/>
              </a:rPr>
              <a:t>(</a:t>
            </a:r>
            <a:r>
              <a:rPr lang="en-US" altLang="vi-VN" sz="2400" b="1" kern="1200" dirty="0" err="1">
                <a:solidFill>
                  <a:srgbClr val="FFFF00"/>
                </a:solidFill>
                <a:latin typeface="Arial" panose="020B0604020202020204" pitchFamily="34" charset="0"/>
                <a:ea typeface="+mn-ea"/>
              </a:rPr>
              <a:t>có</a:t>
            </a:r>
            <a:r>
              <a:rPr lang="en-US" altLang="vi-VN" sz="2400" b="1" kern="1200" dirty="0">
                <a:solidFill>
                  <a:srgbClr val="FFFF00"/>
                </a:solidFill>
                <a:latin typeface="Arial" panose="020B0604020202020204" pitchFamily="34" charset="0"/>
                <a:ea typeface="+mn-ea"/>
              </a:rPr>
              <a:t> </a:t>
            </a:r>
            <a:r>
              <a:rPr lang="en-US" altLang="vi-VN" sz="2400" b="1" kern="1200" dirty="0" err="1">
                <a:solidFill>
                  <a:srgbClr val="FFFF00"/>
                </a:solidFill>
                <a:latin typeface="Arial" panose="020B0604020202020204" pitchFamily="34" charset="0"/>
                <a:ea typeface="+mn-ea"/>
              </a:rPr>
              <a:t>ích</a:t>
            </a:r>
            <a:r>
              <a:rPr lang="en-US" altLang="vi-VN" sz="2400" b="1" kern="1200" dirty="0">
                <a:solidFill>
                  <a:srgbClr val="FFFF00"/>
                </a:solidFill>
                <a:latin typeface="Arial" panose="020B0604020202020204" pitchFamily="34" charset="0"/>
                <a:ea typeface="+mn-ea"/>
              </a:rPr>
              <a:t>)</a:t>
            </a:r>
          </a:p>
        </p:txBody>
      </p:sp>
      <p:sp>
        <p:nvSpPr>
          <p:cNvPr id="8" name="Tiêu đề 1">
            <a:extLst>
              <a:ext uri="{FF2B5EF4-FFF2-40B4-BE49-F238E27FC236}">
                <a16:creationId xmlns:a16="http://schemas.microsoft.com/office/drawing/2014/main" id="{DB380A7E-1B88-624E-67AF-3FFC0B7D1EEF}"/>
              </a:ext>
            </a:extLst>
          </p:cNvPr>
          <p:cNvSpPr txBox="1">
            <a:spLocks/>
          </p:cNvSpPr>
          <p:nvPr/>
        </p:nvSpPr>
        <p:spPr>
          <a:xfrm>
            <a:off x="4411245" y="4020355"/>
            <a:ext cx="3930600" cy="116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Indie Flower"/>
              <a:buNone/>
              <a:defRPr sz="4000" b="1" i="0" u="none" strike="noStrike" cap="none">
                <a:solidFill>
                  <a:schemeClr val="dk1"/>
                </a:solidFill>
                <a:latin typeface="Indie Flower"/>
                <a:ea typeface="Indie Flower"/>
                <a:cs typeface="Indie Flower"/>
                <a:sym typeface="Indie Flower"/>
              </a:defRPr>
            </a:lvl1pPr>
            <a:lvl2pPr marR="0" lvl="1"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9pPr>
          </a:lstStyle>
          <a:p>
            <a:r>
              <a:rPr lang="vi-VN" sz="2000" dirty="0">
                <a:latin typeface="+mj-lt"/>
              </a:rPr>
              <a:t>=&gt;  Năng lượng hao phí luôn xuất hiện  trong quá </a:t>
            </a:r>
            <a:r>
              <a:rPr lang="vi-VN" sz="2000">
                <a:latin typeface="+mj-lt"/>
              </a:rPr>
              <a:t>trình chuyển hóa</a:t>
            </a:r>
            <a:endParaRPr lang="vi-VN" sz="2000" dirty="0">
              <a:latin typeface="+mj-lt"/>
            </a:endParaRPr>
          </a:p>
        </p:txBody>
      </p:sp>
    </p:spTree>
    <p:extLst>
      <p:ext uri="{BB962C8B-B14F-4D97-AF65-F5344CB8AC3E}">
        <p14:creationId xmlns:p14="http://schemas.microsoft.com/office/powerpoint/2010/main" val="286116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F6904C3-5F06-2AB7-10EF-9FDC0C0A33FD}"/>
              </a:ext>
            </a:extLst>
          </p:cNvPr>
          <p:cNvSpPr>
            <a:spLocks noGrp="1"/>
          </p:cNvSpPr>
          <p:nvPr>
            <p:ph type="title"/>
          </p:nvPr>
        </p:nvSpPr>
        <p:spPr>
          <a:xfrm>
            <a:off x="224790" y="826025"/>
            <a:ext cx="8694420" cy="572700"/>
          </a:xfrm>
        </p:spPr>
        <p:txBody>
          <a:bodyPr/>
          <a:lstStyle/>
          <a:p>
            <a:pPr algn="ctr"/>
            <a:r>
              <a:rPr lang="vi-VN" sz="3200" dirty="0">
                <a:latin typeface="+mj-lt"/>
              </a:rPr>
              <a:t>Năng lượng hao phí thường xuất hiện dưới dạng nhiệt năng (đôi khi cả âm thanh hoặc ánh sáng)</a:t>
            </a:r>
          </a:p>
        </p:txBody>
      </p:sp>
    </p:spTree>
    <p:extLst>
      <p:ext uri="{BB962C8B-B14F-4D97-AF65-F5344CB8AC3E}">
        <p14:creationId xmlns:p14="http://schemas.microsoft.com/office/powerpoint/2010/main" val="3579025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C23CC8B-DD8B-1CC2-E8A5-1872B84C0354}"/>
              </a:ext>
            </a:extLst>
          </p:cNvPr>
          <p:cNvSpPr/>
          <p:nvPr/>
        </p:nvSpPr>
        <p:spPr>
          <a:xfrm>
            <a:off x="1695450" y="978694"/>
            <a:ext cx="5876925" cy="540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buClrTx/>
              <a:defRPr/>
            </a:pPr>
            <a:endParaRPr lang="en-US" sz="1350" kern="1200">
              <a:solidFill>
                <a:prstClr val="white"/>
              </a:solidFill>
              <a:latin typeface="Calibri"/>
            </a:endParaRPr>
          </a:p>
        </p:txBody>
      </p:sp>
      <p:pic>
        <p:nvPicPr>
          <p:cNvPr id="108547" name="Picture 10">
            <a:extLst>
              <a:ext uri="{FF2B5EF4-FFF2-40B4-BE49-F238E27FC236}">
                <a16:creationId xmlns:a16="http://schemas.microsoft.com/office/drawing/2014/main" id="{DE16675B-5C38-DA38-4940-9020CD1930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571500"/>
            <a:ext cx="747713" cy="101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Picture 12">
            <a:extLst>
              <a:ext uri="{FF2B5EF4-FFF2-40B4-BE49-F238E27FC236}">
                <a16:creationId xmlns:a16="http://schemas.microsoft.com/office/drawing/2014/main" id="{FF39CC50-1D72-FDA8-520A-63FE020BF0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742951"/>
            <a:ext cx="1140619"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18">
            <a:extLst>
              <a:ext uri="{FF2B5EF4-FFF2-40B4-BE49-F238E27FC236}">
                <a16:creationId xmlns:a16="http://schemas.microsoft.com/office/drawing/2014/main" id="{667A88A0-768C-7DF1-FFD1-1DF0FE68F2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685800"/>
            <a:ext cx="1314450" cy="80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21">
            <a:extLst>
              <a:ext uri="{FF2B5EF4-FFF2-40B4-BE49-F238E27FC236}">
                <a16:creationId xmlns:a16="http://schemas.microsoft.com/office/drawing/2014/main" id="{2E462EE2-1A67-2936-6DF1-74172C705F42}"/>
              </a:ext>
            </a:extLst>
          </p:cNvPr>
          <p:cNvPicPr>
            <a:picLocks noChangeAspect="1"/>
          </p:cNvPicPr>
          <p:nvPr/>
        </p:nvPicPr>
        <p:blipFill>
          <a:blip r:embed="rId5">
            <a:extLst>
              <a:ext uri="{28A0092B-C50C-407E-A947-70E740481C1C}">
                <a14:useLocalDpi xmlns:a14="http://schemas.microsoft.com/office/drawing/2010/main" val="0"/>
              </a:ext>
            </a:extLst>
          </a:blip>
          <a:srcRect t="1979" r="47707"/>
          <a:stretch>
            <a:fillRect/>
          </a:stretch>
        </p:blipFill>
        <p:spPr bwMode="auto">
          <a:xfrm>
            <a:off x="1706166" y="2214562"/>
            <a:ext cx="560784"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1" name="Picture 22">
            <a:extLst>
              <a:ext uri="{FF2B5EF4-FFF2-40B4-BE49-F238E27FC236}">
                <a16:creationId xmlns:a16="http://schemas.microsoft.com/office/drawing/2014/main" id="{9CDD658A-2EB8-E446-1A1A-9AC2DD57331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771650"/>
            <a:ext cx="9144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2" name="Picture 24">
            <a:extLst>
              <a:ext uri="{FF2B5EF4-FFF2-40B4-BE49-F238E27FC236}">
                <a16:creationId xmlns:a16="http://schemas.microsoft.com/office/drawing/2014/main" id="{8C6BE72F-BC49-6E41-D535-456D57DD160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14450" y="3543300"/>
            <a:ext cx="1163241"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3" name="Picture 13">
            <a:extLst>
              <a:ext uri="{FF2B5EF4-FFF2-40B4-BE49-F238E27FC236}">
                <a16:creationId xmlns:a16="http://schemas.microsoft.com/office/drawing/2014/main" id="{47BB458F-D9A6-D76F-D080-EA5AAD5D896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783431"/>
            <a:ext cx="1434704" cy="118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Connector 27">
            <a:extLst>
              <a:ext uri="{FF2B5EF4-FFF2-40B4-BE49-F238E27FC236}">
                <a16:creationId xmlns:a16="http://schemas.microsoft.com/office/drawing/2014/main" id="{33FC284A-C817-041E-511E-7F5C87BF28EF}"/>
              </a:ext>
            </a:extLst>
          </p:cNvPr>
          <p:cNvCxnSpPr>
            <a:cxnSpLocks/>
          </p:cNvCxnSpPr>
          <p:nvPr/>
        </p:nvCxnSpPr>
        <p:spPr>
          <a:xfrm>
            <a:off x="4171950" y="83344"/>
            <a:ext cx="0" cy="497086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08556" name="TextBox 33">
            <a:extLst>
              <a:ext uri="{FF2B5EF4-FFF2-40B4-BE49-F238E27FC236}">
                <a16:creationId xmlns:a16="http://schemas.microsoft.com/office/drawing/2014/main" id="{94251C2C-ABF5-4446-CBB8-B92115AE0A6A}"/>
              </a:ext>
            </a:extLst>
          </p:cNvPr>
          <p:cNvSpPr txBox="1">
            <a:spLocks noChangeArrowheads="1"/>
          </p:cNvSpPr>
          <p:nvPr/>
        </p:nvSpPr>
        <p:spPr bwMode="auto">
          <a:xfrm>
            <a:off x="1257300" y="161925"/>
            <a:ext cx="2800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cs typeface="Arial" panose="020B0604020202020204" pitchFamily="34" charset="0"/>
              </a:defRPr>
            </a:lvl1pPr>
            <a:lvl2pPr marL="742950" indent="-285750" defTabSz="457200">
              <a:defRPr>
                <a:solidFill>
                  <a:schemeClr val="tx1"/>
                </a:solidFill>
                <a:latin typeface="Calibri" panose="020F0502020204030204" pitchFamily="34" charset="0"/>
                <a:cs typeface="Arial" panose="020B0604020202020204" pitchFamily="34" charset="0"/>
              </a:defRPr>
            </a:lvl2pPr>
            <a:lvl3pPr marL="1143000" indent="-228600" defTabSz="457200">
              <a:defRPr>
                <a:solidFill>
                  <a:schemeClr val="tx1"/>
                </a:solidFill>
                <a:latin typeface="Calibri" panose="020F0502020204030204" pitchFamily="34" charset="0"/>
                <a:cs typeface="Arial" panose="020B0604020202020204" pitchFamily="34" charset="0"/>
              </a:defRPr>
            </a:lvl3pPr>
            <a:lvl4pPr marL="1600200" indent="-228600" defTabSz="457200">
              <a:defRPr>
                <a:solidFill>
                  <a:schemeClr val="tx1"/>
                </a:solidFill>
                <a:latin typeface="Calibri" panose="020F0502020204030204" pitchFamily="34" charset="0"/>
                <a:cs typeface="Arial" panose="020B0604020202020204" pitchFamily="34" charset="0"/>
              </a:defRPr>
            </a:lvl4pPr>
            <a:lvl5pPr marL="2057400" indent="-228600" defTabSz="4572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342900" fontAlgn="base">
              <a:spcBef>
                <a:spcPct val="0"/>
              </a:spcBef>
              <a:spcAft>
                <a:spcPct val="0"/>
              </a:spcAft>
              <a:buClrTx/>
            </a:pPr>
            <a:r>
              <a:rPr lang="en-US" altLang="vi-VN" sz="1800" b="1" kern="1200">
                <a:solidFill>
                  <a:srgbClr val="FF0000"/>
                </a:solidFill>
                <a:latin typeface="Arial" panose="020B0604020202020204" pitchFamily="34" charset="0"/>
                <a:ea typeface="+mn-ea"/>
              </a:rPr>
              <a:t>NL hao phí dạng nhiệt năng</a:t>
            </a:r>
          </a:p>
        </p:txBody>
      </p:sp>
      <p:sp>
        <p:nvSpPr>
          <p:cNvPr id="108557" name="TextBox 34">
            <a:extLst>
              <a:ext uri="{FF2B5EF4-FFF2-40B4-BE49-F238E27FC236}">
                <a16:creationId xmlns:a16="http://schemas.microsoft.com/office/drawing/2014/main" id="{31B18ADF-F55A-7559-4C21-040632CDB10A}"/>
              </a:ext>
            </a:extLst>
          </p:cNvPr>
          <p:cNvSpPr txBox="1">
            <a:spLocks noChangeArrowheads="1"/>
          </p:cNvSpPr>
          <p:nvPr/>
        </p:nvSpPr>
        <p:spPr bwMode="auto">
          <a:xfrm>
            <a:off x="4457700" y="171450"/>
            <a:ext cx="3086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cs typeface="Arial" panose="020B0604020202020204" pitchFamily="34" charset="0"/>
              </a:defRPr>
            </a:lvl1pPr>
            <a:lvl2pPr marL="742950" indent="-285750" defTabSz="457200">
              <a:defRPr>
                <a:solidFill>
                  <a:schemeClr val="tx1"/>
                </a:solidFill>
                <a:latin typeface="Calibri" panose="020F0502020204030204" pitchFamily="34" charset="0"/>
                <a:cs typeface="Arial" panose="020B0604020202020204" pitchFamily="34" charset="0"/>
              </a:defRPr>
            </a:lvl2pPr>
            <a:lvl3pPr marL="1143000" indent="-228600" defTabSz="457200">
              <a:defRPr>
                <a:solidFill>
                  <a:schemeClr val="tx1"/>
                </a:solidFill>
                <a:latin typeface="Calibri" panose="020F0502020204030204" pitchFamily="34" charset="0"/>
                <a:cs typeface="Arial" panose="020B0604020202020204" pitchFamily="34" charset="0"/>
              </a:defRPr>
            </a:lvl3pPr>
            <a:lvl4pPr marL="1600200" indent="-228600" defTabSz="457200">
              <a:defRPr>
                <a:solidFill>
                  <a:schemeClr val="tx1"/>
                </a:solidFill>
                <a:latin typeface="Calibri" panose="020F0502020204030204" pitchFamily="34" charset="0"/>
                <a:cs typeface="Arial" panose="020B0604020202020204" pitchFamily="34" charset="0"/>
              </a:defRPr>
            </a:lvl4pPr>
            <a:lvl5pPr marL="2057400" indent="-228600" defTabSz="4572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342900" fontAlgn="base">
              <a:spcBef>
                <a:spcPct val="0"/>
              </a:spcBef>
              <a:spcAft>
                <a:spcPct val="0"/>
              </a:spcAft>
              <a:buClrTx/>
            </a:pPr>
            <a:r>
              <a:rPr lang="en-US" altLang="vi-VN" sz="1800" b="1" kern="1200">
                <a:solidFill>
                  <a:srgbClr val="FF0000"/>
                </a:solidFill>
                <a:latin typeface="Arial" panose="020B0604020202020204" pitchFamily="34" charset="0"/>
                <a:ea typeface="+mn-ea"/>
              </a:rPr>
              <a:t>NL hao phí dạng âm thanh</a:t>
            </a:r>
          </a:p>
        </p:txBody>
      </p:sp>
      <p:sp>
        <p:nvSpPr>
          <p:cNvPr id="108558" name="TextBox 35">
            <a:extLst>
              <a:ext uri="{FF2B5EF4-FFF2-40B4-BE49-F238E27FC236}">
                <a16:creationId xmlns:a16="http://schemas.microsoft.com/office/drawing/2014/main" id="{C868748B-2108-EF84-CCE1-DF0C66549E9D}"/>
              </a:ext>
            </a:extLst>
          </p:cNvPr>
          <p:cNvSpPr txBox="1">
            <a:spLocks noChangeArrowheads="1"/>
          </p:cNvSpPr>
          <p:nvPr/>
        </p:nvSpPr>
        <p:spPr bwMode="auto">
          <a:xfrm>
            <a:off x="4343400" y="2918222"/>
            <a:ext cx="3257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cs typeface="Arial" panose="020B0604020202020204" pitchFamily="34" charset="0"/>
              </a:defRPr>
            </a:lvl1pPr>
            <a:lvl2pPr marL="742950" indent="-285750" defTabSz="457200">
              <a:defRPr>
                <a:solidFill>
                  <a:schemeClr val="tx1"/>
                </a:solidFill>
                <a:latin typeface="Calibri" panose="020F0502020204030204" pitchFamily="34" charset="0"/>
                <a:cs typeface="Arial" panose="020B0604020202020204" pitchFamily="34" charset="0"/>
              </a:defRPr>
            </a:lvl2pPr>
            <a:lvl3pPr marL="1143000" indent="-228600" defTabSz="457200">
              <a:defRPr>
                <a:solidFill>
                  <a:schemeClr val="tx1"/>
                </a:solidFill>
                <a:latin typeface="Calibri" panose="020F0502020204030204" pitchFamily="34" charset="0"/>
                <a:cs typeface="Arial" panose="020B0604020202020204" pitchFamily="34" charset="0"/>
              </a:defRPr>
            </a:lvl3pPr>
            <a:lvl4pPr marL="1600200" indent="-228600" defTabSz="457200">
              <a:defRPr>
                <a:solidFill>
                  <a:schemeClr val="tx1"/>
                </a:solidFill>
                <a:latin typeface="Calibri" panose="020F0502020204030204" pitchFamily="34" charset="0"/>
                <a:cs typeface="Arial" panose="020B0604020202020204" pitchFamily="34" charset="0"/>
              </a:defRPr>
            </a:lvl4pPr>
            <a:lvl5pPr marL="2057400" indent="-228600" defTabSz="4572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342900" fontAlgn="base">
              <a:spcBef>
                <a:spcPct val="0"/>
              </a:spcBef>
              <a:spcAft>
                <a:spcPct val="0"/>
              </a:spcAft>
              <a:buClrTx/>
            </a:pPr>
            <a:r>
              <a:rPr lang="en-US" altLang="vi-VN" sz="1800" b="1" kern="1200">
                <a:solidFill>
                  <a:srgbClr val="FF0000"/>
                </a:solidFill>
                <a:latin typeface="Arial" panose="020B0604020202020204" pitchFamily="34" charset="0"/>
                <a:ea typeface="+mn-ea"/>
              </a:rPr>
              <a:t>NL hao phí dạng ánh sáng</a:t>
            </a:r>
          </a:p>
        </p:txBody>
      </p:sp>
      <p:cxnSp>
        <p:nvCxnSpPr>
          <p:cNvPr id="40" name="Straight Connector 39">
            <a:extLst>
              <a:ext uri="{FF2B5EF4-FFF2-40B4-BE49-F238E27FC236}">
                <a16:creationId xmlns:a16="http://schemas.microsoft.com/office/drawing/2014/main" id="{FF0F9B5F-08B6-66B8-D753-309782476B5A}"/>
              </a:ext>
            </a:extLst>
          </p:cNvPr>
          <p:cNvCxnSpPr/>
          <p:nvPr/>
        </p:nvCxnSpPr>
        <p:spPr>
          <a:xfrm>
            <a:off x="4187428" y="2686050"/>
            <a:ext cx="3813572"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08560" name="Picture 43">
            <a:extLst>
              <a:ext uri="{FF2B5EF4-FFF2-40B4-BE49-F238E27FC236}">
                <a16:creationId xmlns:a16="http://schemas.microsoft.com/office/drawing/2014/main" id="{209AC906-FCF6-EE6C-28AB-A397AA76B72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14651" y="2228850"/>
            <a:ext cx="832247" cy="9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1" name="Picture 45">
            <a:extLst>
              <a:ext uri="{FF2B5EF4-FFF2-40B4-BE49-F238E27FC236}">
                <a16:creationId xmlns:a16="http://schemas.microsoft.com/office/drawing/2014/main" id="{D2C1F8FD-D227-1347-9D82-27B4A4D7160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229350" y="3600450"/>
            <a:ext cx="1377554"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2" name="Picture 48">
            <a:extLst>
              <a:ext uri="{FF2B5EF4-FFF2-40B4-BE49-F238E27FC236}">
                <a16:creationId xmlns:a16="http://schemas.microsoft.com/office/drawing/2014/main" id="{E0406A36-E66B-5ED8-AA9B-2A35297430A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628900" y="3371850"/>
            <a:ext cx="1347788" cy="13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3" name="Picture 49">
            <a:extLst>
              <a:ext uri="{FF2B5EF4-FFF2-40B4-BE49-F238E27FC236}">
                <a16:creationId xmlns:a16="http://schemas.microsoft.com/office/drawing/2014/main" id="{368B75D0-6E90-DE78-C450-BE4526D8169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457700" y="35433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4" name="Picture 19">
            <a:extLst>
              <a:ext uri="{FF2B5EF4-FFF2-40B4-BE49-F238E27FC236}">
                <a16:creationId xmlns:a16="http://schemas.microsoft.com/office/drawing/2014/main" id="{5384320A-4E5A-7DEA-FC2D-AD8E13B8C67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00550" y="1657350"/>
            <a:ext cx="1429941" cy="96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E400415-B4A3-68F1-F6C8-A23D42B56C07}"/>
              </a:ext>
            </a:extLst>
          </p:cNvPr>
          <p:cNvSpPr>
            <a:spLocks noGrp="1"/>
          </p:cNvSpPr>
          <p:nvPr>
            <p:ph type="title"/>
          </p:nvPr>
        </p:nvSpPr>
        <p:spPr/>
        <p:txBody>
          <a:bodyPr/>
          <a:lstStyle/>
          <a:p>
            <a:r>
              <a:rPr lang="vi-VN" sz="2400" dirty="0">
                <a:latin typeface="Times New Roman" panose="02020603050405020304" pitchFamily="18" charset="0"/>
                <a:cs typeface="Times New Roman" panose="02020603050405020304" pitchFamily="18" charset="0"/>
              </a:rPr>
              <a:t>BT 2: Nêu tình huống (ở gia đình, lớp học) cho thấy luôn có năng lượng hao phí xuất hiện trong quá trình sử dụng năng lượng. Xác định nguyên nhân gây ra sự hao phí đó?</a:t>
            </a:r>
          </a:p>
        </p:txBody>
      </p:sp>
      <p:pic>
        <p:nvPicPr>
          <p:cNvPr id="8" name="Hình ảnh 7">
            <a:extLst>
              <a:ext uri="{FF2B5EF4-FFF2-40B4-BE49-F238E27FC236}">
                <a16:creationId xmlns:a16="http://schemas.microsoft.com/office/drawing/2014/main" id="{38F8D396-0841-614B-9E80-B924637DEEF7}"/>
              </a:ext>
            </a:extLst>
          </p:cNvPr>
          <p:cNvPicPr>
            <a:picLocks noChangeAspect="1"/>
          </p:cNvPicPr>
          <p:nvPr/>
        </p:nvPicPr>
        <p:blipFill>
          <a:blip r:embed="rId2"/>
          <a:stretch>
            <a:fillRect/>
          </a:stretch>
        </p:blipFill>
        <p:spPr>
          <a:xfrm>
            <a:off x="621100" y="1635442"/>
            <a:ext cx="3810000" cy="2619375"/>
          </a:xfrm>
          <a:prstGeom prst="rect">
            <a:avLst/>
          </a:prstGeom>
        </p:spPr>
      </p:pic>
      <p:sp>
        <p:nvSpPr>
          <p:cNvPr id="9" name="Tiêu đề 1">
            <a:extLst>
              <a:ext uri="{FF2B5EF4-FFF2-40B4-BE49-F238E27FC236}">
                <a16:creationId xmlns:a16="http://schemas.microsoft.com/office/drawing/2014/main" id="{B80E19F7-6E12-533B-7C52-D71D34CC79D7}"/>
              </a:ext>
            </a:extLst>
          </p:cNvPr>
          <p:cNvSpPr txBox="1">
            <a:spLocks/>
          </p:cNvSpPr>
          <p:nvPr/>
        </p:nvSpPr>
        <p:spPr>
          <a:xfrm>
            <a:off x="4789240" y="1763285"/>
            <a:ext cx="414902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Indie Flower"/>
              <a:buNone/>
              <a:defRPr sz="4000" b="1" i="0" u="none" strike="noStrike" cap="none">
                <a:solidFill>
                  <a:schemeClr val="dk1"/>
                </a:solidFill>
                <a:latin typeface="Indie Flower"/>
                <a:ea typeface="Indie Flower"/>
                <a:cs typeface="Indie Flower"/>
                <a:sym typeface="Indie Flower"/>
              </a:defRPr>
            </a:lvl1pPr>
            <a:lvl2pPr marR="0" lvl="1"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9pPr>
          </a:lstStyle>
          <a:p>
            <a:r>
              <a:rPr lang="vi-VN" sz="2400" dirty="0">
                <a:solidFill>
                  <a:srgbClr val="FF0000"/>
                </a:solidFill>
                <a:latin typeface="Times New Roman" panose="02020603050405020304" pitchFamily="18" charset="0"/>
                <a:cs typeface="Times New Roman" panose="02020603050405020304" pitchFamily="18" charset="0"/>
              </a:rPr>
              <a:t>Năng lượng nhiệt bị thất thoát ra môi trường làm nóng môi trường bên ngoài và làm nóng xoong</a:t>
            </a:r>
          </a:p>
          <a:p>
            <a:r>
              <a:rPr lang="vi-VN" sz="2400" dirty="0">
                <a:solidFill>
                  <a:srgbClr val="FF0000"/>
                </a:solidFill>
                <a:latin typeface="Times New Roman" panose="02020603050405020304" pitchFamily="18" charset="0"/>
                <a:cs typeface="Times New Roman" panose="02020603050405020304" pitchFamily="18" charset="0"/>
              </a:rPr>
              <a:t>=&gt; Năng lượng hao phí</a:t>
            </a:r>
          </a:p>
        </p:txBody>
      </p:sp>
    </p:spTree>
    <p:extLst>
      <p:ext uri="{BB962C8B-B14F-4D97-AF65-F5344CB8AC3E}">
        <p14:creationId xmlns:p14="http://schemas.microsoft.com/office/powerpoint/2010/main" val="150317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46B96A1-D7FC-02AD-C714-029E936C4575}"/>
              </a:ext>
            </a:extLst>
          </p:cNvPr>
          <p:cNvSpPr>
            <a:spLocks noGrp="1"/>
          </p:cNvSpPr>
          <p:nvPr>
            <p:ph type="title"/>
          </p:nvPr>
        </p:nvSpPr>
        <p:spPr>
          <a:xfrm>
            <a:off x="674440" y="361205"/>
            <a:ext cx="4552880" cy="572700"/>
          </a:xfrm>
        </p:spPr>
        <p:txBody>
          <a:bodyPr/>
          <a:lstStyle/>
          <a:p>
            <a:r>
              <a:rPr lang="vi-VN" sz="2000" dirty="0">
                <a:latin typeface="+mj-lt"/>
              </a:rPr>
              <a:t>BT: Năng lượng hao phí khi đi xe đạp?</a:t>
            </a:r>
            <a:br>
              <a:rPr lang="vi-VN" sz="2000" dirty="0">
                <a:latin typeface="+mj-lt"/>
              </a:rPr>
            </a:br>
            <a:r>
              <a:rPr lang="vi-VN" sz="2000" dirty="0">
                <a:latin typeface="+mj-lt"/>
              </a:rPr>
              <a:t>a. Dự đoán xem ở bộ phận nào của xe đạp có thể xảy ra sự hao phí năng lượng nhiều nhất?</a:t>
            </a:r>
            <a:br>
              <a:rPr lang="vi-VN" sz="2000" dirty="0">
                <a:latin typeface="+mj-lt"/>
              </a:rPr>
            </a:br>
            <a:br>
              <a:rPr lang="en-US" sz="2000" dirty="0">
                <a:latin typeface="+mj-lt"/>
              </a:rPr>
            </a:br>
            <a:br>
              <a:rPr lang="en-US" sz="2000" dirty="0">
                <a:latin typeface="+mj-lt"/>
              </a:rPr>
            </a:br>
            <a:br>
              <a:rPr lang="en-US" sz="2000" dirty="0">
                <a:latin typeface="+mj-lt"/>
              </a:rPr>
            </a:br>
            <a:br>
              <a:rPr lang="en-US" sz="2000" dirty="0">
                <a:latin typeface="+mj-lt"/>
              </a:rPr>
            </a:br>
            <a:br>
              <a:rPr lang="en-US" sz="2000" dirty="0">
                <a:latin typeface="+mj-lt"/>
              </a:rPr>
            </a:br>
            <a:br>
              <a:rPr lang="en-US" sz="2000" dirty="0">
                <a:latin typeface="+mj-lt"/>
              </a:rPr>
            </a:br>
            <a:br>
              <a:rPr lang="en-US" sz="2000" dirty="0">
                <a:latin typeface="+mj-lt"/>
              </a:rPr>
            </a:br>
            <a:r>
              <a:rPr lang="en-US" altLang="vi-VN" sz="2000" dirty="0">
                <a:latin typeface="Times New Roman" panose="02020603050405020304" pitchFamily="18" charset="0"/>
                <a:cs typeface="Times New Roman" panose="02020603050405020304" pitchFamily="18" charset="0"/>
              </a:rPr>
              <a:t>b) </a:t>
            </a:r>
            <a:r>
              <a:rPr lang="en-US" altLang="vi-VN" sz="2000" dirty="0" err="1">
                <a:latin typeface="Times New Roman" panose="02020603050405020304" pitchFamily="18" charset="0"/>
                <a:cs typeface="Times New Roman" panose="02020603050405020304" pitchFamily="18" charset="0"/>
              </a:rPr>
              <a:t>Dạng</a:t>
            </a:r>
            <a:r>
              <a:rPr lang="en-US" altLang="vi-VN" sz="2000" dirty="0">
                <a:latin typeface="Times New Roman" panose="02020603050405020304" pitchFamily="18" charset="0"/>
                <a:cs typeface="Times New Roman" panose="02020603050405020304" pitchFamily="18" charset="0"/>
              </a:rPr>
              <a:t> </a:t>
            </a:r>
            <a:r>
              <a:rPr lang="en-US" altLang="vi-VN" sz="2000" dirty="0" err="1">
                <a:latin typeface="Times New Roman" panose="02020603050405020304" pitchFamily="18" charset="0"/>
                <a:cs typeface="Times New Roman" panose="02020603050405020304" pitchFamily="18" charset="0"/>
              </a:rPr>
              <a:t>năng</a:t>
            </a:r>
            <a:r>
              <a:rPr lang="en-US" altLang="vi-VN" sz="2000" dirty="0">
                <a:latin typeface="Times New Roman" panose="02020603050405020304" pitchFamily="18" charset="0"/>
                <a:cs typeface="Times New Roman" panose="02020603050405020304" pitchFamily="18" charset="0"/>
              </a:rPr>
              <a:t> </a:t>
            </a:r>
            <a:r>
              <a:rPr lang="en-US" altLang="vi-VN" sz="2000" dirty="0" err="1">
                <a:latin typeface="Times New Roman" panose="02020603050405020304" pitchFamily="18" charset="0"/>
                <a:cs typeface="Times New Roman" panose="02020603050405020304" pitchFamily="18" charset="0"/>
              </a:rPr>
              <a:t>lượng</a:t>
            </a:r>
            <a:r>
              <a:rPr lang="en-US" altLang="vi-VN" sz="2000" dirty="0">
                <a:latin typeface="Times New Roman" panose="02020603050405020304" pitchFamily="18" charset="0"/>
                <a:cs typeface="Times New Roman" panose="02020603050405020304" pitchFamily="18" charset="0"/>
              </a:rPr>
              <a:t> </a:t>
            </a:r>
            <a:r>
              <a:rPr lang="en-US" altLang="vi-VN" sz="2000" dirty="0" err="1">
                <a:latin typeface="Times New Roman" panose="02020603050405020304" pitchFamily="18" charset="0"/>
                <a:cs typeface="Times New Roman" panose="02020603050405020304" pitchFamily="18" charset="0"/>
              </a:rPr>
              <a:t>nào</a:t>
            </a:r>
            <a:r>
              <a:rPr lang="en-US" altLang="vi-VN" sz="2000" dirty="0">
                <a:latin typeface="Times New Roman" panose="02020603050405020304" pitchFamily="18" charset="0"/>
                <a:cs typeface="Times New Roman" panose="02020603050405020304" pitchFamily="18" charset="0"/>
              </a:rPr>
              <a:t> </a:t>
            </a:r>
            <a:r>
              <a:rPr lang="en-US" altLang="vi-VN" sz="2000" dirty="0" err="1">
                <a:latin typeface="Times New Roman" panose="02020603050405020304" pitchFamily="18" charset="0"/>
                <a:cs typeface="Times New Roman" panose="02020603050405020304" pitchFamily="18" charset="0"/>
              </a:rPr>
              <a:t>là</a:t>
            </a:r>
            <a:r>
              <a:rPr lang="en-US" altLang="vi-VN" sz="2000" dirty="0">
                <a:latin typeface="Times New Roman" panose="02020603050405020304" pitchFamily="18" charset="0"/>
                <a:cs typeface="Times New Roman" panose="02020603050405020304" pitchFamily="18" charset="0"/>
              </a:rPr>
              <a:t> </a:t>
            </a:r>
            <a:r>
              <a:rPr lang="en-US" altLang="vi-VN" sz="2000" dirty="0" err="1">
                <a:latin typeface="Times New Roman" panose="02020603050405020304" pitchFamily="18" charset="0"/>
                <a:cs typeface="Times New Roman" panose="02020603050405020304" pitchFamily="18" charset="0"/>
              </a:rPr>
              <a:t>năng</a:t>
            </a:r>
            <a:r>
              <a:rPr lang="en-US" altLang="vi-VN" sz="2000" dirty="0">
                <a:latin typeface="Times New Roman" panose="02020603050405020304" pitchFamily="18" charset="0"/>
                <a:cs typeface="Times New Roman" panose="02020603050405020304" pitchFamily="18" charset="0"/>
              </a:rPr>
              <a:t> </a:t>
            </a:r>
            <a:r>
              <a:rPr lang="en-US" altLang="vi-VN" sz="2000" dirty="0" err="1">
                <a:latin typeface="Times New Roman" panose="02020603050405020304" pitchFamily="18" charset="0"/>
                <a:cs typeface="Times New Roman" panose="02020603050405020304" pitchFamily="18" charset="0"/>
              </a:rPr>
              <a:t>lượng</a:t>
            </a:r>
            <a:r>
              <a:rPr lang="en-US" altLang="vi-VN" sz="2000" dirty="0">
                <a:latin typeface="Times New Roman" panose="02020603050405020304" pitchFamily="18" charset="0"/>
                <a:cs typeface="Times New Roman" panose="02020603050405020304" pitchFamily="18" charset="0"/>
              </a:rPr>
              <a:t> </a:t>
            </a:r>
            <a:r>
              <a:rPr lang="en-US" altLang="vi-VN" sz="2000" dirty="0" err="1">
                <a:latin typeface="Times New Roman" panose="02020603050405020304" pitchFamily="18" charset="0"/>
                <a:cs typeface="Times New Roman" panose="02020603050405020304" pitchFamily="18" charset="0"/>
              </a:rPr>
              <a:t>hữu</a:t>
            </a:r>
            <a:r>
              <a:rPr lang="en-US" altLang="vi-VN" sz="2000" dirty="0">
                <a:latin typeface="Times New Roman" panose="02020603050405020304" pitchFamily="18" charset="0"/>
                <a:cs typeface="Times New Roman" panose="02020603050405020304" pitchFamily="18" charset="0"/>
              </a:rPr>
              <a:t> </a:t>
            </a:r>
            <a:r>
              <a:rPr lang="en-US" altLang="vi-VN" sz="2000" dirty="0" err="1">
                <a:latin typeface="Times New Roman" panose="02020603050405020304" pitchFamily="18" charset="0"/>
                <a:cs typeface="Times New Roman" panose="02020603050405020304" pitchFamily="18" charset="0"/>
              </a:rPr>
              <a:t>ích</a:t>
            </a:r>
            <a:r>
              <a:rPr lang="en-US" altLang="vi-VN" sz="2000" dirty="0">
                <a:latin typeface="Times New Roman" panose="02020603050405020304" pitchFamily="18" charset="0"/>
                <a:cs typeface="Times New Roman" panose="02020603050405020304" pitchFamily="18" charset="0"/>
              </a:rPr>
              <a:t>, </a:t>
            </a:r>
            <a:r>
              <a:rPr lang="en-US" altLang="vi-VN" sz="2000" dirty="0" err="1">
                <a:latin typeface="Times New Roman" panose="02020603050405020304" pitchFamily="18" charset="0"/>
                <a:cs typeface="Times New Roman" panose="02020603050405020304" pitchFamily="18" charset="0"/>
              </a:rPr>
              <a:t>dạng</a:t>
            </a:r>
            <a:r>
              <a:rPr lang="en-US" altLang="vi-VN" sz="2000" dirty="0">
                <a:latin typeface="Times New Roman" panose="02020603050405020304" pitchFamily="18" charset="0"/>
                <a:cs typeface="Times New Roman" panose="02020603050405020304" pitchFamily="18" charset="0"/>
              </a:rPr>
              <a:t> </a:t>
            </a:r>
            <a:r>
              <a:rPr lang="en-US" altLang="vi-VN" sz="2000" dirty="0" err="1">
                <a:latin typeface="Times New Roman" panose="02020603050405020304" pitchFamily="18" charset="0"/>
                <a:cs typeface="Times New Roman" panose="02020603050405020304" pitchFamily="18" charset="0"/>
              </a:rPr>
              <a:t>nào</a:t>
            </a:r>
            <a:r>
              <a:rPr lang="en-US" altLang="vi-VN" sz="2000" dirty="0">
                <a:latin typeface="Times New Roman" panose="02020603050405020304" pitchFamily="18" charset="0"/>
                <a:cs typeface="Times New Roman" panose="02020603050405020304" pitchFamily="18" charset="0"/>
              </a:rPr>
              <a:t> </a:t>
            </a:r>
            <a:r>
              <a:rPr lang="en-US" altLang="vi-VN" sz="2000" dirty="0" err="1">
                <a:latin typeface="Times New Roman" panose="02020603050405020304" pitchFamily="18" charset="0"/>
                <a:cs typeface="Times New Roman" panose="02020603050405020304" pitchFamily="18" charset="0"/>
              </a:rPr>
              <a:t>là</a:t>
            </a:r>
            <a:r>
              <a:rPr lang="en-US" altLang="vi-VN" sz="2000" dirty="0">
                <a:latin typeface="Times New Roman" panose="02020603050405020304" pitchFamily="18" charset="0"/>
                <a:cs typeface="Times New Roman" panose="02020603050405020304" pitchFamily="18" charset="0"/>
              </a:rPr>
              <a:t> </a:t>
            </a:r>
            <a:r>
              <a:rPr lang="en-US" altLang="vi-VN" sz="2000" dirty="0" err="1">
                <a:latin typeface="Times New Roman" panose="02020603050405020304" pitchFamily="18" charset="0"/>
                <a:cs typeface="Times New Roman" panose="02020603050405020304" pitchFamily="18" charset="0"/>
              </a:rPr>
              <a:t>năng</a:t>
            </a:r>
            <a:r>
              <a:rPr lang="en-US" altLang="vi-VN" sz="2000" dirty="0">
                <a:latin typeface="Times New Roman" panose="02020603050405020304" pitchFamily="18" charset="0"/>
                <a:cs typeface="Times New Roman" panose="02020603050405020304" pitchFamily="18" charset="0"/>
              </a:rPr>
              <a:t> </a:t>
            </a:r>
            <a:r>
              <a:rPr lang="en-US" altLang="vi-VN" sz="2000" dirty="0" err="1">
                <a:latin typeface="Times New Roman" panose="02020603050405020304" pitchFamily="18" charset="0"/>
                <a:cs typeface="Times New Roman" panose="02020603050405020304" pitchFamily="18" charset="0"/>
              </a:rPr>
              <a:t>lượng</a:t>
            </a:r>
            <a:r>
              <a:rPr lang="en-US" altLang="vi-VN" sz="2000" dirty="0">
                <a:latin typeface="Times New Roman" panose="02020603050405020304" pitchFamily="18" charset="0"/>
                <a:cs typeface="Times New Roman" panose="02020603050405020304" pitchFamily="18" charset="0"/>
              </a:rPr>
              <a:t> hao </a:t>
            </a:r>
            <a:r>
              <a:rPr lang="en-US" altLang="vi-VN" sz="2000" dirty="0" err="1">
                <a:latin typeface="Times New Roman" panose="02020603050405020304" pitchFamily="18" charset="0"/>
                <a:cs typeface="Times New Roman" panose="02020603050405020304" pitchFamily="18" charset="0"/>
              </a:rPr>
              <a:t>phí</a:t>
            </a:r>
            <a:r>
              <a:rPr lang="en-US" altLang="vi-VN" sz="2000" dirty="0">
                <a:latin typeface="Times New Roman" panose="02020603050405020304" pitchFamily="18" charset="0"/>
                <a:cs typeface="Times New Roman" panose="02020603050405020304" pitchFamily="18" charset="0"/>
              </a:rPr>
              <a:t> </a:t>
            </a:r>
            <a:r>
              <a:rPr lang="en-US" altLang="vi-VN" sz="2000" dirty="0" err="1">
                <a:latin typeface="Times New Roman" panose="02020603050405020304" pitchFamily="18" charset="0"/>
                <a:cs typeface="Times New Roman" panose="02020603050405020304" pitchFamily="18" charset="0"/>
              </a:rPr>
              <a:t>đối</a:t>
            </a:r>
            <a:r>
              <a:rPr lang="en-US" altLang="vi-VN" sz="2000" dirty="0">
                <a:latin typeface="Times New Roman" panose="02020603050405020304" pitchFamily="18" charset="0"/>
                <a:cs typeface="Times New Roman" panose="02020603050405020304" pitchFamily="18" charset="0"/>
              </a:rPr>
              <a:t> </a:t>
            </a:r>
            <a:r>
              <a:rPr lang="en-US" altLang="vi-VN" sz="2000" dirty="0" err="1">
                <a:latin typeface="Times New Roman" panose="02020603050405020304" pitchFamily="18" charset="0"/>
                <a:cs typeface="Times New Roman" panose="02020603050405020304" pitchFamily="18" charset="0"/>
              </a:rPr>
              <a:t>với</a:t>
            </a:r>
            <a:r>
              <a:rPr lang="en-US" altLang="vi-VN" sz="2000" dirty="0">
                <a:latin typeface="Times New Roman" panose="02020603050405020304" pitchFamily="18" charset="0"/>
                <a:cs typeface="Times New Roman" panose="02020603050405020304" pitchFamily="18" charset="0"/>
              </a:rPr>
              <a:t> </a:t>
            </a:r>
            <a:r>
              <a:rPr lang="en-US" altLang="vi-VN" sz="2000" dirty="0" err="1">
                <a:latin typeface="Times New Roman" panose="02020603050405020304" pitchFamily="18" charset="0"/>
                <a:cs typeface="Times New Roman" panose="02020603050405020304" pitchFamily="18" charset="0"/>
              </a:rPr>
              <a:t>người</a:t>
            </a:r>
            <a:r>
              <a:rPr lang="en-US" altLang="vi-VN" sz="2000" dirty="0">
                <a:latin typeface="Times New Roman" panose="02020603050405020304" pitchFamily="18" charset="0"/>
                <a:cs typeface="Times New Roman" panose="02020603050405020304" pitchFamily="18" charset="0"/>
              </a:rPr>
              <a:t> </a:t>
            </a:r>
            <a:r>
              <a:rPr lang="en-US" altLang="vi-VN" sz="2000" dirty="0" err="1">
                <a:latin typeface="Times New Roman" panose="02020603050405020304" pitchFamily="18" charset="0"/>
                <a:cs typeface="Times New Roman" panose="02020603050405020304" pitchFamily="18" charset="0"/>
              </a:rPr>
              <a:t>và</a:t>
            </a:r>
            <a:r>
              <a:rPr lang="en-US" altLang="vi-VN" sz="2000" dirty="0">
                <a:latin typeface="Times New Roman" panose="02020603050405020304" pitchFamily="18" charset="0"/>
                <a:cs typeface="Times New Roman" panose="02020603050405020304" pitchFamily="18" charset="0"/>
              </a:rPr>
              <a:t> </a:t>
            </a:r>
            <a:r>
              <a:rPr lang="en-US" altLang="vi-VN" sz="2000" dirty="0" err="1">
                <a:latin typeface="Times New Roman" panose="02020603050405020304" pitchFamily="18" charset="0"/>
                <a:cs typeface="Times New Roman" panose="02020603050405020304" pitchFamily="18" charset="0"/>
              </a:rPr>
              <a:t>xe</a:t>
            </a:r>
            <a:r>
              <a:rPr lang="en-US" altLang="vi-VN" sz="2000" dirty="0">
                <a:latin typeface="Times New Roman" panose="02020603050405020304" pitchFamily="18" charset="0"/>
                <a:cs typeface="Times New Roman" panose="02020603050405020304" pitchFamily="18" charset="0"/>
              </a:rPr>
              <a:t>?</a:t>
            </a:r>
            <a:br>
              <a:rPr lang="en-US" altLang="vi-VN" sz="2000" dirty="0">
                <a:latin typeface="Arial" panose="020B0604020202020204" pitchFamily="34" charset="0"/>
              </a:rPr>
            </a:br>
            <a:endParaRPr lang="vi-VN" sz="2000" dirty="0">
              <a:latin typeface="+mj-lt"/>
            </a:endParaRPr>
          </a:p>
        </p:txBody>
      </p:sp>
      <p:pic>
        <p:nvPicPr>
          <p:cNvPr id="3" name="Picture 3" descr="A person riding a bicycle&#10;&#10;Description automatically generated with medium confidence">
            <a:extLst>
              <a:ext uri="{FF2B5EF4-FFF2-40B4-BE49-F238E27FC236}">
                <a16:creationId xmlns:a16="http://schemas.microsoft.com/office/drawing/2014/main" id="{635E1262-7A95-8E43-9EC5-952A1D18859A}"/>
              </a:ext>
            </a:extLst>
          </p:cNvPr>
          <p:cNvPicPr>
            <a:picLocks noChangeAspect="1"/>
          </p:cNvPicPr>
          <p:nvPr/>
        </p:nvPicPr>
        <p:blipFill>
          <a:blip r:embed="rId2">
            <a:extLst>
              <a:ext uri="{28A0092B-C50C-407E-A947-70E740481C1C}">
                <a14:useLocalDpi xmlns:a14="http://schemas.microsoft.com/office/drawing/2010/main" val="0"/>
              </a:ext>
            </a:extLst>
          </a:blip>
          <a:srcRect b="17976"/>
          <a:stretch>
            <a:fillRect/>
          </a:stretch>
        </p:blipFill>
        <p:spPr bwMode="auto">
          <a:xfrm>
            <a:off x="5318760" y="513080"/>
            <a:ext cx="3505200"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êu đề 1">
            <a:extLst>
              <a:ext uri="{FF2B5EF4-FFF2-40B4-BE49-F238E27FC236}">
                <a16:creationId xmlns:a16="http://schemas.microsoft.com/office/drawing/2014/main" id="{D752461C-3B0C-17BF-2869-0CAD4EBD427B}"/>
              </a:ext>
            </a:extLst>
          </p:cNvPr>
          <p:cNvSpPr txBox="1">
            <a:spLocks/>
          </p:cNvSpPr>
          <p:nvPr/>
        </p:nvSpPr>
        <p:spPr>
          <a:xfrm>
            <a:off x="826840" y="2571750"/>
            <a:ext cx="455288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Indie Flower"/>
              <a:buNone/>
              <a:defRPr sz="4000" b="1" i="0" u="none" strike="noStrike" cap="none">
                <a:solidFill>
                  <a:schemeClr val="dk1"/>
                </a:solidFill>
                <a:latin typeface="Indie Flower"/>
                <a:ea typeface="Indie Flower"/>
                <a:cs typeface="Indie Flower"/>
                <a:sym typeface="Indie Flower"/>
              </a:defRPr>
            </a:lvl1pPr>
            <a:lvl2pPr marR="0" lvl="1"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9pPr>
          </a:lstStyle>
          <a:p>
            <a:endParaRPr lang="vi-VN" sz="2000" dirty="0">
              <a:latin typeface="+mj-lt"/>
            </a:endParaRPr>
          </a:p>
        </p:txBody>
      </p:sp>
      <p:sp>
        <p:nvSpPr>
          <p:cNvPr id="5" name="Tiêu đề 1">
            <a:extLst>
              <a:ext uri="{FF2B5EF4-FFF2-40B4-BE49-F238E27FC236}">
                <a16:creationId xmlns:a16="http://schemas.microsoft.com/office/drawing/2014/main" id="{30D8DF19-4735-84B3-4E47-7592E9F340FA}"/>
              </a:ext>
            </a:extLst>
          </p:cNvPr>
          <p:cNvSpPr txBox="1">
            <a:spLocks/>
          </p:cNvSpPr>
          <p:nvPr/>
        </p:nvSpPr>
        <p:spPr>
          <a:xfrm>
            <a:off x="674440" y="1836032"/>
            <a:ext cx="4552880" cy="457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Indie Flower"/>
              <a:buNone/>
              <a:defRPr sz="4000" b="1" i="0" u="none" strike="noStrike" cap="none">
                <a:solidFill>
                  <a:schemeClr val="dk1"/>
                </a:solidFill>
                <a:latin typeface="Indie Flower"/>
                <a:ea typeface="Indie Flower"/>
                <a:cs typeface="Indie Flower"/>
                <a:sym typeface="Indie Flower"/>
              </a:defRPr>
            </a:lvl1pPr>
            <a:lvl2pPr marR="0" lvl="1"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700"/>
              <a:buFont typeface="Amatic SC"/>
              <a:buNone/>
              <a:defRPr sz="3700" b="1" i="0" u="none" strike="noStrike" cap="none">
                <a:solidFill>
                  <a:schemeClr val="dk1"/>
                </a:solidFill>
                <a:latin typeface="Amatic SC"/>
                <a:ea typeface="Amatic SC"/>
                <a:cs typeface="Amatic SC"/>
                <a:sym typeface="Amatic SC"/>
              </a:defRPr>
            </a:lvl9pPr>
          </a:lstStyle>
          <a:p>
            <a:r>
              <a:rPr lang="vi-VN" sz="2000" dirty="0">
                <a:solidFill>
                  <a:srgbClr val="FF0000"/>
                </a:solidFill>
                <a:latin typeface="+mj-lt"/>
              </a:rPr>
              <a:t>Bộ phận lốp xe đạp có thể xảy ra sự hao phí năng lượng nhiều nhất do lốp xe</a:t>
            </a:r>
            <a:br>
              <a:rPr lang="en-US" sz="2000" dirty="0">
                <a:solidFill>
                  <a:srgbClr val="FF0000"/>
                </a:solidFill>
                <a:latin typeface="+mj-lt"/>
              </a:rPr>
            </a:br>
            <a:br>
              <a:rPr lang="en-US" sz="2000" dirty="0">
                <a:solidFill>
                  <a:srgbClr val="FF0000"/>
                </a:solidFill>
                <a:latin typeface="+mj-lt"/>
              </a:rPr>
            </a:br>
            <a:br>
              <a:rPr lang="en-US" sz="2000" dirty="0">
                <a:solidFill>
                  <a:srgbClr val="FF0000"/>
                </a:solidFill>
                <a:latin typeface="+mj-lt"/>
              </a:rPr>
            </a:br>
            <a:endParaRPr lang="vi-VN" sz="2000" dirty="0">
              <a:solidFill>
                <a:srgbClr val="FF0000"/>
              </a:solidFill>
              <a:latin typeface="+mj-lt"/>
            </a:endParaRPr>
          </a:p>
        </p:txBody>
      </p:sp>
    </p:spTree>
    <p:extLst>
      <p:ext uri="{BB962C8B-B14F-4D97-AF65-F5344CB8AC3E}">
        <p14:creationId xmlns:p14="http://schemas.microsoft.com/office/powerpoint/2010/main" val="323163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D315FC2-5727-7A99-6659-E694738674F3}"/>
              </a:ext>
            </a:extLst>
          </p:cNvPr>
          <p:cNvSpPr>
            <a:spLocks noGrp="1"/>
          </p:cNvSpPr>
          <p:nvPr>
            <p:ph type="title"/>
          </p:nvPr>
        </p:nvSpPr>
        <p:spPr>
          <a:xfrm>
            <a:off x="621150" y="886985"/>
            <a:ext cx="7901700" cy="572700"/>
          </a:xfrm>
        </p:spPr>
        <p:txBody>
          <a:bodyPr/>
          <a:lstStyle/>
          <a:p>
            <a:r>
              <a:rPr lang="en-US" sz="2000" dirty="0" err="1">
                <a:latin typeface="Times New Roman" panose="02020603050405020304" pitchFamily="18" charset="0"/>
                <a:cs typeface="Times New Roman" panose="02020603050405020304" pitchFamily="18" charset="0"/>
              </a:rPr>
              <a:t>Dạng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hữu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br>
              <a:rPr lang="en-US" sz="2000" dirty="0">
                <a:latin typeface="Times New Roman" panose="02020603050405020304" pitchFamily="18" charset="0"/>
                <a:cs typeface="Times New Roman" panose="02020603050405020304" pitchFamily="18" charset="0"/>
              </a:rPr>
            </a:b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hao </a:t>
            </a:r>
            <a:r>
              <a:rPr lang="en-US" sz="2000" dirty="0" err="1">
                <a:latin typeface="Times New Roman" panose="02020603050405020304" pitchFamily="18" charset="0"/>
                <a:cs typeface="Times New Roman" panose="02020603050405020304" pitchFamily="18" charset="0"/>
              </a:rPr>
              <a:t>phí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đạp</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Lốp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a:t>
            </a:r>
            <a:r>
              <a:rPr lang="en-US" sz="2000" dirty="0">
                <a:latin typeface="Times New Roman" panose="02020603050405020304" pitchFamily="18" charset="0"/>
                <a:cs typeface="Times New Roman" panose="02020603050405020304" pitchFamily="18" charset="0"/>
              </a:rPr>
              <a:t> ma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lốp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br>
              <a:rPr lang="en-US" sz="2000" dirty="0">
                <a:latin typeface="Times New Roman" panose="02020603050405020304" pitchFamily="18" charset="0"/>
                <a:cs typeface="Times New Roman" panose="02020603050405020304" pitchFamily="18" charset="0"/>
              </a:rPr>
            </a:br>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7579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77E05B-D976-3A21-1522-FF9CAF836248}"/>
              </a:ext>
            </a:extLst>
          </p:cNvPr>
          <p:cNvSpPr>
            <a:spLocks noGrp="1" noRot="1" noChangeAspect="1" noMove="1" noResize="1" noEditPoints="1" noAdjustHandles="1" noChangeArrowheads="1" noChangeShapeType="1" noTextEdit="1"/>
          </p:cNvSpPr>
          <p:nvPr/>
        </p:nvSpPr>
        <p:spPr>
          <a:xfrm>
            <a:off x="1143000" y="0"/>
            <a:ext cx="6858000" cy="4750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buClrTx/>
              <a:defRPr/>
            </a:pPr>
            <a:endParaRPr lang="en-US" sz="1350" kern="1200">
              <a:solidFill>
                <a:prstClr val="white"/>
              </a:solidFill>
              <a:latin typeface="Calibri"/>
            </a:endParaRPr>
          </a:p>
        </p:txBody>
      </p:sp>
      <p:sp>
        <p:nvSpPr>
          <p:cNvPr id="5" name="TextBox 4">
            <a:extLst>
              <a:ext uri="{FF2B5EF4-FFF2-40B4-BE49-F238E27FC236}">
                <a16:creationId xmlns:a16="http://schemas.microsoft.com/office/drawing/2014/main" id="{70D83C58-B08A-0721-ABFA-0123109EF63A}"/>
              </a:ext>
            </a:extLst>
          </p:cNvPr>
          <p:cNvSpPr txBox="1"/>
          <p:nvPr/>
        </p:nvSpPr>
        <p:spPr>
          <a:xfrm>
            <a:off x="4400550" y="685800"/>
            <a:ext cx="3371850" cy="1257300"/>
          </a:xfrm>
          <a:prstGeom prst="rect">
            <a:avLst/>
          </a:prstGeom>
        </p:spPr>
        <p:txBody>
          <a:bodyPr lIns="0" rIns="0">
            <a:normAutofit/>
          </a:bodyPr>
          <a:lstStyle>
            <a:lvl1pPr defTabSz="457200">
              <a:defRPr>
                <a:solidFill>
                  <a:schemeClr val="tx1"/>
                </a:solidFill>
                <a:latin typeface="Calibri" panose="020F0502020204030204" pitchFamily="34" charset="0"/>
                <a:cs typeface="Arial" panose="020B0604020202020204" pitchFamily="34" charset="0"/>
              </a:defRPr>
            </a:lvl1pPr>
            <a:lvl2pPr marL="742950" indent="-285750" defTabSz="457200">
              <a:defRPr>
                <a:solidFill>
                  <a:schemeClr val="tx1"/>
                </a:solidFill>
                <a:latin typeface="Calibri" panose="020F0502020204030204" pitchFamily="34" charset="0"/>
                <a:cs typeface="Arial" panose="020B0604020202020204" pitchFamily="34" charset="0"/>
              </a:defRPr>
            </a:lvl2pPr>
            <a:lvl3pPr marL="1143000" indent="-228600" defTabSz="457200">
              <a:defRPr>
                <a:solidFill>
                  <a:schemeClr val="tx1"/>
                </a:solidFill>
                <a:latin typeface="Calibri" panose="020F0502020204030204" pitchFamily="34" charset="0"/>
                <a:cs typeface="Arial" panose="020B0604020202020204" pitchFamily="34" charset="0"/>
              </a:defRPr>
            </a:lvl3pPr>
            <a:lvl4pPr marL="1600200" indent="-228600" defTabSz="457200">
              <a:defRPr>
                <a:solidFill>
                  <a:schemeClr val="tx1"/>
                </a:solidFill>
                <a:latin typeface="Calibri" panose="020F0502020204030204" pitchFamily="34" charset="0"/>
                <a:cs typeface="Arial" panose="020B0604020202020204" pitchFamily="34" charset="0"/>
              </a:defRPr>
            </a:lvl4pPr>
            <a:lvl5pPr marL="2057400" indent="-228600" defTabSz="4572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defTabSz="342900" fontAlgn="base">
              <a:lnSpc>
                <a:spcPct val="140000"/>
              </a:lnSpc>
              <a:spcBef>
                <a:spcPct val="0"/>
              </a:spcBef>
              <a:spcAft>
                <a:spcPct val="0"/>
              </a:spcAft>
              <a:buClrTx/>
            </a:pPr>
            <a:r>
              <a:rPr lang="vi-VN" altLang="vi-VN" sz="1800" kern="1200">
                <a:solidFill>
                  <a:prstClr val="black"/>
                </a:solidFill>
                <a:latin typeface="Arial" panose="020B0604020202020204" pitchFamily="34" charset="0"/>
                <a:ea typeface="+mn-ea"/>
              </a:rPr>
              <a:t>a) Nêu tên các dạng năng lượng có thể xuất hiện khi ô tô chuyển động trên đường</a:t>
            </a:r>
            <a:r>
              <a:rPr lang="en-US" altLang="vi-VN" sz="1800" kern="1200">
                <a:solidFill>
                  <a:prstClr val="black"/>
                </a:solidFill>
                <a:latin typeface="Arial" panose="020B0604020202020204" pitchFamily="34" charset="0"/>
                <a:ea typeface="+mn-ea"/>
              </a:rPr>
              <a:t>.</a:t>
            </a:r>
            <a:endParaRPr lang="vi-VN" altLang="vi-VN" sz="1800" kern="1200">
              <a:solidFill>
                <a:prstClr val="black"/>
              </a:solidFill>
              <a:latin typeface="Arial" panose="020B0604020202020204" pitchFamily="34" charset="0"/>
              <a:ea typeface="+mn-ea"/>
            </a:endParaRPr>
          </a:p>
        </p:txBody>
      </p:sp>
      <p:sp>
        <p:nvSpPr>
          <p:cNvPr id="15" name="Rectangle 14">
            <a:extLst>
              <a:ext uri="{FF2B5EF4-FFF2-40B4-BE49-F238E27FC236}">
                <a16:creationId xmlns:a16="http://schemas.microsoft.com/office/drawing/2014/main" id="{9F5F696B-39A3-0C69-D232-42C25AAADD2A}"/>
              </a:ext>
            </a:extLst>
          </p:cNvPr>
          <p:cNvSpPr>
            <a:spLocks noGrp="1" noRot="1" noChangeAspect="1" noMove="1" noResize="1" noEditPoints="1" noAdjustHandles="1" noChangeArrowheads="1" noChangeShapeType="1" noTextEdit="1"/>
          </p:cNvSpPr>
          <p:nvPr/>
        </p:nvSpPr>
        <p:spPr>
          <a:xfrm>
            <a:off x="1143000" y="4750594"/>
            <a:ext cx="6858000" cy="50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4456" name="Picture 2">
            <a:extLst>
              <a:ext uri="{FF2B5EF4-FFF2-40B4-BE49-F238E27FC236}">
                <a16:creationId xmlns:a16="http://schemas.microsoft.com/office/drawing/2014/main" id="{8B8A7FF0-1A3F-6F2C-9A1D-49DB51AB67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685800"/>
            <a:ext cx="3021806" cy="313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3" name="Text Box 15">
            <a:extLst>
              <a:ext uri="{FF2B5EF4-FFF2-40B4-BE49-F238E27FC236}">
                <a16:creationId xmlns:a16="http://schemas.microsoft.com/office/drawing/2014/main" id="{87548642-03B3-34AD-6AD2-9451AF31475B}"/>
              </a:ext>
            </a:extLst>
          </p:cNvPr>
          <p:cNvSpPr txBox="1">
            <a:spLocks noChangeArrowheads="1"/>
          </p:cNvSpPr>
          <p:nvPr/>
        </p:nvSpPr>
        <p:spPr bwMode="auto">
          <a:xfrm>
            <a:off x="4400550" y="800100"/>
            <a:ext cx="3429000" cy="1200329"/>
          </a:xfrm>
          <a:prstGeom prst="rect">
            <a:avLst/>
          </a:prstGeom>
          <a:solidFill>
            <a:srgbClr val="6AE8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vi-VN" sz="1800" kern="1200">
                <a:solidFill>
                  <a:prstClr val="black"/>
                </a:solidFill>
                <a:latin typeface="Arial" panose="020B0604020202020204" pitchFamily="34" charset="0"/>
                <a:ea typeface="+mn-ea"/>
                <a:cs typeface="Arial" panose="020B0604020202020204" pitchFamily="34" charset="0"/>
              </a:rPr>
              <a:t>a) Năng lượng xuất hiện khi ô tô chạy trên đường: </a:t>
            </a:r>
            <a:r>
              <a:rPr lang="en-US" altLang="vi-VN" sz="1800" kern="1200">
                <a:solidFill>
                  <a:srgbClr val="FF3300"/>
                </a:solidFill>
                <a:latin typeface="Arial" panose="020B0604020202020204" pitchFamily="34" charset="0"/>
                <a:ea typeface="+mn-ea"/>
                <a:cs typeface="Arial" panose="020B0604020202020204" pitchFamily="34" charset="0"/>
              </a:rPr>
              <a:t>nhiệt năng, động năng, năng lượng âm, năng lượng ánh sáng.</a:t>
            </a:r>
            <a:r>
              <a:rPr lang="en-US" altLang="vi-VN" sz="1350" kern="1200">
                <a:solidFill>
                  <a:prstClr val="black"/>
                </a:solidFill>
                <a:latin typeface="Arial" panose="020B0604020202020204" pitchFamily="34" charset="0"/>
                <a:ea typeface="+mn-ea"/>
                <a:cs typeface="Arial" panose="020B0604020202020204" pitchFamily="34" charset="0"/>
              </a:rPr>
              <a:t> </a:t>
            </a:r>
          </a:p>
        </p:txBody>
      </p:sp>
      <p:sp>
        <p:nvSpPr>
          <p:cNvPr id="104464" name="Text Box 16">
            <a:extLst>
              <a:ext uri="{FF2B5EF4-FFF2-40B4-BE49-F238E27FC236}">
                <a16:creationId xmlns:a16="http://schemas.microsoft.com/office/drawing/2014/main" id="{D09B7D84-6169-507F-A524-80F404911356}"/>
              </a:ext>
            </a:extLst>
          </p:cNvPr>
          <p:cNvSpPr txBox="1">
            <a:spLocks noChangeArrowheads="1"/>
          </p:cNvSpPr>
          <p:nvPr/>
        </p:nvSpPr>
        <p:spPr bwMode="auto">
          <a:xfrm>
            <a:off x="4343400" y="2057400"/>
            <a:ext cx="3314700" cy="1986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defTabSz="685800" fontAlgn="base">
              <a:lnSpc>
                <a:spcPct val="140000"/>
              </a:lnSpc>
              <a:spcBef>
                <a:spcPct val="0"/>
              </a:spcBef>
              <a:spcAft>
                <a:spcPct val="0"/>
              </a:spcAft>
              <a:buClrTx/>
            </a:pPr>
            <a:r>
              <a:rPr lang="vi-VN" altLang="vi-VN" sz="1800" kern="1200">
                <a:solidFill>
                  <a:prstClr val="black"/>
                </a:solidFill>
                <a:latin typeface="Arial" panose="020B0604020202020204" pitchFamily="34" charset="0"/>
                <a:ea typeface="+mn-ea"/>
                <a:cs typeface="Arial" panose="020B0604020202020204" pitchFamily="34" charset="0"/>
              </a:rPr>
              <a:t>b) Năng lượng có thể bị hao phí ở các bộ phận nào của ô tô khi nó chuyển động? Những hao phí này ảnh hưởng</a:t>
            </a:r>
            <a:r>
              <a:rPr lang="en-US" altLang="vi-VN" sz="1800" kern="1200">
                <a:solidFill>
                  <a:prstClr val="black"/>
                </a:solidFill>
                <a:latin typeface="Arial" panose="020B0604020202020204" pitchFamily="34" charset="0"/>
                <a:ea typeface="+mn-ea"/>
                <a:cs typeface="Arial" panose="020B0604020202020204" pitchFamily="34" charset="0"/>
              </a:rPr>
              <a:t> ra sao đến môi trường?</a:t>
            </a:r>
            <a:r>
              <a:rPr lang="vi-VN" altLang="vi-VN" sz="1350" kern="1200">
                <a:solidFill>
                  <a:prstClr val="black"/>
                </a:solidFill>
                <a:latin typeface="Arial" panose="020B0604020202020204" pitchFamily="34" charset="0"/>
                <a:ea typeface="+mn-ea"/>
                <a:cs typeface="Arial" panose="020B0604020202020204" pitchFamily="34" charset="0"/>
              </a:rPr>
              <a:t> </a:t>
            </a:r>
            <a:endParaRPr lang="en-US" altLang="vi-VN" sz="1350" kern="1200">
              <a:solidFill>
                <a:prstClr val="black"/>
              </a:solidFill>
              <a:latin typeface="Arial" panose="020B0604020202020204" pitchFamily="34" charset="0"/>
              <a:ea typeface="+mn-ea"/>
              <a:cs typeface="Arial" panose="020B0604020202020204" pitchFamily="34" charset="0"/>
            </a:endParaRPr>
          </a:p>
        </p:txBody>
      </p:sp>
      <p:sp>
        <p:nvSpPr>
          <p:cNvPr id="104465" name="Text Box 17">
            <a:extLst>
              <a:ext uri="{FF2B5EF4-FFF2-40B4-BE49-F238E27FC236}">
                <a16:creationId xmlns:a16="http://schemas.microsoft.com/office/drawing/2014/main" id="{97E889B8-8DD0-DCE7-4399-558D2637DE58}"/>
              </a:ext>
            </a:extLst>
          </p:cNvPr>
          <p:cNvSpPr txBox="1">
            <a:spLocks noChangeArrowheads="1"/>
          </p:cNvSpPr>
          <p:nvPr/>
        </p:nvSpPr>
        <p:spPr bwMode="auto">
          <a:xfrm>
            <a:off x="4343399" y="2228850"/>
            <a:ext cx="3886201" cy="923330"/>
          </a:xfrm>
          <a:prstGeom prst="rect">
            <a:avLst/>
          </a:prstGeom>
          <a:solidFill>
            <a:srgbClr val="6AE8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vi-VN" sz="1800" kern="1200" dirty="0">
                <a:solidFill>
                  <a:prstClr val="black"/>
                </a:solidFill>
                <a:latin typeface="Arial" panose="020B0604020202020204" pitchFamily="34" charset="0"/>
                <a:ea typeface="+mn-ea"/>
                <a:cs typeface="Arial" panose="020B0604020202020204" pitchFamily="34" charset="0"/>
              </a:rPr>
              <a:t>b) </a:t>
            </a:r>
            <a:r>
              <a:rPr lang="en-US" altLang="vi-VN" sz="1800" kern="1200" dirty="0" err="1">
                <a:solidFill>
                  <a:prstClr val="black"/>
                </a:solidFill>
                <a:latin typeface="Arial" panose="020B0604020202020204" pitchFamily="34" charset="0"/>
                <a:ea typeface="+mn-ea"/>
                <a:cs typeface="Arial" panose="020B0604020202020204" pitchFamily="34" charset="0"/>
              </a:rPr>
              <a:t>Năng</a:t>
            </a:r>
            <a:r>
              <a:rPr lang="en-US" altLang="vi-VN" sz="1800" kern="1200" dirty="0">
                <a:solidFill>
                  <a:prstClr val="black"/>
                </a:solidFill>
                <a:latin typeface="Arial" panose="020B0604020202020204" pitchFamily="34" charset="0"/>
                <a:ea typeface="+mn-ea"/>
                <a:cs typeface="Arial" panose="020B0604020202020204" pitchFamily="34" charset="0"/>
              </a:rPr>
              <a:t> </a:t>
            </a:r>
            <a:r>
              <a:rPr lang="en-US" altLang="vi-VN" sz="1800" kern="1200" dirty="0" err="1">
                <a:solidFill>
                  <a:prstClr val="black"/>
                </a:solidFill>
                <a:latin typeface="Arial" panose="020B0604020202020204" pitchFamily="34" charset="0"/>
                <a:ea typeface="+mn-ea"/>
                <a:cs typeface="Arial" panose="020B0604020202020204" pitchFamily="34" charset="0"/>
              </a:rPr>
              <a:t>lượng</a:t>
            </a:r>
            <a:r>
              <a:rPr lang="en-US" altLang="vi-VN" sz="1800" kern="1200" dirty="0">
                <a:solidFill>
                  <a:prstClr val="black"/>
                </a:solidFill>
                <a:latin typeface="Arial" panose="020B0604020202020204" pitchFamily="34" charset="0"/>
                <a:ea typeface="+mn-ea"/>
                <a:cs typeface="Arial" panose="020B0604020202020204" pitchFamily="34" charset="0"/>
              </a:rPr>
              <a:t> </a:t>
            </a:r>
            <a:r>
              <a:rPr lang="en-US" altLang="vi-VN" sz="1800" kern="1200" dirty="0" err="1">
                <a:solidFill>
                  <a:prstClr val="black"/>
                </a:solidFill>
                <a:latin typeface="Arial" panose="020B0604020202020204" pitchFamily="34" charset="0"/>
                <a:ea typeface="+mn-ea"/>
                <a:cs typeface="Arial" panose="020B0604020202020204" pitchFamily="34" charset="0"/>
              </a:rPr>
              <a:t>bị</a:t>
            </a:r>
            <a:r>
              <a:rPr lang="en-US" altLang="vi-VN" sz="1800" kern="1200" dirty="0">
                <a:solidFill>
                  <a:prstClr val="black"/>
                </a:solidFill>
                <a:latin typeface="Arial" panose="020B0604020202020204" pitchFamily="34" charset="0"/>
                <a:ea typeface="+mn-ea"/>
                <a:cs typeface="Arial" panose="020B0604020202020204" pitchFamily="34" charset="0"/>
              </a:rPr>
              <a:t> hao </a:t>
            </a:r>
            <a:r>
              <a:rPr lang="en-US" altLang="vi-VN" sz="1800" kern="1200" dirty="0" err="1">
                <a:solidFill>
                  <a:prstClr val="black"/>
                </a:solidFill>
                <a:latin typeface="Arial" panose="020B0604020202020204" pitchFamily="34" charset="0"/>
                <a:ea typeface="+mn-ea"/>
                <a:cs typeface="Arial" panose="020B0604020202020204" pitchFamily="34" charset="0"/>
              </a:rPr>
              <a:t>phí</a:t>
            </a:r>
            <a:r>
              <a:rPr lang="en-US" altLang="vi-VN" sz="1800" kern="1200" dirty="0">
                <a:solidFill>
                  <a:prstClr val="black"/>
                </a:solidFill>
                <a:latin typeface="Arial" panose="020B0604020202020204" pitchFamily="34" charset="0"/>
                <a:ea typeface="+mn-ea"/>
                <a:cs typeface="Arial" panose="020B0604020202020204" pitchFamily="34" charset="0"/>
              </a:rPr>
              <a:t> ở bánh </a:t>
            </a:r>
            <a:r>
              <a:rPr lang="en-US" altLang="vi-VN" sz="1800" kern="1200" dirty="0" err="1">
                <a:solidFill>
                  <a:prstClr val="black"/>
                </a:solidFill>
                <a:latin typeface="Arial" panose="020B0604020202020204" pitchFamily="34" charset="0"/>
                <a:ea typeface="+mn-ea"/>
                <a:cs typeface="Arial" panose="020B0604020202020204" pitchFamily="34" charset="0"/>
              </a:rPr>
              <a:t>xe</a:t>
            </a:r>
            <a:r>
              <a:rPr lang="en-US" altLang="vi-VN" sz="1800" kern="1200" dirty="0">
                <a:solidFill>
                  <a:prstClr val="black"/>
                </a:solidFill>
                <a:latin typeface="Arial" panose="020B0604020202020204" pitchFamily="34" charset="0"/>
                <a:ea typeface="+mn-ea"/>
                <a:cs typeface="Arial" panose="020B0604020202020204" pitchFamily="34" charset="0"/>
              </a:rPr>
              <a:t> </a:t>
            </a:r>
            <a:r>
              <a:rPr lang="en-US" altLang="vi-VN" sz="1800" kern="1200" dirty="0" err="1">
                <a:solidFill>
                  <a:prstClr val="black"/>
                </a:solidFill>
                <a:latin typeface="Arial" panose="020B0604020202020204" pitchFamily="34" charset="0"/>
                <a:ea typeface="+mn-ea"/>
                <a:cs typeface="Arial" panose="020B0604020202020204" pitchFamily="34" charset="0"/>
              </a:rPr>
              <a:t>và</a:t>
            </a:r>
            <a:r>
              <a:rPr lang="en-US" altLang="vi-VN" sz="1800" kern="1200" dirty="0">
                <a:solidFill>
                  <a:prstClr val="black"/>
                </a:solidFill>
                <a:latin typeface="Arial" panose="020B0604020202020204" pitchFamily="34" charset="0"/>
                <a:ea typeface="+mn-ea"/>
                <a:cs typeface="Arial" panose="020B0604020202020204" pitchFamily="34" charset="0"/>
              </a:rPr>
              <a:t> </a:t>
            </a:r>
            <a:r>
              <a:rPr lang="en-US" altLang="vi-VN" sz="1800" kern="1200" dirty="0" err="1">
                <a:solidFill>
                  <a:prstClr val="black"/>
                </a:solidFill>
                <a:latin typeface="Arial" panose="020B0604020202020204" pitchFamily="34" charset="0"/>
                <a:ea typeface="+mn-ea"/>
                <a:cs typeface="Arial" panose="020B0604020202020204" pitchFamily="34" charset="0"/>
              </a:rPr>
              <a:t>động</a:t>
            </a:r>
            <a:r>
              <a:rPr lang="en-US" altLang="vi-VN" sz="1800" kern="1200" dirty="0">
                <a:solidFill>
                  <a:prstClr val="black"/>
                </a:solidFill>
                <a:latin typeface="Arial" panose="020B0604020202020204" pitchFamily="34" charset="0"/>
                <a:ea typeface="+mn-ea"/>
                <a:cs typeface="Arial" panose="020B0604020202020204" pitchFamily="34" charset="0"/>
              </a:rPr>
              <a:t> </a:t>
            </a:r>
            <a:r>
              <a:rPr lang="en-US" altLang="vi-VN" sz="1800" kern="1200" dirty="0" err="1">
                <a:solidFill>
                  <a:prstClr val="black"/>
                </a:solidFill>
                <a:latin typeface="Arial" panose="020B0604020202020204" pitchFamily="34" charset="0"/>
                <a:ea typeface="+mn-ea"/>
                <a:cs typeface="Arial" panose="020B0604020202020204" pitchFamily="34" charset="0"/>
              </a:rPr>
              <a:t>cơ</a:t>
            </a:r>
            <a:r>
              <a:rPr lang="en-US" altLang="vi-VN" sz="1800" kern="1200" dirty="0">
                <a:solidFill>
                  <a:prstClr val="black"/>
                </a:solidFill>
                <a:latin typeface="Arial" panose="020B0604020202020204" pitchFamily="34" charset="0"/>
                <a:ea typeface="+mn-ea"/>
                <a:cs typeface="Arial" panose="020B0604020202020204" pitchFamily="34" charset="0"/>
              </a:rPr>
              <a:t> </a:t>
            </a:r>
            <a:r>
              <a:rPr lang="en-US" altLang="vi-VN" sz="1800" kern="1200" dirty="0" err="1">
                <a:solidFill>
                  <a:prstClr val="black"/>
                </a:solidFill>
                <a:latin typeface="Arial" panose="020B0604020202020204" pitchFamily="34" charset="0"/>
                <a:ea typeface="+mn-ea"/>
                <a:cs typeface="Arial" panose="020B0604020202020204" pitchFamily="34" charset="0"/>
              </a:rPr>
              <a:t>của</a:t>
            </a:r>
            <a:r>
              <a:rPr lang="en-US" altLang="vi-VN" sz="1800" kern="1200" dirty="0">
                <a:solidFill>
                  <a:prstClr val="black"/>
                </a:solidFill>
                <a:latin typeface="Arial" panose="020B0604020202020204" pitchFamily="34" charset="0"/>
                <a:ea typeface="+mn-ea"/>
                <a:cs typeface="Arial" panose="020B0604020202020204" pitchFamily="34" charset="0"/>
              </a:rPr>
              <a:t> </a:t>
            </a:r>
            <a:r>
              <a:rPr lang="en-US" altLang="vi-VN" sz="1800" kern="1200" dirty="0" err="1">
                <a:solidFill>
                  <a:prstClr val="black"/>
                </a:solidFill>
                <a:latin typeface="Arial" panose="020B0604020202020204" pitchFamily="34" charset="0"/>
                <a:ea typeface="+mn-ea"/>
                <a:cs typeface="Arial" panose="020B0604020202020204" pitchFamily="34" charset="0"/>
              </a:rPr>
              <a:t>xe</a:t>
            </a:r>
            <a:r>
              <a:rPr lang="en-US" altLang="vi-VN" sz="1800" kern="1200" dirty="0">
                <a:solidFill>
                  <a:prstClr val="black"/>
                </a:solidFill>
                <a:latin typeface="Arial" panose="020B0604020202020204" pitchFamily="34" charset="0"/>
                <a:ea typeface="+mn-ea"/>
                <a:cs typeface="Arial" panose="020B0604020202020204" pitchFamily="34" charset="0"/>
              </a:rPr>
              <a:t>. </a:t>
            </a:r>
            <a:r>
              <a:rPr lang="vi-VN" altLang="vi-VN" sz="1800" kern="1200" dirty="0">
                <a:solidFill>
                  <a:prstClr val="black"/>
                </a:solidFill>
                <a:latin typeface="Arial" panose="020B0604020202020204" pitchFamily="34" charset="0"/>
                <a:ea typeface="+mn-ea"/>
                <a:cs typeface="Arial" panose="020B0604020202020204" pitchFamily="34" charset="0"/>
              </a:rPr>
              <a:t>Những hao phí này </a:t>
            </a:r>
            <a:r>
              <a:rPr lang="en-US" altLang="vi-VN" sz="1800" kern="1200" dirty="0" err="1">
                <a:solidFill>
                  <a:prstClr val="black"/>
                </a:solidFill>
                <a:latin typeface="Arial" panose="020B0604020202020204" pitchFamily="34" charset="0"/>
                <a:ea typeface="+mn-ea"/>
                <a:cs typeface="Arial" panose="020B0604020202020204" pitchFamily="34" charset="0"/>
              </a:rPr>
              <a:t>gây</a:t>
            </a:r>
            <a:r>
              <a:rPr lang="en-US" altLang="vi-VN" sz="1800" kern="1200" dirty="0">
                <a:solidFill>
                  <a:prstClr val="black"/>
                </a:solidFill>
                <a:latin typeface="Arial" panose="020B0604020202020204" pitchFamily="34" charset="0"/>
                <a:ea typeface="+mn-ea"/>
                <a:cs typeface="Arial" panose="020B0604020202020204" pitchFamily="34" charset="0"/>
              </a:rPr>
              <a:t> ô </a:t>
            </a:r>
            <a:r>
              <a:rPr lang="en-US" altLang="vi-VN" sz="1800" kern="1200" dirty="0" err="1">
                <a:solidFill>
                  <a:prstClr val="black"/>
                </a:solidFill>
                <a:latin typeface="Arial" panose="020B0604020202020204" pitchFamily="34" charset="0"/>
                <a:ea typeface="+mn-ea"/>
                <a:cs typeface="Arial" panose="020B0604020202020204" pitchFamily="34" charset="0"/>
              </a:rPr>
              <a:t>nhiễm</a:t>
            </a:r>
            <a:r>
              <a:rPr lang="en-US" altLang="vi-VN" sz="1800" kern="1200" dirty="0">
                <a:solidFill>
                  <a:prstClr val="black"/>
                </a:solidFill>
                <a:latin typeface="Arial" panose="020B0604020202020204" pitchFamily="34" charset="0"/>
                <a:ea typeface="+mn-ea"/>
                <a:cs typeface="Arial" panose="020B0604020202020204" pitchFamily="34" charset="0"/>
              </a:rPr>
              <a:t> </a:t>
            </a:r>
            <a:r>
              <a:rPr lang="en-US" altLang="vi-VN" sz="1800" kern="1200" dirty="0" err="1">
                <a:solidFill>
                  <a:prstClr val="black"/>
                </a:solidFill>
                <a:latin typeface="Arial" panose="020B0604020202020204" pitchFamily="34" charset="0"/>
                <a:ea typeface="+mn-ea"/>
                <a:cs typeface="Arial" panose="020B0604020202020204" pitchFamily="34" charset="0"/>
              </a:rPr>
              <a:t>môi</a:t>
            </a:r>
            <a:r>
              <a:rPr lang="en-US" altLang="vi-VN" sz="1800" kern="1200" dirty="0">
                <a:solidFill>
                  <a:prstClr val="black"/>
                </a:solidFill>
                <a:latin typeface="Arial" panose="020B0604020202020204" pitchFamily="34" charset="0"/>
                <a:ea typeface="+mn-ea"/>
                <a:cs typeface="Arial" panose="020B0604020202020204" pitchFamily="34" charset="0"/>
              </a:rPr>
              <a:t> </a:t>
            </a:r>
            <a:r>
              <a:rPr lang="en-US" altLang="vi-VN" sz="1800" kern="1200" dirty="0" err="1">
                <a:solidFill>
                  <a:prstClr val="black"/>
                </a:solidFill>
                <a:latin typeface="Arial" panose="020B0604020202020204" pitchFamily="34" charset="0"/>
                <a:ea typeface="+mn-ea"/>
                <a:cs typeface="Arial" panose="020B0604020202020204" pitchFamily="34" charset="0"/>
              </a:rPr>
              <a:t>trường</a:t>
            </a:r>
            <a:endParaRPr lang="en-US" altLang="vi-VN" sz="1800" kern="1200" dirty="0">
              <a:solidFill>
                <a:prstClr val="black"/>
              </a:solidFill>
              <a:latin typeface="Arial" panose="020B0604020202020204" pitchFamily="34" charset="0"/>
              <a:ea typeface="+mn-ea"/>
              <a:cs typeface="Arial" panose="020B0604020202020204" pitchFamily="34" charset="0"/>
            </a:endParaRPr>
          </a:p>
        </p:txBody>
      </p:sp>
      <p:grpSp>
        <p:nvGrpSpPr>
          <p:cNvPr id="104466" name="Group 18">
            <a:extLst>
              <a:ext uri="{FF2B5EF4-FFF2-40B4-BE49-F238E27FC236}">
                <a16:creationId xmlns:a16="http://schemas.microsoft.com/office/drawing/2014/main" id="{A94BCA86-0C52-C45B-F1E4-0F6F3CFF86E8}"/>
              </a:ext>
            </a:extLst>
          </p:cNvPr>
          <p:cNvGrpSpPr>
            <a:grpSpLocks/>
          </p:cNvGrpSpPr>
          <p:nvPr/>
        </p:nvGrpSpPr>
        <p:grpSpPr bwMode="auto">
          <a:xfrm>
            <a:off x="2171700" y="3371850"/>
            <a:ext cx="866775" cy="363141"/>
            <a:chOff x="11286" y="2082"/>
            <a:chExt cx="1820" cy="762"/>
          </a:xfrm>
        </p:grpSpPr>
        <p:sp>
          <p:nvSpPr>
            <p:cNvPr id="104467" name="AutoShape 19">
              <a:extLst>
                <a:ext uri="{FF2B5EF4-FFF2-40B4-BE49-F238E27FC236}">
                  <a16:creationId xmlns:a16="http://schemas.microsoft.com/office/drawing/2014/main" id="{CD7DC970-12F8-0B0A-0304-2300910E0023}"/>
                </a:ext>
              </a:extLst>
            </p:cNvPr>
            <p:cNvSpPr>
              <a:spLocks noChangeArrowheads="1"/>
            </p:cNvSpPr>
            <p:nvPr/>
          </p:nvSpPr>
          <p:spPr bwMode="auto">
            <a:xfrm>
              <a:off x="11286" y="2082"/>
              <a:ext cx="1820" cy="762"/>
            </a:xfrm>
            <a:prstGeom prst="flowChartTerminator">
              <a:avLst/>
            </a:prstGeom>
            <a:solidFill>
              <a:srgbClr val="FF9900"/>
            </a:solidFill>
            <a:ln w="9525">
              <a:solidFill>
                <a:srgbClr val="000000"/>
              </a:solidFill>
              <a:miter lim="800000"/>
              <a:headEnd/>
              <a:tailEnd/>
            </a:ln>
          </p:spPr>
          <p:txBody>
            <a:bodyPr/>
            <a:lstStyle/>
            <a:p>
              <a:pPr defTabSz="685800" fontAlgn="base">
                <a:spcBef>
                  <a:spcPct val="0"/>
                </a:spcBef>
                <a:spcAft>
                  <a:spcPct val="0"/>
                </a:spcAft>
                <a:buClrTx/>
              </a:pPr>
              <a:endParaRPr lang="vi-VN" sz="1800" kern="1200">
                <a:solidFill>
                  <a:prstClr val="black"/>
                </a:solidFill>
                <a:latin typeface="Arial" panose="020B0604020202020204" pitchFamily="34" charset="0"/>
                <a:ea typeface="+mn-ea"/>
                <a:cs typeface="Arial" panose="020B0604020202020204" pitchFamily="34" charset="0"/>
              </a:endParaRPr>
            </a:p>
          </p:txBody>
        </p:sp>
        <p:sp>
          <p:nvSpPr>
            <p:cNvPr id="104468" name="Text Box 20">
              <a:extLst>
                <a:ext uri="{FF2B5EF4-FFF2-40B4-BE49-F238E27FC236}">
                  <a16:creationId xmlns:a16="http://schemas.microsoft.com/office/drawing/2014/main" id="{91512702-2922-AC43-E0B8-6950CE056CCD}"/>
                </a:ext>
              </a:extLst>
            </p:cNvPr>
            <p:cNvSpPr txBox="1">
              <a:spLocks noChangeArrowheads="1"/>
            </p:cNvSpPr>
            <p:nvPr/>
          </p:nvSpPr>
          <p:spPr bwMode="auto">
            <a:xfrm>
              <a:off x="11406" y="2232"/>
              <a:ext cx="1680"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buClrTx/>
              </a:pPr>
              <a:r>
                <a:rPr lang="en-US" altLang="vi-VN" sz="1200" kern="1200">
                  <a:solidFill>
                    <a:prstClr val="black"/>
                  </a:solidFill>
                  <a:latin typeface="Arial" panose="020B0604020202020204" pitchFamily="34" charset="0"/>
                  <a:ea typeface="+mn-ea"/>
                  <a:cs typeface="Arial" panose="020B0604020202020204" pitchFamily="34" charset="0"/>
                </a:rPr>
                <a:t>Hình 49.2</a:t>
              </a:r>
              <a:endParaRPr lang="en-US" altLang="vi-VN" sz="1350" kern="1200">
                <a:solidFill>
                  <a:prstClr val="black"/>
                </a:solidFill>
                <a:latin typeface="Arial" panose="020B0604020202020204" pitchFamily="34" charset="0"/>
                <a:ea typeface="+mn-ea"/>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104463"/>
                                        </p:tgtEl>
                                        <p:attrNameLst>
                                          <p:attrName>style.visibility</p:attrName>
                                        </p:attrNameLst>
                                      </p:cBhvr>
                                      <p:to>
                                        <p:strVal val="visible"/>
                                      </p:to>
                                    </p:set>
                                    <p:animEffect transition="in" filter="box(in)">
                                      <p:cBhvr>
                                        <p:cTn id="11" dur="500"/>
                                        <p:tgtEl>
                                          <p:spTgt spid="1044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xit" presetSubtype="16" fill="hold" nodeType="clickEffect">
                                  <p:stCondLst>
                                    <p:cond delay="0"/>
                                  </p:stCondLst>
                                  <p:childTnLst>
                                    <p:animEffect transition="out" filter="box(in)">
                                      <p:cBhvr>
                                        <p:cTn id="15" dur="500"/>
                                        <p:tgtEl>
                                          <p:spTgt spid="104464"/>
                                        </p:tgtEl>
                                      </p:cBhvr>
                                    </p:animEffect>
                                    <p:set>
                                      <p:cBhvr>
                                        <p:cTn id="16" dur="1" fill="hold">
                                          <p:stCondLst>
                                            <p:cond delay="499"/>
                                          </p:stCondLst>
                                        </p:cTn>
                                        <p:tgtEl>
                                          <p:spTgt spid="104464"/>
                                        </p:tgtEl>
                                        <p:attrNameLst>
                                          <p:attrName>style.visibility</p:attrName>
                                        </p:attrNameLst>
                                      </p:cBhvr>
                                      <p:to>
                                        <p:strVal val="hidden"/>
                                      </p:to>
                                    </p:set>
                                  </p:childTnLst>
                                </p:cTn>
                              </p:par>
                            </p:childTnLst>
                          </p:cTn>
                        </p:par>
                        <p:par>
                          <p:cTn id="17" fill="hold" nodeType="afterGroup">
                            <p:stCondLst>
                              <p:cond delay="500"/>
                            </p:stCondLst>
                            <p:childTnLst>
                              <p:par>
                                <p:cTn id="18" presetID="4" presetClass="entr" presetSubtype="16" fill="hold" nodeType="afterEffect">
                                  <p:stCondLst>
                                    <p:cond delay="0"/>
                                  </p:stCondLst>
                                  <p:childTnLst>
                                    <p:set>
                                      <p:cBhvr>
                                        <p:cTn id="19" dur="1" fill="hold">
                                          <p:stCondLst>
                                            <p:cond delay="0"/>
                                          </p:stCondLst>
                                        </p:cTn>
                                        <p:tgtEl>
                                          <p:spTgt spid="104465"/>
                                        </p:tgtEl>
                                        <p:attrNameLst>
                                          <p:attrName>style.visibility</p:attrName>
                                        </p:attrNameLst>
                                      </p:cBhvr>
                                      <p:to>
                                        <p:strVal val="visible"/>
                                      </p:to>
                                    </p:set>
                                    <p:animEffect transition="in" filter="box(in)">
                                      <p:cBhvr>
                                        <p:cTn id="20" dur="500"/>
                                        <p:tgtEl>
                                          <p:spTgt spid="104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4463" grpId="0" animBg="1"/>
      <p:bldP spid="104464" grpId="0"/>
      <p:bldP spid="1044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Content Placeholder 4" descr="Diagram&#10;&#10;Description automatically generated">
            <a:extLst>
              <a:ext uri="{FF2B5EF4-FFF2-40B4-BE49-F238E27FC236}">
                <a16:creationId xmlns:a16="http://schemas.microsoft.com/office/drawing/2014/main" id="{AAF06768-1F8D-4AC7-77B6-352C48B202E5}"/>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257300" y="628650"/>
            <a:ext cx="6487716" cy="3474244"/>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Box 27">
            <a:extLst>
              <a:ext uri="{FF2B5EF4-FFF2-40B4-BE49-F238E27FC236}">
                <a16:creationId xmlns:a16="http://schemas.microsoft.com/office/drawing/2014/main" id="{1A95823E-F41B-E1D4-D547-8AB720AF0EE7}"/>
              </a:ext>
            </a:extLst>
          </p:cNvPr>
          <p:cNvSpPr txBox="1">
            <a:spLocks noChangeArrowheads="1"/>
          </p:cNvSpPr>
          <p:nvPr/>
        </p:nvSpPr>
        <p:spPr bwMode="auto">
          <a:xfrm>
            <a:off x="1257300" y="400050"/>
            <a:ext cx="1191816" cy="646331"/>
          </a:xfrm>
          <a:prstGeom prst="rect">
            <a:avLst/>
          </a:prstGeom>
          <a:solidFill>
            <a:srgbClr val="84F8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cs typeface="Arial" panose="020B0604020202020204" pitchFamily="34" charset="0"/>
              </a:defRPr>
            </a:lvl1pPr>
            <a:lvl2pPr marL="742950" indent="-285750" defTabSz="457200">
              <a:defRPr>
                <a:solidFill>
                  <a:schemeClr val="tx1"/>
                </a:solidFill>
                <a:latin typeface="Calibri" panose="020F0502020204030204" pitchFamily="34" charset="0"/>
                <a:cs typeface="Arial" panose="020B0604020202020204" pitchFamily="34" charset="0"/>
              </a:defRPr>
            </a:lvl2pPr>
            <a:lvl3pPr marL="1143000" indent="-228600" defTabSz="457200">
              <a:defRPr>
                <a:solidFill>
                  <a:schemeClr val="tx1"/>
                </a:solidFill>
                <a:latin typeface="Calibri" panose="020F0502020204030204" pitchFamily="34" charset="0"/>
                <a:cs typeface="Arial" panose="020B0604020202020204" pitchFamily="34" charset="0"/>
              </a:defRPr>
            </a:lvl3pPr>
            <a:lvl4pPr marL="1600200" indent="-228600" defTabSz="457200">
              <a:defRPr>
                <a:solidFill>
                  <a:schemeClr val="tx1"/>
                </a:solidFill>
                <a:latin typeface="Calibri" panose="020F0502020204030204" pitchFamily="34" charset="0"/>
                <a:cs typeface="Arial" panose="020B0604020202020204" pitchFamily="34" charset="0"/>
              </a:defRPr>
            </a:lvl4pPr>
            <a:lvl5pPr marL="2057400" indent="-228600" defTabSz="4572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342900" fontAlgn="base">
              <a:spcBef>
                <a:spcPct val="0"/>
              </a:spcBef>
              <a:spcAft>
                <a:spcPct val="0"/>
              </a:spcAft>
              <a:buClrTx/>
            </a:pPr>
            <a:r>
              <a:rPr lang="en-US" altLang="vi-VN" sz="1800" b="1" kern="1200">
                <a:solidFill>
                  <a:srgbClr val="FF0000"/>
                </a:solidFill>
                <a:latin typeface="Arial" panose="020B0604020202020204" pitchFamily="34" charset="0"/>
                <a:ea typeface="+mn-ea"/>
              </a:rPr>
              <a:t>Vận dụng</a:t>
            </a:r>
          </a:p>
        </p:txBody>
      </p:sp>
      <p:sp>
        <p:nvSpPr>
          <p:cNvPr id="110597" name="TextBox 28">
            <a:extLst>
              <a:ext uri="{FF2B5EF4-FFF2-40B4-BE49-F238E27FC236}">
                <a16:creationId xmlns:a16="http://schemas.microsoft.com/office/drawing/2014/main" id="{E176294E-949F-53E8-1A09-2F5D17A6CC3A}"/>
              </a:ext>
            </a:extLst>
          </p:cNvPr>
          <p:cNvSpPr txBox="1">
            <a:spLocks noChangeArrowheads="1"/>
          </p:cNvSpPr>
          <p:nvPr/>
        </p:nvSpPr>
        <p:spPr bwMode="auto">
          <a:xfrm>
            <a:off x="2369344" y="234554"/>
            <a:ext cx="5631656" cy="87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cs typeface="Arial" panose="020B0604020202020204" pitchFamily="34" charset="0"/>
              </a:defRPr>
            </a:lvl1pPr>
            <a:lvl2pPr marL="742950" indent="-285750" defTabSz="457200">
              <a:defRPr>
                <a:solidFill>
                  <a:schemeClr val="tx1"/>
                </a:solidFill>
                <a:latin typeface="Calibri" panose="020F0502020204030204" pitchFamily="34" charset="0"/>
                <a:cs typeface="Arial" panose="020B0604020202020204" pitchFamily="34" charset="0"/>
              </a:defRPr>
            </a:lvl2pPr>
            <a:lvl3pPr marL="1143000" indent="-228600" defTabSz="457200">
              <a:defRPr>
                <a:solidFill>
                  <a:schemeClr val="tx1"/>
                </a:solidFill>
                <a:latin typeface="Calibri" panose="020F0502020204030204" pitchFamily="34" charset="0"/>
                <a:cs typeface="Arial" panose="020B0604020202020204" pitchFamily="34" charset="0"/>
              </a:defRPr>
            </a:lvl3pPr>
            <a:lvl4pPr marL="1600200" indent="-228600" defTabSz="457200">
              <a:defRPr>
                <a:solidFill>
                  <a:schemeClr val="tx1"/>
                </a:solidFill>
                <a:latin typeface="Calibri" panose="020F0502020204030204" pitchFamily="34" charset="0"/>
                <a:cs typeface="Arial" panose="020B0604020202020204" pitchFamily="34" charset="0"/>
              </a:defRPr>
            </a:lvl4pPr>
            <a:lvl5pPr marL="2057400" indent="-228600" defTabSz="4572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342900" fontAlgn="base">
              <a:lnSpc>
                <a:spcPct val="150000"/>
              </a:lnSpc>
              <a:spcBef>
                <a:spcPct val="0"/>
              </a:spcBef>
              <a:spcAft>
                <a:spcPct val="0"/>
              </a:spcAft>
              <a:buClrTx/>
            </a:pPr>
            <a:r>
              <a:rPr lang="en-US" altLang="vi-VN" sz="1800" b="1" kern="1200">
                <a:solidFill>
                  <a:prstClr val="black"/>
                </a:solidFill>
                <a:latin typeface="Arial" panose="020B0604020202020204" pitchFamily="34" charset="0"/>
                <a:ea typeface="+mn-ea"/>
              </a:rPr>
              <a:t>Hãy nêu các thói quen xấu thường ngày gây hao phí năng lượng</a:t>
            </a:r>
            <a:endParaRPr lang="en-US" altLang="vi-VN" sz="1800" b="1" kern="1200">
              <a:solidFill>
                <a:prstClr val="black"/>
              </a:solidFill>
              <a:ea typeface="+mn-ea"/>
            </a:endParaRPr>
          </a:p>
        </p:txBody>
      </p:sp>
      <p:pic>
        <p:nvPicPr>
          <p:cNvPr id="2" name="Picture 1">
            <a:extLst>
              <a:ext uri="{FF2B5EF4-FFF2-40B4-BE49-F238E27FC236}">
                <a16:creationId xmlns:a16="http://schemas.microsoft.com/office/drawing/2014/main" id="{4376D9F0-D287-F425-7037-54FC56F9DF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28700"/>
            <a:ext cx="1334691"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6AE5055-D036-8A03-F119-871BB5785A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085851"/>
            <a:ext cx="1319213" cy="121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298A11A-837B-BD24-A7AE-0127817A68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57950" y="1200150"/>
            <a:ext cx="1123950" cy="10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EBE6FB8-0C69-4FC5-7F28-4DEEF4146B57}"/>
              </a:ext>
            </a:extLst>
          </p:cNvPr>
          <p:cNvSpPr txBox="1">
            <a:spLocks noChangeArrowheads="1"/>
          </p:cNvSpPr>
          <p:nvPr/>
        </p:nvSpPr>
        <p:spPr bwMode="auto">
          <a:xfrm>
            <a:off x="1371600" y="2400300"/>
            <a:ext cx="119181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cs typeface="Arial" panose="020B0604020202020204" pitchFamily="34" charset="0"/>
              </a:defRPr>
            </a:lvl1pPr>
            <a:lvl2pPr marL="742950" indent="-285750" defTabSz="457200">
              <a:defRPr>
                <a:solidFill>
                  <a:schemeClr val="tx1"/>
                </a:solidFill>
                <a:latin typeface="Calibri" panose="020F0502020204030204" pitchFamily="34" charset="0"/>
                <a:cs typeface="Arial" panose="020B0604020202020204" pitchFamily="34" charset="0"/>
              </a:defRPr>
            </a:lvl2pPr>
            <a:lvl3pPr marL="1143000" indent="-228600" defTabSz="457200">
              <a:defRPr>
                <a:solidFill>
                  <a:schemeClr val="tx1"/>
                </a:solidFill>
                <a:latin typeface="Calibri" panose="020F0502020204030204" pitchFamily="34" charset="0"/>
                <a:cs typeface="Arial" panose="020B0604020202020204" pitchFamily="34" charset="0"/>
              </a:defRPr>
            </a:lvl3pPr>
            <a:lvl4pPr marL="1600200" indent="-228600" defTabSz="457200">
              <a:defRPr>
                <a:solidFill>
                  <a:schemeClr val="tx1"/>
                </a:solidFill>
                <a:latin typeface="Calibri" panose="020F0502020204030204" pitchFamily="34" charset="0"/>
                <a:cs typeface="Arial" panose="020B0604020202020204" pitchFamily="34" charset="0"/>
              </a:defRPr>
            </a:lvl4pPr>
            <a:lvl5pPr marL="2057400" indent="-228600" defTabSz="4572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342900" fontAlgn="base">
              <a:spcBef>
                <a:spcPct val="0"/>
              </a:spcBef>
              <a:spcAft>
                <a:spcPct val="0"/>
              </a:spcAft>
              <a:buClrTx/>
            </a:pPr>
            <a:r>
              <a:rPr lang="en-US" altLang="vi-VN" sz="1500" kern="1200">
                <a:solidFill>
                  <a:prstClr val="black"/>
                </a:solidFill>
                <a:latin typeface="Arial" panose="020B0604020202020204" pitchFamily="34" charset="0"/>
                <a:ea typeface="+mn-ea"/>
              </a:rPr>
              <a:t>Mở cửa tủ lạnh quá lâu</a:t>
            </a:r>
          </a:p>
        </p:txBody>
      </p:sp>
      <p:sp>
        <p:nvSpPr>
          <p:cNvPr id="13" name="TextBox 12">
            <a:extLst>
              <a:ext uri="{FF2B5EF4-FFF2-40B4-BE49-F238E27FC236}">
                <a16:creationId xmlns:a16="http://schemas.microsoft.com/office/drawing/2014/main" id="{A93A920B-76F5-61D6-5A44-D81A5F4B9CAC}"/>
              </a:ext>
            </a:extLst>
          </p:cNvPr>
          <p:cNvSpPr txBox="1">
            <a:spLocks noChangeArrowheads="1"/>
          </p:cNvSpPr>
          <p:nvPr/>
        </p:nvSpPr>
        <p:spPr bwMode="auto">
          <a:xfrm>
            <a:off x="3371850" y="2514600"/>
            <a:ext cx="13239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cs typeface="Arial" panose="020B0604020202020204" pitchFamily="34" charset="0"/>
              </a:defRPr>
            </a:lvl1pPr>
            <a:lvl2pPr marL="742950" indent="-285750" defTabSz="457200">
              <a:defRPr>
                <a:solidFill>
                  <a:schemeClr val="tx1"/>
                </a:solidFill>
                <a:latin typeface="Calibri" panose="020F0502020204030204" pitchFamily="34" charset="0"/>
                <a:cs typeface="Arial" panose="020B0604020202020204" pitchFamily="34" charset="0"/>
              </a:defRPr>
            </a:lvl2pPr>
            <a:lvl3pPr marL="1143000" indent="-228600" defTabSz="457200">
              <a:defRPr>
                <a:solidFill>
                  <a:schemeClr val="tx1"/>
                </a:solidFill>
                <a:latin typeface="Calibri" panose="020F0502020204030204" pitchFamily="34" charset="0"/>
                <a:cs typeface="Arial" panose="020B0604020202020204" pitchFamily="34" charset="0"/>
              </a:defRPr>
            </a:lvl3pPr>
            <a:lvl4pPr marL="1600200" indent="-228600" defTabSz="457200">
              <a:defRPr>
                <a:solidFill>
                  <a:schemeClr val="tx1"/>
                </a:solidFill>
                <a:latin typeface="Calibri" panose="020F0502020204030204" pitchFamily="34" charset="0"/>
                <a:cs typeface="Arial" panose="020B0604020202020204" pitchFamily="34" charset="0"/>
              </a:defRPr>
            </a:lvl4pPr>
            <a:lvl5pPr marL="2057400" indent="-228600" defTabSz="4572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342900" fontAlgn="base">
              <a:spcBef>
                <a:spcPct val="0"/>
              </a:spcBef>
              <a:spcAft>
                <a:spcPct val="0"/>
              </a:spcAft>
              <a:buClrTx/>
            </a:pPr>
            <a:r>
              <a:rPr lang="en-US" altLang="vi-VN" sz="1500" kern="1200">
                <a:solidFill>
                  <a:prstClr val="black"/>
                </a:solidFill>
                <a:latin typeface="Arial" panose="020B0604020202020204" pitchFamily="34" charset="0"/>
                <a:ea typeface="+mn-ea"/>
              </a:rPr>
              <a:t>Dùng đèn sợi đốt</a:t>
            </a:r>
          </a:p>
        </p:txBody>
      </p:sp>
      <p:sp>
        <p:nvSpPr>
          <p:cNvPr id="15" name="TextBox 14">
            <a:extLst>
              <a:ext uri="{FF2B5EF4-FFF2-40B4-BE49-F238E27FC236}">
                <a16:creationId xmlns:a16="http://schemas.microsoft.com/office/drawing/2014/main" id="{D004CA0C-7F6A-629E-D918-1B591D392B6B}"/>
              </a:ext>
            </a:extLst>
          </p:cNvPr>
          <p:cNvSpPr txBox="1">
            <a:spLocks noChangeArrowheads="1"/>
          </p:cNvSpPr>
          <p:nvPr/>
        </p:nvSpPr>
        <p:spPr bwMode="auto">
          <a:xfrm>
            <a:off x="1428750" y="4343400"/>
            <a:ext cx="2057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cs typeface="Arial" panose="020B0604020202020204" pitchFamily="34" charset="0"/>
              </a:defRPr>
            </a:lvl1pPr>
            <a:lvl2pPr marL="742950" indent="-285750" defTabSz="457200">
              <a:defRPr>
                <a:solidFill>
                  <a:schemeClr val="tx1"/>
                </a:solidFill>
                <a:latin typeface="Calibri" panose="020F0502020204030204" pitchFamily="34" charset="0"/>
                <a:cs typeface="Arial" panose="020B0604020202020204" pitchFamily="34" charset="0"/>
              </a:defRPr>
            </a:lvl2pPr>
            <a:lvl3pPr marL="1143000" indent="-228600" defTabSz="457200">
              <a:defRPr>
                <a:solidFill>
                  <a:schemeClr val="tx1"/>
                </a:solidFill>
                <a:latin typeface="Calibri" panose="020F0502020204030204" pitchFamily="34" charset="0"/>
                <a:cs typeface="Arial" panose="020B0604020202020204" pitchFamily="34" charset="0"/>
              </a:defRPr>
            </a:lvl3pPr>
            <a:lvl4pPr marL="1600200" indent="-228600" defTabSz="457200">
              <a:defRPr>
                <a:solidFill>
                  <a:schemeClr val="tx1"/>
                </a:solidFill>
                <a:latin typeface="Calibri" panose="020F0502020204030204" pitchFamily="34" charset="0"/>
                <a:cs typeface="Arial" panose="020B0604020202020204" pitchFamily="34" charset="0"/>
              </a:defRPr>
            </a:lvl4pPr>
            <a:lvl5pPr marL="2057400" indent="-228600" defTabSz="4572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342900" fontAlgn="base">
              <a:spcBef>
                <a:spcPct val="0"/>
              </a:spcBef>
              <a:spcAft>
                <a:spcPct val="0"/>
              </a:spcAft>
              <a:buClrTx/>
            </a:pPr>
            <a:r>
              <a:rPr lang="en-US" altLang="vi-VN" sz="1500" kern="1200">
                <a:solidFill>
                  <a:prstClr val="black"/>
                </a:solidFill>
                <a:latin typeface="Arial" panose="020B0604020202020204" pitchFamily="34" charset="0"/>
                <a:ea typeface="+mn-ea"/>
              </a:rPr>
              <a:t>Bật tivi trong khi ngủ</a:t>
            </a:r>
          </a:p>
        </p:txBody>
      </p:sp>
      <p:sp>
        <p:nvSpPr>
          <p:cNvPr id="16" name="TextBox 15">
            <a:extLst>
              <a:ext uri="{FF2B5EF4-FFF2-40B4-BE49-F238E27FC236}">
                <a16:creationId xmlns:a16="http://schemas.microsoft.com/office/drawing/2014/main" id="{E017CF6C-DB2F-8BD7-D9D7-0782C3F4448B}"/>
              </a:ext>
            </a:extLst>
          </p:cNvPr>
          <p:cNvSpPr txBox="1">
            <a:spLocks noChangeArrowheads="1"/>
          </p:cNvSpPr>
          <p:nvPr/>
        </p:nvSpPr>
        <p:spPr bwMode="auto">
          <a:xfrm>
            <a:off x="5029200" y="2571750"/>
            <a:ext cx="272176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cs typeface="Arial" panose="020B0604020202020204" pitchFamily="34" charset="0"/>
              </a:defRPr>
            </a:lvl1pPr>
            <a:lvl2pPr marL="742950" indent="-285750" defTabSz="457200">
              <a:defRPr>
                <a:solidFill>
                  <a:schemeClr val="tx1"/>
                </a:solidFill>
                <a:latin typeface="Calibri" panose="020F0502020204030204" pitchFamily="34" charset="0"/>
                <a:cs typeface="Arial" panose="020B0604020202020204" pitchFamily="34" charset="0"/>
              </a:defRPr>
            </a:lvl2pPr>
            <a:lvl3pPr marL="1143000" indent="-228600" defTabSz="457200">
              <a:defRPr>
                <a:solidFill>
                  <a:schemeClr val="tx1"/>
                </a:solidFill>
                <a:latin typeface="Calibri" panose="020F0502020204030204" pitchFamily="34" charset="0"/>
                <a:cs typeface="Arial" panose="020B0604020202020204" pitchFamily="34" charset="0"/>
              </a:defRPr>
            </a:lvl3pPr>
            <a:lvl4pPr marL="1600200" indent="-228600" defTabSz="457200">
              <a:defRPr>
                <a:solidFill>
                  <a:schemeClr val="tx1"/>
                </a:solidFill>
                <a:latin typeface="Calibri" panose="020F0502020204030204" pitchFamily="34" charset="0"/>
                <a:cs typeface="Arial" panose="020B0604020202020204" pitchFamily="34" charset="0"/>
              </a:defRPr>
            </a:lvl4pPr>
            <a:lvl5pPr marL="2057400" indent="-228600" defTabSz="4572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342900" fontAlgn="base">
              <a:spcBef>
                <a:spcPct val="0"/>
              </a:spcBef>
              <a:spcAft>
                <a:spcPct val="0"/>
              </a:spcAft>
              <a:buClrTx/>
            </a:pPr>
            <a:r>
              <a:rPr lang="en-US" altLang="vi-VN" sz="1500" kern="1200">
                <a:solidFill>
                  <a:prstClr val="black"/>
                </a:solidFill>
                <a:latin typeface="Arial" panose="020B0604020202020204" pitchFamily="34" charset="0"/>
                <a:ea typeface="+mn-ea"/>
              </a:rPr>
              <a:t>Không tắt đèn, quạt khi ra khỏi phòng</a:t>
            </a:r>
          </a:p>
        </p:txBody>
      </p:sp>
      <p:sp>
        <p:nvSpPr>
          <p:cNvPr id="17" name="TextBox 16">
            <a:extLst>
              <a:ext uri="{FF2B5EF4-FFF2-40B4-BE49-F238E27FC236}">
                <a16:creationId xmlns:a16="http://schemas.microsoft.com/office/drawing/2014/main" id="{B138AB82-32A7-7586-34DE-42ABF907E2BA}"/>
              </a:ext>
            </a:extLst>
          </p:cNvPr>
          <p:cNvSpPr txBox="1">
            <a:spLocks noChangeArrowheads="1"/>
          </p:cNvSpPr>
          <p:nvPr/>
        </p:nvSpPr>
        <p:spPr bwMode="auto">
          <a:xfrm>
            <a:off x="4229101" y="4343400"/>
            <a:ext cx="356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cs typeface="Arial" panose="020B0604020202020204" pitchFamily="34" charset="0"/>
              </a:defRPr>
            </a:lvl1pPr>
            <a:lvl2pPr marL="742950" indent="-285750" defTabSz="457200">
              <a:defRPr>
                <a:solidFill>
                  <a:schemeClr val="tx1"/>
                </a:solidFill>
                <a:latin typeface="Calibri" panose="020F0502020204030204" pitchFamily="34" charset="0"/>
                <a:cs typeface="Arial" panose="020B0604020202020204" pitchFamily="34" charset="0"/>
              </a:defRPr>
            </a:lvl2pPr>
            <a:lvl3pPr marL="1143000" indent="-228600" defTabSz="457200">
              <a:defRPr>
                <a:solidFill>
                  <a:schemeClr val="tx1"/>
                </a:solidFill>
                <a:latin typeface="Calibri" panose="020F0502020204030204" pitchFamily="34" charset="0"/>
                <a:cs typeface="Arial" panose="020B0604020202020204" pitchFamily="34" charset="0"/>
              </a:defRPr>
            </a:lvl3pPr>
            <a:lvl4pPr marL="1600200" indent="-228600" defTabSz="457200">
              <a:defRPr>
                <a:solidFill>
                  <a:schemeClr val="tx1"/>
                </a:solidFill>
                <a:latin typeface="Calibri" panose="020F0502020204030204" pitchFamily="34" charset="0"/>
                <a:cs typeface="Arial" panose="020B0604020202020204" pitchFamily="34" charset="0"/>
              </a:defRPr>
            </a:lvl4pPr>
            <a:lvl5pPr marL="2057400" indent="-228600" defTabSz="4572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342900" fontAlgn="base">
              <a:spcBef>
                <a:spcPct val="0"/>
              </a:spcBef>
              <a:spcAft>
                <a:spcPct val="0"/>
              </a:spcAft>
              <a:buClrTx/>
            </a:pPr>
            <a:r>
              <a:rPr lang="en-US" altLang="vi-VN" sz="1500" kern="1200">
                <a:solidFill>
                  <a:prstClr val="black"/>
                </a:solidFill>
                <a:latin typeface="Arial" panose="020B0604020202020204" pitchFamily="34" charset="0"/>
                <a:ea typeface="+mn-ea"/>
              </a:rPr>
              <a:t>Sạc điện thoại, laptop khi đã đầy</a:t>
            </a:r>
          </a:p>
        </p:txBody>
      </p:sp>
      <p:pic>
        <p:nvPicPr>
          <p:cNvPr id="110611" name="Picture 19" descr="BÃ³ng ÄÃ¨n sá»£i Äá»t Thiáº¿t káº¿ bÃ³ng ÄÃ¨n - png táº£i vá» - Miá»n phÃ­ trong suá»t BÃ³ng  ÄÃ¨n png Táº£i vá».">
            <a:extLst>
              <a:ext uri="{FF2B5EF4-FFF2-40B4-BE49-F238E27FC236}">
                <a16:creationId xmlns:a16="http://schemas.microsoft.com/office/drawing/2014/main" id="{F41C8315-FC49-4F30-ED85-58234E4503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9693" t="10170" r="18298" b="4143"/>
          <a:stretch>
            <a:fillRect/>
          </a:stretch>
        </p:blipFill>
        <p:spPr bwMode="auto">
          <a:xfrm>
            <a:off x="3429000" y="1028700"/>
            <a:ext cx="921544" cy="1415654"/>
          </a:xfrm>
          <a:prstGeom prst="rect">
            <a:avLst/>
          </a:prstGeom>
          <a:noFill/>
          <a:extLst>
            <a:ext uri="{909E8E84-426E-40DD-AFC4-6F175D3DCCD1}">
              <a14:hiddenFill xmlns:a14="http://schemas.microsoft.com/office/drawing/2010/main">
                <a:solidFill>
                  <a:srgbClr val="FFFFFF"/>
                </a:solidFill>
              </a14:hiddenFill>
            </a:ext>
          </a:extLst>
        </p:spPr>
      </p:pic>
      <p:pic>
        <p:nvPicPr>
          <p:cNvPr id="110612" name="Picture 20" descr="HÆ°á»ng dáº«n sáº¡c pin laptop ÄÃºng cÃ¡ch, trÃ¡nh bá» chai pin">
            <a:extLst>
              <a:ext uri="{FF2B5EF4-FFF2-40B4-BE49-F238E27FC236}">
                <a16:creationId xmlns:a16="http://schemas.microsoft.com/office/drawing/2014/main" id="{77291B71-F690-EA82-030C-892DBBF52D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1951" y="3143250"/>
            <a:ext cx="1764506"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13" name="Picture 21" descr="Äiá»n thoáº¡i sáº¡c pin khÃ´ng Äáº§y 100% - NguyÃªn nhÃ¢n vÃ  cÃ¡ch kháº¯c phá»¥c -  Thegioididong.com">
            <a:extLst>
              <a:ext uri="{FF2B5EF4-FFF2-40B4-BE49-F238E27FC236}">
                <a16:creationId xmlns:a16="http://schemas.microsoft.com/office/drawing/2014/main" id="{ED335A65-28EC-56AD-3FC3-B6E19C1247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20882"/>
          <a:stretch>
            <a:fillRect/>
          </a:stretch>
        </p:blipFill>
        <p:spPr bwMode="auto">
          <a:xfrm>
            <a:off x="6172201" y="3143251"/>
            <a:ext cx="1735931"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14" name="Picture 22" descr="Ngá»§ trong lÃºc báº­t tivi cÃ³ háº¡i cho sá»©c khá»e khÃ´ng? | VIAM">
            <a:extLst>
              <a:ext uri="{FF2B5EF4-FFF2-40B4-BE49-F238E27FC236}">
                <a16:creationId xmlns:a16="http://schemas.microsoft.com/office/drawing/2014/main" id="{62437DAF-3B81-5D13-1F68-86FF9B9E9C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5900" y="3028950"/>
            <a:ext cx="1828800" cy="12394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110611"/>
                                        </p:tgtEl>
                                        <p:attrNameLst>
                                          <p:attrName>style.visibility</p:attrName>
                                        </p:attrNameLst>
                                      </p:cBhvr>
                                      <p:to>
                                        <p:strVal val="visible"/>
                                      </p:to>
                                    </p:set>
                                    <p:animEffect transition="in" filter="checkerboard(across)">
                                      <p:cBhvr>
                                        <p:cTn id="14" dur="500"/>
                                        <p:tgtEl>
                                          <p:spTgt spid="110611"/>
                                        </p:tgtEl>
                                      </p:cBhvr>
                                    </p:animEffec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500"/>
                                        <p:tgtEl>
                                          <p:spTgt spid="7"/>
                                        </p:tgtEl>
                                      </p:cBhvr>
                                    </p:animEffect>
                                  </p:childTnLst>
                                </p:cTn>
                              </p:par>
                            </p:childTnLst>
                          </p:cTn>
                        </p:par>
                        <p:par>
                          <p:cTn id="22" fill="hold" nodeType="afterGroup">
                            <p:stCondLst>
                              <p:cond delay="5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500"/>
                                        <p:tgtEl>
                                          <p:spTgt spid="6"/>
                                        </p:tgtEl>
                                      </p:cBhvr>
                                    </p:animEffect>
                                  </p:childTnLst>
                                </p:cTn>
                              </p:par>
                              <p:par>
                                <p:cTn id="26" presetID="1"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10614"/>
                                        </p:tgtEl>
                                        <p:attrNameLst>
                                          <p:attrName>style.visibility</p:attrName>
                                        </p:attrNameLst>
                                      </p:cBhvr>
                                      <p:to>
                                        <p:strVal val="visible"/>
                                      </p:to>
                                    </p:set>
                                    <p:animEffect transition="in" filter="box(in)">
                                      <p:cBhvr>
                                        <p:cTn id="32" dur="500"/>
                                        <p:tgtEl>
                                          <p:spTgt spid="110614"/>
                                        </p:tgtEl>
                                      </p:cBhvr>
                                    </p:animEffec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nodeType="clickEffect">
                                  <p:stCondLst>
                                    <p:cond delay="0"/>
                                  </p:stCondLst>
                                  <p:childTnLst>
                                    <p:set>
                                      <p:cBhvr>
                                        <p:cTn id="38" dur="1" fill="hold">
                                          <p:stCondLst>
                                            <p:cond delay="0"/>
                                          </p:stCondLst>
                                        </p:cTn>
                                        <p:tgtEl>
                                          <p:spTgt spid="110612"/>
                                        </p:tgtEl>
                                        <p:attrNameLst>
                                          <p:attrName>style.visibility</p:attrName>
                                        </p:attrNameLst>
                                      </p:cBhvr>
                                      <p:to>
                                        <p:strVal val="visible"/>
                                      </p:to>
                                    </p:set>
                                    <p:animEffect transition="in" filter="box(in)">
                                      <p:cBhvr>
                                        <p:cTn id="39" dur="500"/>
                                        <p:tgtEl>
                                          <p:spTgt spid="110612"/>
                                        </p:tgtEl>
                                      </p:cBhvr>
                                    </p:animEffect>
                                  </p:childTnLst>
                                </p:cTn>
                              </p:par>
                            </p:childTnLst>
                          </p:cTn>
                        </p:par>
                        <p:par>
                          <p:cTn id="40" fill="hold" nodeType="afterGroup">
                            <p:stCondLst>
                              <p:cond delay="500"/>
                            </p:stCondLst>
                            <p:childTnLst>
                              <p:par>
                                <p:cTn id="41" presetID="4" presetClass="entr" presetSubtype="16" fill="hold" nodeType="afterEffect">
                                  <p:stCondLst>
                                    <p:cond delay="0"/>
                                  </p:stCondLst>
                                  <p:childTnLst>
                                    <p:set>
                                      <p:cBhvr>
                                        <p:cTn id="42" dur="1" fill="hold">
                                          <p:stCondLst>
                                            <p:cond delay="0"/>
                                          </p:stCondLst>
                                        </p:cTn>
                                        <p:tgtEl>
                                          <p:spTgt spid="110613"/>
                                        </p:tgtEl>
                                        <p:attrNameLst>
                                          <p:attrName>style.visibility</p:attrName>
                                        </p:attrNameLst>
                                      </p:cBhvr>
                                      <p:to>
                                        <p:strVal val="visible"/>
                                      </p:to>
                                    </p:set>
                                    <p:animEffect transition="in" filter="box(in)">
                                      <p:cBhvr>
                                        <p:cTn id="43" dur="500"/>
                                        <p:tgtEl>
                                          <p:spTgt spid="110613"/>
                                        </p:tgtEl>
                                      </p:cBhvr>
                                    </p:animEffect>
                                  </p:childTnLst>
                                </p:cTn>
                              </p:par>
                              <p:par>
                                <p:cTn id="44" presetID="1"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9"/>
        <p:cNvGrpSpPr/>
        <p:nvPr/>
      </p:nvGrpSpPr>
      <p:grpSpPr>
        <a:xfrm>
          <a:off x="0" y="0"/>
          <a:ext cx="0" cy="0"/>
          <a:chOff x="0" y="0"/>
          <a:chExt cx="0" cy="0"/>
        </a:xfrm>
      </p:grpSpPr>
      <p:sp>
        <p:nvSpPr>
          <p:cNvPr id="250" name="Google Shape;250;p29"/>
          <p:cNvSpPr txBox="1">
            <a:spLocks noGrp="1"/>
          </p:cNvSpPr>
          <p:nvPr>
            <p:ph type="ctrTitle"/>
          </p:nvPr>
        </p:nvSpPr>
        <p:spPr>
          <a:xfrm>
            <a:off x="621100" y="1447850"/>
            <a:ext cx="7901700" cy="180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Bài 49. Năng lượng hao phí</a:t>
            </a:r>
            <a:endParaRPr dirty="0">
              <a:latin typeface="Times New Roman" panose="02020603050405020304" pitchFamily="18" charset="0"/>
              <a:cs typeface="Times New Roman" panose="02020603050405020304" pitchFamily="18" charset="0"/>
            </a:endParaRPr>
          </a:p>
        </p:txBody>
      </p:sp>
      <p:pic>
        <p:nvPicPr>
          <p:cNvPr id="252" name="Google Shape;252;p29"/>
          <p:cNvPicPr preferRelativeResize="0"/>
          <p:nvPr/>
        </p:nvPicPr>
        <p:blipFill>
          <a:blip r:embed="rId4">
            <a:alphaModFix/>
          </a:blip>
          <a:stretch>
            <a:fillRect/>
          </a:stretch>
        </p:blipFill>
        <p:spPr>
          <a:xfrm>
            <a:off x="7126688" y="1028425"/>
            <a:ext cx="1525752" cy="630950"/>
          </a:xfrm>
          <a:prstGeom prst="rect">
            <a:avLst/>
          </a:prstGeom>
          <a:noFill/>
          <a:ln>
            <a:noFill/>
          </a:ln>
        </p:spPr>
      </p:pic>
      <p:pic>
        <p:nvPicPr>
          <p:cNvPr id="253" name="Google Shape;253;p29"/>
          <p:cNvPicPr preferRelativeResize="0"/>
          <p:nvPr/>
        </p:nvPicPr>
        <p:blipFill rotWithShape="1">
          <a:blip r:embed="rId5">
            <a:alphaModFix/>
          </a:blip>
          <a:srcRect r="14346"/>
          <a:stretch/>
        </p:blipFill>
        <p:spPr>
          <a:xfrm>
            <a:off x="5343375" y="478450"/>
            <a:ext cx="1063550" cy="374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31"/>
          <p:cNvPicPr preferRelativeResize="0"/>
          <p:nvPr/>
        </p:nvPicPr>
        <p:blipFill>
          <a:blip r:embed="rId3">
            <a:alphaModFix amt="30000"/>
          </a:blip>
          <a:stretch>
            <a:fillRect/>
          </a:stretch>
        </p:blipFill>
        <p:spPr>
          <a:xfrm>
            <a:off x="4677408" y="1615802"/>
            <a:ext cx="1019000" cy="1007678"/>
          </a:xfrm>
          <a:prstGeom prst="rect">
            <a:avLst/>
          </a:prstGeom>
          <a:noFill/>
          <a:ln>
            <a:noFill/>
          </a:ln>
        </p:spPr>
      </p:pic>
      <p:pic>
        <p:nvPicPr>
          <p:cNvPr id="267" name="Google Shape;267;p31"/>
          <p:cNvPicPr preferRelativeResize="0"/>
          <p:nvPr/>
        </p:nvPicPr>
        <p:blipFill>
          <a:blip r:embed="rId4">
            <a:alphaModFix/>
          </a:blip>
          <a:stretch>
            <a:fillRect/>
          </a:stretch>
        </p:blipFill>
        <p:spPr>
          <a:xfrm>
            <a:off x="0" y="2948284"/>
            <a:ext cx="2237525" cy="2193456"/>
          </a:xfrm>
          <a:prstGeom prst="rect">
            <a:avLst/>
          </a:prstGeom>
          <a:noFill/>
          <a:ln>
            <a:noFill/>
          </a:ln>
        </p:spPr>
      </p:pic>
      <p:pic>
        <p:nvPicPr>
          <p:cNvPr id="268" name="Google Shape;268;p31"/>
          <p:cNvPicPr preferRelativeResize="0"/>
          <p:nvPr/>
        </p:nvPicPr>
        <p:blipFill>
          <a:blip r:embed="rId3">
            <a:alphaModFix amt="30000"/>
          </a:blip>
          <a:stretch>
            <a:fillRect/>
          </a:stretch>
        </p:blipFill>
        <p:spPr>
          <a:xfrm>
            <a:off x="843233" y="1615802"/>
            <a:ext cx="1019000" cy="1007678"/>
          </a:xfrm>
          <a:prstGeom prst="rect">
            <a:avLst/>
          </a:prstGeom>
          <a:noFill/>
          <a:ln>
            <a:noFill/>
          </a:ln>
        </p:spPr>
      </p:pic>
      <p:pic>
        <p:nvPicPr>
          <p:cNvPr id="269" name="Google Shape;269;p31"/>
          <p:cNvPicPr preferRelativeResize="0"/>
          <p:nvPr/>
        </p:nvPicPr>
        <p:blipFill>
          <a:blip r:embed="rId5">
            <a:alphaModFix/>
          </a:blip>
          <a:stretch>
            <a:fillRect/>
          </a:stretch>
        </p:blipFill>
        <p:spPr>
          <a:xfrm rot="-5400000" flipH="1">
            <a:off x="6972262" y="-534463"/>
            <a:ext cx="1135390" cy="2204314"/>
          </a:xfrm>
          <a:prstGeom prst="rect">
            <a:avLst/>
          </a:prstGeom>
          <a:noFill/>
          <a:ln>
            <a:noFill/>
          </a:ln>
        </p:spPr>
      </p:pic>
      <p:pic>
        <p:nvPicPr>
          <p:cNvPr id="270" name="Google Shape;270;p31"/>
          <p:cNvPicPr preferRelativeResize="0"/>
          <p:nvPr/>
        </p:nvPicPr>
        <p:blipFill>
          <a:blip r:embed="rId6">
            <a:alphaModFix/>
          </a:blip>
          <a:stretch>
            <a:fillRect/>
          </a:stretch>
        </p:blipFill>
        <p:spPr>
          <a:xfrm rot="10800000">
            <a:off x="7771619" y="1"/>
            <a:ext cx="1372381" cy="1185873"/>
          </a:xfrm>
          <a:prstGeom prst="rect">
            <a:avLst/>
          </a:prstGeom>
          <a:noFill/>
          <a:ln>
            <a:noFill/>
          </a:ln>
        </p:spPr>
      </p:pic>
      <p:sp>
        <p:nvSpPr>
          <p:cNvPr id="271" name="Google Shape;271;p31"/>
          <p:cNvSpPr txBox="1">
            <a:spLocks noGrp="1"/>
          </p:cNvSpPr>
          <p:nvPr>
            <p:ph type="title"/>
          </p:nvPr>
        </p:nvSpPr>
        <p:spPr>
          <a:xfrm>
            <a:off x="621100" y="445025"/>
            <a:ext cx="7901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NỘI DUNG CHÍNH</a:t>
            </a:r>
            <a:endParaRPr dirty="0">
              <a:latin typeface="Times New Roman" panose="02020603050405020304" pitchFamily="18" charset="0"/>
              <a:cs typeface="Times New Roman" panose="02020603050405020304" pitchFamily="18" charset="0"/>
            </a:endParaRPr>
          </a:p>
        </p:txBody>
      </p:sp>
      <p:sp>
        <p:nvSpPr>
          <p:cNvPr id="272" name="Google Shape;272;p31"/>
          <p:cNvSpPr txBox="1">
            <a:spLocks noGrp="1"/>
          </p:cNvSpPr>
          <p:nvPr>
            <p:ph type="subTitle" idx="3"/>
          </p:nvPr>
        </p:nvSpPr>
        <p:spPr>
          <a:xfrm>
            <a:off x="1884150" y="1927229"/>
            <a:ext cx="25314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Năng lượng hữu ích</a:t>
            </a:r>
            <a:endParaRPr dirty="0">
              <a:latin typeface="Times New Roman" panose="02020603050405020304" pitchFamily="18" charset="0"/>
              <a:cs typeface="Times New Roman" panose="02020603050405020304" pitchFamily="18" charset="0"/>
            </a:endParaRPr>
          </a:p>
        </p:txBody>
      </p:sp>
      <p:sp>
        <p:nvSpPr>
          <p:cNvPr id="273" name="Google Shape;273;p31"/>
          <p:cNvSpPr txBox="1">
            <a:spLocks noGrp="1"/>
          </p:cNvSpPr>
          <p:nvPr>
            <p:ph type="subTitle" idx="1"/>
          </p:nvPr>
        </p:nvSpPr>
        <p:spPr>
          <a:xfrm>
            <a:off x="5706488" y="1961876"/>
            <a:ext cx="24861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Năng lượng hao phí</a:t>
            </a:r>
            <a:endParaRPr dirty="0">
              <a:latin typeface="Times New Roman" panose="02020603050405020304" pitchFamily="18" charset="0"/>
              <a:cs typeface="Times New Roman" panose="02020603050405020304" pitchFamily="18" charset="0"/>
            </a:endParaRPr>
          </a:p>
        </p:txBody>
      </p:sp>
      <p:sp>
        <p:nvSpPr>
          <p:cNvPr id="280" name="Google Shape;280;p31"/>
          <p:cNvSpPr txBox="1">
            <a:spLocks noGrp="1"/>
          </p:cNvSpPr>
          <p:nvPr>
            <p:ph type="title" idx="9"/>
          </p:nvPr>
        </p:nvSpPr>
        <p:spPr>
          <a:xfrm>
            <a:off x="823033" y="1744316"/>
            <a:ext cx="1039200" cy="90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281" name="Google Shape;281;p31"/>
          <p:cNvSpPr txBox="1">
            <a:spLocks noGrp="1"/>
          </p:cNvSpPr>
          <p:nvPr>
            <p:ph type="title" idx="13"/>
          </p:nvPr>
        </p:nvSpPr>
        <p:spPr>
          <a:xfrm>
            <a:off x="4667300" y="1602425"/>
            <a:ext cx="1039200" cy="90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pic>
        <p:nvPicPr>
          <p:cNvPr id="284" name="Google Shape;284;p31"/>
          <p:cNvPicPr preferRelativeResize="0"/>
          <p:nvPr/>
        </p:nvPicPr>
        <p:blipFill>
          <a:blip r:embed="rId7">
            <a:alphaModFix/>
          </a:blip>
          <a:stretch>
            <a:fillRect/>
          </a:stretch>
        </p:blipFill>
        <p:spPr>
          <a:xfrm>
            <a:off x="7509050" y="5952"/>
            <a:ext cx="1293225" cy="1123500"/>
          </a:xfrm>
          <a:prstGeom prst="rect">
            <a:avLst/>
          </a:prstGeom>
          <a:noFill/>
          <a:ln>
            <a:noFill/>
          </a:ln>
        </p:spPr>
      </p:pic>
      <p:pic>
        <p:nvPicPr>
          <p:cNvPr id="285" name="Google Shape;285;p31"/>
          <p:cNvPicPr preferRelativeResize="0"/>
          <p:nvPr/>
        </p:nvPicPr>
        <p:blipFill>
          <a:blip r:embed="rId8">
            <a:alphaModFix/>
          </a:blip>
          <a:stretch>
            <a:fillRect/>
          </a:stretch>
        </p:blipFill>
        <p:spPr>
          <a:xfrm>
            <a:off x="6522801" y="189649"/>
            <a:ext cx="1202350" cy="1135925"/>
          </a:xfrm>
          <a:prstGeom prst="rect">
            <a:avLst/>
          </a:prstGeom>
          <a:noFill/>
          <a:ln>
            <a:noFill/>
          </a:ln>
        </p:spPr>
      </p:pic>
      <p:pic>
        <p:nvPicPr>
          <p:cNvPr id="286" name="Google Shape;286;p31"/>
          <p:cNvPicPr preferRelativeResize="0"/>
          <p:nvPr/>
        </p:nvPicPr>
        <p:blipFill>
          <a:blip r:embed="rId9">
            <a:alphaModFix/>
          </a:blip>
          <a:stretch>
            <a:fillRect/>
          </a:stretch>
        </p:blipFill>
        <p:spPr>
          <a:xfrm flipH="1">
            <a:off x="7949600" y="660425"/>
            <a:ext cx="1239863" cy="1331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32"/>
          <p:cNvPicPr preferRelativeResize="0"/>
          <p:nvPr/>
        </p:nvPicPr>
        <p:blipFill>
          <a:blip r:embed="rId3">
            <a:alphaModFix amt="29000"/>
          </a:blip>
          <a:stretch>
            <a:fillRect/>
          </a:stretch>
        </p:blipFill>
        <p:spPr>
          <a:xfrm>
            <a:off x="3947792" y="1200761"/>
            <a:ext cx="1288798" cy="1274425"/>
          </a:xfrm>
          <a:prstGeom prst="rect">
            <a:avLst/>
          </a:prstGeom>
          <a:noFill/>
          <a:ln>
            <a:noFill/>
          </a:ln>
        </p:spPr>
      </p:pic>
      <p:sp>
        <p:nvSpPr>
          <p:cNvPr id="292" name="Google Shape;292;p32"/>
          <p:cNvSpPr txBox="1">
            <a:spLocks noGrp="1"/>
          </p:cNvSpPr>
          <p:nvPr>
            <p:ph type="title"/>
          </p:nvPr>
        </p:nvSpPr>
        <p:spPr>
          <a:xfrm>
            <a:off x="883920" y="2457425"/>
            <a:ext cx="8077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Times New Roman" panose="02020603050405020304" pitchFamily="18" charset="0"/>
                <a:cs typeface="Times New Roman" panose="02020603050405020304" pitchFamily="18" charset="0"/>
              </a:rPr>
              <a:t>Năng lượng hữu ích</a:t>
            </a:r>
            <a:endParaRPr sz="4000" dirty="0">
              <a:latin typeface="Times New Roman" panose="02020603050405020304" pitchFamily="18" charset="0"/>
              <a:cs typeface="Times New Roman" panose="02020603050405020304" pitchFamily="18" charset="0"/>
            </a:endParaRPr>
          </a:p>
        </p:txBody>
      </p:sp>
      <p:sp>
        <p:nvSpPr>
          <p:cNvPr id="293" name="Google Shape;293;p32"/>
          <p:cNvSpPr txBox="1">
            <a:spLocks noGrp="1"/>
          </p:cNvSpPr>
          <p:nvPr>
            <p:ph type="title" idx="2"/>
          </p:nvPr>
        </p:nvSpPr>
        <p:spPr>
          <a:xfrm>
            <a:off x="3960750" y="1360067"/>
            <a:ext cx="1222500" cy="10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33"/>
          <p:cNvSpPr txBox="1">
            <a:spLocks noGrp="1"/>
          </p:cNvSpPr>
          <p:nvPr>
            <p:ph type="subTitle" idx="1"/>
          </p:nvPr>
        </p:nvSpPr>
        <p:spPr>
          <a:xfrm>
            <a:off x="502920" y="1474925"/>
            <a:ext cx="8435340" cy="123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600" dirty="0">
                <a:latin typeface="Times New Roman" panose="02020603050405020304" pitchFamily="18" charset="0"/>
                <a:cs typeface="Times New Roman" panose="02020603050405020304" pitchFamily="18" charset="0"/>
              </a:rPr>
              <a:t>Khi sử dụng năng lượng vào một mục đích nào đó thì luôn có một phần năng lượng là hữu ích, phần còn lại là hao phí.</a:t>
            </a:r>
            <a:endParaRPr sz="3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63" name="Google Shape;563;p42"/>
          <p:cNvPicPr preferRelativeResize="0"/>
          <p:nvPr/>
        </p:nvPicPr>
        <p:blipFill>
          <a:blip r:embed="rId3">
            <a:alphaModFix/>
          </a:blip>
          <a:stretch>
            <a:fillRect/>
          </a:stretch>
        </p:blipFill>
        <p:spPr>
          <a:xfrm flipH="1">
            <a:off x="7782749" y="-23804"/>
            <a:ext cx="1406334" cy="1510350"/>
          </a:xfrm>
          <a:prstGeom prst="rect">
            <a:avLst/>
          </a:prstGeom>
          <a:noFill/>
          <a:ln>
            <a:noFill/>
          </a:ln>
        </p:spPr>
      </p:pic>
      <p:pic>
        <p:nvPicPr>
          <p:cNvPr id="564" name="Google Shape;564;p42"/>
          <p:cNvPicPr preferRelativeResize="0"/>
          <p:nvPr/>
        </p:nvPicPr>
        <p:blipFill>
          <a:blip r:embed="rId4">
            <a:alphaModFix/>
          </a:blip>
          <a:stretch>
            <a:fillRect/>
          </a:stretch>
        </p:blipFill>
        <p:spPr>
          <a:xfrm>
            <a:off x="5476624" y="-56751"/>
            <a:ext cx="1313200" cy="1140856"/>
          </a:xfrm>
          <a:prstGeom prst="rect">
            <a:avLst/>
          </a:prstGeom>
          <a:noFill/>
          <a:ln>
            <a:noFill/>
          </a:ln>
        </p:spPr>
      </p:pic>
      <p:pic>
        <p:nvPicPr>
          <p:cNvPr id="565" name="Google Shape;565;p42"/>
          <p:cNvPicPr preferRelativeResize="0"/>
          <p:nvPr/>
        </p:nvPicPr>
        <p:blipFill>
          <a:blip r:embed="rId5">
            <a:alphaModFix/>
          </a:blip>
          <a:stretch>
            <a:fillRect/>
          </a:stretch>
        </p:blipFill>
        <p:spPr>
          <a:xfrm>
            <a:off x="62750" y="2376375"/>
            <a:ext cx="1313200" cy="1240650"/>
          </a:xfrm>
          <a:prstGeom prst="rect">
            <a:avLst/>
          </a:prstGeom>
          <a:noFill/>
          <a:ln>
            <a:noFill/>
          </a:ln>
        </p:spPr>
      </p:pic>
      <p:pic>
        <p:nvPicPr>
          <p:cNvPr id="566" name="Google Shape;566;p42"/>
          <p:cNvPicPr preferRelativeResize="0"/>
          <p:nvPr/>
        </p:nvPicPr>
        <p:blipFill>
          <a:blip r:embed="rId6">
            <a:alphaModFix/>
          </a:blip>
          <a:stretch>
            <a:fillRect/>
          </a:stretch>
        </p:blipFill>
        <p:spPr>
          <a:xfrm>
            <a:off x="62750" y="3449725"/>
            <a:ext cx="909700" cy="824000"/>
          </a:xfrm>
          <a:prstGeom prst="rect">
            <a:avLst/>
          </a:prstGeom>
          <a:noFill/>
          <a:ln>
            <a:noFill/>
          </a:ln>
        </p:spPr>
      </p:pic>
      <p:sp>
        <p:nvSpPr>
          <p:cNvPr id="4" name="Bong bóng Ý nghĩ: Hình đám mây 3">
            <a:extLst>
              <a:ext uri="{FF2B5EF4-FFF2-40B4-BE49-F238E27FC236}">
                <a16:creationId xmlns:a16="http://schemas.microsoft.com/office/drawing/2014/main" id="{3E41F9E0-EE9C-7522-3D49-59364AAD1B28}"/>
              </a:ext>
            </a:extLst>
          </p:cNvPr>
          <p:cNvSpPr/>
          <p:nvPr/>
        </p:nvSpPr>
        <p:spPr>
          <a:xfrm>
            <a:off x="3147060" y="609600"/>
            <a:ext cx="2286000" cy="97078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NĂNG LƯỢNG </a:t>
            </a:r>
            <a:endParaRPr lang="vi-VN" sz="2000" b="1" dirty="0">
              <a:solidFill>
                <a:srgbClr val="FF0000"/>
              </a:solidFill>
            </a:endParaRPr>
          </a:p>
        </p:txBody>
      </p:sp>
      <p:sp>
        <p:nvSpPr>
          <p:cNvPr id="5" name="Arrow: Curved Right 8">
            <a:extLst>
              <a:ext uri="{FF2B5EF4-FFF2-40B4-BE49-F238E27FC236}">
                <a16:creationId xmlns:a16="http://schemas.microsoft.com/office/drawing/2014/main" id="{4676ACFD-661F-3C8E-604C-FA3FBBC5CDB0}"/>
              </a:ext>
            </a:extLst>
          </p:cNvPr>
          <p:cNvSpPr/>
          <p:nvPr/>
        </p:nvSpPr>
        <p:spPr>
          <a:xfrm rot="2123411">
            <a:off x="2209630" y="806849"/>
            <a:ext cx="569913" cy="1614429"/>
          </a:xfrm>
          <a:prstGeom prst="curvedRightArrow">
            <a:avLst>
              <a:gd name="adj1" fmla="val 9324"/>
              <a:gd name="adj2" fmla="val 39479"/>
              <a:gd name="adj3" fmla="val 22228"/>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10">
            <a:extLst>
              <a:ext uri="{FF2B5EF4-FFF2-40B4-BE49-F238E27FC236}">
                <a16:creationId xmlns:a16="http://schemas.microsoft.com/office/drawing/2014/main" id="{746E3BF7-99E1-D9C0-4C59-953799187908}"/>
              </a:ext>
            </a:extLst>
          </p:cNvPr>
          <p:cNvSpPr txBox="1"/>
          <p:nvPr/>
        </p:nvSpPr>
        <p:spPr>
          <a:xfrm>
            <a:off x="1015947" y="2410782"/>
            <a:ext cx="3581400" cy="457200"/>
          </a:xfrm>
          <a:prstGeom prst="rect">
            <a:avLst/>
          </a:prstGeom>
          <a:noFill/>
        </p:spPr>
        <p:txBody>
          <a:bodyPr>
            <a:spAutoFit/>
          </a:bodyPr>
          <a:lstStyle/>
          <a:p>
            <a:pPr defTabSz="457200">
              <a:buClrTx/>
              <a:buFontTx/>
              <a:buNone/>
              <a:defRPr/>
            </a:pPr>
            <a:r>
              <a:rPr lang="en-US" sz="2400" b="1" kern="1200" dirty="0" err="1">
                <a:solidFill>
                  <a:srgbClr val="C0504D">
                    <a:lumMod val="75000"/>
                  </a:srgbClr>
                </a:solidFill>
                <a:latin typeface="Arial" panose="020B0604020202020204" pitchFamily="34" charset="0"/>
                <a:ea typeface="+mn-ea"/>
                <a:cs typeface="Arial" panose="020B0604020202020204" pitchFamily="34" charset="0"/>
              </a:rPr>
              <a:t>Năng</a:t>
            </a:r>
            <a:r>
              <a:rPr lang="en-US" sz="2400" b="1" kern="1200" dirty="0">
                <a:solidFill>
                  <a:srgbClr val="C0504D">
                    <a:lumMod val="75000"/>
                  </a:srgbClr>
                </a:solidFill>
                <a:latin typeface="Arial" panose="020B0604020202020204" pitchFamily="34" charset="0"/>
                <a:ea typeface="+mn-ea"/>
                <a:cs typeface="Arial" panose="020B0604020202020204" pitchFamily="34" charset="0"/>
              </a:rPr>
              <a:t> </a:t>
            </a:r>
            <a:r>
              <a:rPr lang="en-US" sz="2400" b="1" kern="1200" dirty="0" err="1">
                <a:solidFill>
                  <a:srgbClr val="C0504D">
                    <a:lumMod val="75000"/>
                  </a:srgbClr>
                </a:solidFill>
                <a:latin typeface="Arial" panose="020B0604020202020204" pitchFamily="34" charset="0"/>
                <a:ea typeface="+mn-ea"/>
                <a:cs typeface="Arial" panose="020B0604020202020204" pitchFamily="34" charset="0"/>
              </a:rPr>
              <a:t>lượng</a:t>
            </a:r>
            <a:r>
              <a:rPr lang="en-US" sz="2400" b="1" kern="1200" dirty="0">
                <a:solidFill>
                  <a:srgbClr val="C0504D">
                    <a:lumMod val="75000"/>
                  </a:srgbClr>
                </a:solidFill>
                <a:latin typeface="Arial" panose="020B0604020202020204" pitchFamily="34" charset="0"/>
                <a:ea typeface="+mn-ea"/>
                <a:cs typeface="Arial" panose="020B0604020202020204" pitchFamily="34" charset="0"/>
              </a:rPr>
              <a:t> </a:t>
            </a:r>
            <a:r>
              <a:rPr lang="en-US" sz="2400" b="1" kern="1200" dirty="0" err="1">
                <a:solidFill>
                  <a:srgbClr val="C0504D">
                    <a:lumMod val="75000"/>
                  </a:srgbClr>
                </a:solidFill>
                <a:latin typeface="Arial" panose="020B0604020202020204" pitchFamily="34" charset="0"/>
                <a:ea typeface="+mn-ea"/>
                <a:cs typeface="Arial" panose="020B0604020202020204" pitchFamily="34" charset="0"/>
              </a:rPr>
              <a:t>hữu</a:t>
            </a:r>
            <a:r>
              <a:rPr lang="en-US" sz="2400" b="1" kern="1200" dirty="0">
                <a:solidFill>
                  <a:srgbClr val="C0504D">
                    <a:lumMod val="75000"/>
                  </a:srgbClr>
                </a:solidFill>
                <a:latin typeface="Arial" panose="020B0604020202020204" pitchFamily="34" charset="0"/>
                <a:ea typeface="+mn-ea"/>
                <a:cs typeface="Arial" panose="020B0604020202020204" pitchFamily="34" charset="0"/>
              </a:rPr>
              <a:t> </a:t>
            </a:r>
            <a:r>
              <a:rPr lang="en-US" sz="2400" b="1" kern="1200" dirty="0" err="1">
                <a:solidFill>
                  <a:srgbClr val="C0504D">
                    <a:lumMod val="75000"/>
                  </a:srgbClr>
                </a:solidFill>
                <a:latin typeface="Arial" panose="020B0604020202020204" pitchFamily="34" charset="0"/>
                <a:ea typeface="+mn-ea"/>
                <a:cs typeface="Arial" panose="020B0604020202020204" pitchFamily="34" charset="0"/>
              </a:rPr>
              <a:t>ích</a:t>
            </a:r>
            <a:endParaRPr lang="en-US" sz="2400" b="1" kern="1200" dirty="0">
              <a:solidFill>
                <a:srgbClr val="C0504D">
                  <a:lumMod val="75000"/>
                </a:srgbClr>
              </a:solidFill>
              <a:latin typeface="Arial" panose="020B0604020202020204" pitchFamily="34" charset="0"/>
              <a:ea typeface="+mn-ea"/>
              <a:cs typeface="Arial" panose="020B0604020202020204" pitchFamily="34" charset="0"/>
            </a:endParaRPr>
          </a:p>
        </p:txBody>
      </p:sp>
      <p:sp>
        <p:nvSpPr>
          <p:cNvPr id="7" name="Arrow: Curved Right 9">
            <a:extLst>
              <a:ext uri="{FF2B5EF4-FFF2-40B4-BE49-F238E27FC236}">
                <a16:creationId xmlns:a16="http://schemas.microsoft.com/office/drawing/2014/main" id="{7D997DA7-10E2-F214-F9C7-881B129243EB}"/>
              </a:ext>
            </a:extLst>
          </p:cNvPr>
          <p:cNvSpPr/>
          <p:nvPr/>
        </p:nvSpPr>
        <p:spPr>
          <a:xfrm rot="19401399" flipH="1">
            <a:off x="5763041" y="709604"/>
            <a:ext cx="549275" cy="1659747"/>
          </a:xfrm>
          <a:prstGeom prst="curvedRightArrow">
            <a:avLst>
              <a:gd name="adj1" fmla="val 14128"/>
              <a:gd name="adj2" fmla="val 28492"/>
              <a:gd name="adj3" fmla="val 33344"/>
            </a:avLst>
          </a:prstGeom>
          <a:solidFill>
            <a:srgbClr val="FF0000"/>
          </a:solidFill>
          <a:ln w="25400" cap="flat" cmpd="sng" algn="ctr">
            <a:solidFill>
              <a:srgbClr val="FF0000"/>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highlight>
                <a:srgbClr val="FF0000"/>
              </a:highlight>
              <a:uLnTx/>
              <a:uFillTx/>
              <a:latin typeface="Calibri"/>
              <a:ea typeface="+mn-ea"/>
              <a:cs typeface="+mn-cs"/>
            </a:endParaRPr>
          </a:p>
        </p:txBody>
      </p:sp>
      <p:sp>
        <p:nvSpPr>
          <p:cNvPr id="8" name="TextBox 11">
            <a:extLst>
              <a:ext uri="{FF2B5EF4-FFF2-40B4-BE49-F238E27FC236}">
                <a16:creationId xmlns:a16="http://schemas.microsoft.com/office/drawing/2014/main" id="{486AC510-0C21-CB54-E808-3C522FA1A4D2}"/>
              </a:ext>
            </a:extLst>
          </p:cNvPr>
          <p:cNvSpPr txBox="1">
            <a:spLocks noChangeArrowheads="1"/>
          </p:cNvSpPr>
          <p:nvPr/>
        </p:nvSpPr>
        <p:spPr bwMode="auto">
          <a:xfrm>
            <a:off x="4869180" y="2410782"/>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cs typeface="Arial" panose="020B0604020202020204" pitchFamily="34" charset="0"/>
              </a:defRPr>
            </a:lvl1pPr>
            <a:lvl2pPr marL="742950" indent="-285750" defTabSz="457200">
              <a:defRPr>
                <a:solidFill>
                  <a:schemeClr val="tx1"/>
                </a:solidFill>
                <a:latin typeface="Calibri" panose="020F0502020204030204" pitchFamily="34" charset="0"/>
                <a:cs typeface="Arial" panose="020B0604020202020204" pitchFamily="34" charset="0"/>
              </a:defRPr>
            </a:lvl2pPr>
            <a:lvl3pPr marL="1143000" indent="-228600" defTabSz="457200">
              <a:defRPr>
                <a:solidFill>
                  <a:schemeClr val="tx1"/>
                </a:solidFill>
                <a:latin typeface="Calibri" panose="020F0502020204030204" pitchFamily="34" charset="0"/>
                <a:cs typeface="Arial" panose="020B0604020202020204" pitchFamily="34" charset="0"/>
              </a:defRPr>
            </a:lvl3pPr>
            <a:lvl4pPr marL="1600200" indent="-228600" defTabSz="457200">
              <a:defRPr>
                <a:solidFill>
                  <a:schemeClr val="tx1"/>
                </a:solidFill>
                <a:latin typeface="Calibri" panose="020F0502020204030204" pitchFamily="34" charset="0"/>
                <a:cs typeface="Arial" panose="020B0604020202020204" pitchFamily="34" charset="0"/>
              </a:defRPr>
            </a:lvl4pPr>
            <a:lvl5pPr marL="2057400" indent="-228600" defTabSz="4572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buClrTx/>
              <a:buFontTx/>
              <a:buNone/>
            </a:pPr>
            <a:r>
              <a:rPr lang="en-US" altLang="vi-VN" sz="2400" b="1" kern="1200" dirty="0" err="1">
                <a:solidFill>
                  <a:srgbClr val="FF0000"/>
                </a:solidFill>
                <a:latin typeface="Arial" panose="020B0604020202020204" pitchFamily="34" charset="0"/>
                <a:ea typeface="+mn-ea"/>
              </a:rPr>
              <a:t>Năng</a:t>
            </a:r>
            <a:r>
              <a:rPr lang="en-US" altLang="vi-VN" sz="2400" b="1" kern="1200" dirty="0">
                <a:solidFill>
                  <a:srgbClr val="FF0000"/>
                </a:solidFill>
                <a:latin typeface="Arial" panose="020B0604020202020204" pitchFamily="34" charset="0"/>
                <a:ea typeface="+mn-ea"/>
              </a:rPr>
              <a:t> </a:t>
            </a:r>
            <a:r>
              <a:rPr lang="en-US" altLang="vi-VN" sz="2400" b="1" kern="1200" dirty="0" err="1">
                <a:solidFill>
                  <a:srgbClr val="FF0000"/>
                </a:solidFill>
                <a:latin typeface="Arial" panose="020B0604020202020204" pitchFamily="34" charset="0"/>
                <a:ea typeface="+mn-ea"/>
              </a:rPr>
              <a:t>lượng</a:t>
            </a:r>
            <a:r>
              <a:rPr lang="en-US" altLang="vi-VN" sz="2400" b="1" kern="1200" dirty="0">
                <a:solidFill>
                  <a:srgbClr val="FF0000"/>
                </a:solidFill>
                <a:latin typeface="Arial" panose="020B0604020202020204" pitchFamily="34" charset="0"/>
                <a:ea typeface="+mn-ea"/>
              </a:rPr>
              <a:t> hao </a:t>
            </a:r>
            <a:r>
              <a:rPr lang="en-US" altLang="vi-VN" sz="2400" b="1" kern="1200" dirty="0" err="1">
                <a:solidFill>
                  <a:srgbClr val="FF0000"/>
                </a:solidFill>
                <a:latin typeface="Arial" panose="020B0604020202020204" pitchFamily="34" charset="0"/>
                <a:ea typeface="+mn-ea"/>
              </a:rPr>
              <a:t>phí</a:t>
            </a:r>
            <a:endParaRPr lang="en-US" altLang="vi-VN" sz="2400" b="1" kern="1200" dirty="0">
              <a:solidFill>
                <a:srgbClr val="FF0000"/>
              </a:solidFill>
              <a:latin typeface="Arial" panose="020B0604020202020204" pitchFamily="34" charset="0"/>
              <a:ea typeface="+mn-ea"/>
            </a:endParaRPr>
          </a:p>
        </p:txBody>
      </p:sp>
      <p:sp>
        <p:nvSpPr>
          <p:cNvPr id="9" name="TextBox 14">
            <a:extLst>
              <a:ext uri="{FF2B5EF4-FFF2-40B4-BE49-F238E27FC236}">
                <a16:creationId xmlns:a16="http://schemas.microsoft.com/office/drawing/2014/main" id="{E1D2B97F-23B2-5261-BBA4-2F6CA757F42C}"/>
              </a:ext>
            </a:extLst>
          </p:cNvPr>
          <p:cNvSpPr txBox="1">
            <a:spLocks noChangeArrowheads="1"/>
          </p:cNvSpPr>
          <p:nvPr/>
        </p:nvSpPr>
        <p:spPr bwMode="auto">
          <a:xfrm>
            <a:off x="978047" y="2869384"/>
            <a:ext cx="3086100" cy="149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defRPr>
                <a:solidFill>
                  <a:schemeClr val="tx1"/>
                </a:solidFill>
                <a:latin typeface="Calibri" panose="020F0502020204030204" pitchFamily="34" charset="0"/>
                <a:cs typeface="Arial" panose="020B0604020202020204" pitchFamily="34" charset="0"/>
              </a:defRPr>
            </a:lvl1pPr>
            <a:lvl2pPr marL="742950" indent="-285750" defTabSz="457200">
              <a:defRPr>
                <a:solidFill>
                  <a:schemeClr val="tx1"/>
                </a:solidFill>
                <a:latin typeface="Calibri" panose="020F0502020204030204" pitchFamily="34" charset="0"/>
                <a:cs typeface="Arial" panose="020B0604020202020204" pitchFamily="34" charset="0"/>
              </a:defRPr>
            </a:lvl2pPr>
            <a:lvl3pPr marL="1143000" indent="-228600" defTabSz="457200">
              <a:defRPr>
                <a:solidFill>
                  <a:schemeClr val="tx1"/>
                </a:solidFill>
                <a:latin typeface="Calibri" panose="020F0502020204030204" pitchFamily="34" charset="0"/>
                <a:cs typeface="Arial" panose="020B0604020202020204" pitchFamily="34" charset="0"/>
              </a:defRPr>
            </a:lvl3pPr>
            <a:lvl4pPr marL="1600200" indent="-228600" defTabSz="457200">
              <a:defRPr>
                <a:solidFill>
                  <a:schemeClr val="tx1"/>
                </a:solidFill>
                <a:latin typeface="Calibri" panose="020F0502020204030204" pitchFamily="34" charset="0"/>
                <a:cs typeface="Arial" panose="020B0604020202020204" pitchFamily="34" charset="0"/>
              </a:defRPr>
            </a:lvl4pPr>
            <a:lvl5pPr marL="2057400" indent="-228600" defTabSz="4572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lnSpc>
                <a:spcPct val="130000"/>
              </a:lnSpc>
              <a:spcBef>
                <a:spcPct val="0"/>
              </a:spcBef>
              <a:spcAft>
                <a:spcPct val="0"/>
              </a:spcAft>
              <a:buClrTx/>
              <a:buFont typeface="Wingdings" panose="05000000000000000000" pitchFamily="2" charset="2"/>
              <a:buChar char="Ø"/>
            </a:pPr>
            <a:r>
              <a:rPr lang="en-US" altLang="vi-VN" sz="1800" kern="1200" dirty="0" err="1">
                <a:solidFill>
                  <a:srgbClr val="000000"/>
                </a:solidFill>
                <a:latin typeface="Arial" panose="020B0604020202020204" pitchFamily="34" charset="0"/>
                <a:ea typeface="+mn-ea"/>
              </a:rPr>
              <a:t>Là</a:t>
            </a:r>
            <a:r>
              <a:rPr lang="en-US" altLang="vi-VN" sz="1800" kern="1200" dirty="0">
                <a:solidFill>
                  <a:srgbClr val="000000"/>
                </a:solidFill>
                <a:latin typeface="Arial" panose="020B0604020202020204" pitchFamily="34" charset="0"/>
                <a:ea typeface="+mn-ea"/>
              </a:rPr>
              <a:t> </a:t>
            </a:r>
            <a:r>
              <a:rPr lang="en-US" altLang="vi-VN" sz="1800" kern="1200" dirty="0" err="1">
                <a:solidFill>
                  <a:srgbClr val="000000"/>
                </a:solidFill>
                <a:latin typeface="Arial" panose="020B0604020202020204" pitchFamily="34" charset="0"/>
                <a:ea typeface="+mn-ea"/>
              </a:rPr>
              <a:t>phần</a:t>
            </a:r>
            <a:r>
              <a:rPr lang="en-US" altLang="vi-VN" sz="1800" kern="1200" dirty="0">
                <a:solidFill>
                  <a:srgbClr val="000000"/>
                </a:solidFill>
                <a:latin typeface="Arial" panose="020B0604020202020204" pitchFamily="34" charset="0"/>
                <a:ea typeface="+mn-ea"/>
              </a:rPr>
              <a:t> </a:t>
            </a:r>
            <a:r>
              <a:rPr lang="en-US" altLang="vi-VN" sz="1800" kern="1200" dirty="0" err="1">
                <a:solidFill>
                  <a:srgbClr val="000000"/>
                </a:solidFill>
                <a:latin typeface="Arial" panose="020B0604020202020204" pitchFamily="34" charset="0"/>
                <a:ea typeface="+mn-ea"/>
              </a:rPr>
              <a:t>năng</a:t>
            </a:r>
            <a:r>
              <a:rPr lang="en-US" altLang="vi-VN" sz="1800" kern="1200" dirty="0">
                <a:solidFill>
                  <a:srgbClr val="000000"/>
                </a:solidFill>
                <a:latin typeface="Arial" panose="020B0604020202020204" pitchFamily="34" charset="0"/>
                <a:ea typeface="+mn-ea"/>
              </a:rPr>
              <a:t> </a:t>
            </a:r>
            <a:r>
              <a:rPr lang="en-US" altLang="vi-VN" sz="1800" kern="1200" dirty="0" err="1">
                <a:solidFill>
                  <a:srgbClr val="000000"/>
                </a:solidFill>
                <a:latin typeface="Arial" panose="020B0604020202020204" pitchFamily="34" charset="0"/>
                <a:ea typeface="+mn-ea"/>
              </a:rPr>
              <a:t>lượng</a:t>
            </a:r>
            <a:r>
              <a:rPr lang="en-US" altLang="vi-VN" sz="1800" kern="1200" dirty="0">
                <a:solidFill>
                  <a:srgbClr val="000000"/>
                </a:solidFill>
                <a:latin typeface="Arial" panose="020B0604020202020204" pitchFamily="34" charset="0"/>
                <a:ea typeface="+mn-ea"/>
              </a:rPr>
              <a:t> ban </a:t>
            </a:r>
            <a:r>
              <a:rPr lang="en-US" altLang="vi-VN" sz="1800" kern="1200" dirty="0" err="1">
                <a:solidFill>
                  <a:srgbClr val="000000"/>
                </a:solidFill>
                <a:latin typeface="Arial" panose="020B0604020202020204" pitchFamily="34" charset="0"/>
                <a:ea typeface="+mn-ea"/>
              </a:rPr>
              <a:t>đầu</a:t>
            </a:r>
            <a:r>
              <a:rPr lang="en-US" altLang="vi-VN" sz="1800" kern="1200" dirty="0">
                <a:solidFill>
                  <a:srgbClr val="000000"/>
                </a:solidFill>
                <a:latin typeface="Arial" panose="020B0604020202020204" pitchFamily="34" charset="0"/>
                <a:ea typeface="+mn-ea"/>
              </a:rPr>
              <a:t> </a:t>
            </a:r>
            <a:r>
              <a:rPr lang="en-US" altLang="vi-VN" sz="1800" kern="1200" dirty="0" err="1">
                <a:solidFill>
                  <a:srgbClr val="000000"/>
                </a:solidFill>
                <a:latin typeface="Arial" panose="020B0604020202020204" pitchFamily="34" charset="0"/>
                <a:ea typeface="+mn-ea"/>
              </a:rPr>
              <a:t>chuyển</a:t>
            </a:r>
            <a:r>
              <a:rPr lang="en-US" altLang="vi-VN" sz="1800" kern="1200" dirty="0">
                <a:solidFill>
                  <a:srgbClr val="000000"/>
                </a:solidFill>
                <a:latin typeface="Arial" panose="020B0604020202020204" pitchFamily="34" charset="0"/>
                <a:ea typeface="+mn-ea"/>
              </a:rPr>
              <a:t> </a:t>
            </a:r>
            <a:r>
              <a:rPr lang="en-US" altLang="vi-VN" sz="1800" kern="1200" dirty="0" err="1">
                <a:solidFill>
                  <a:srgbClr val="000000"/>
                </a:solidFill>
                <a:latin typeface="Arial" panose="020B0604020202020204" pitchFamily="34" charset="0"/>
                <a:ea typeface="+mn-ea"/>
              </a:rPr>
              <a:t>thành</a:t>
            </a:r>
            <a:r>
              <a:rPr lang="en-US" altLang="vi-VN" sz="1800" kern="1200" dirty="0">
                <a:solidFill>
                  <a:srgbClr val="000000"/>
                </a:solidFill>
                <a:latin typeface="Arial" panose="020B0604020202020204" pitchFamily="34" charset="0"/>
                <a:ea typeface="+mn-ea"/>
              </a:rPr>
              <a:t> </a:t>
            </a:r>
            <a:r>
              <a:rPr lang="vi-VN" altLang="vi-VN" sz="1800" kern="1200" dirty="0">
                <a:solidFill>
                  <a:srgbClr val="000000"/>
                </a:solidFill>
                <a:latin typeface="Arial" panose="020B0604020202020204" pitchFamily="34" charset="0"/>
                <a:ea typeface="+mn-ea"/>
              </a:rPr>
              <a:t>năng lượng theo đ</a:t>
            </a:r>
            <a:r>
              <a:rPr lang="en-US" altLang="vi-VN" sz="1800" kern="1200" dirty="0" err="1">
                <a:solidFill>
                  <a:srgbClr val="000000"/>
                </a:solidFill>
                <a:latin typeface="Arial" panose="020B0604020202020204" pitchFamily="34" charset="0"/>
                <a:ea typeface="+mn-ea"/>
              </a:rPr>
              <a:t>úng</a:t>
            </a:r>
            <a:r>
              <a:rPr lang="en-US" altLang="vi-VN" sz="1800" kern="1200" dirty="0">
                <a:solidFill>
                  <a:srgbClr val="000000"/>
                </a:solidFill>
                <a:latin typeface="Arial" panose="020B0604020202020204" pitchFamily="34" charset="0"/>
                <a:ea typeface="+mn-ea"/>
              </a:rPr>
              <a:t> m</a:t>
            </a:r>
            <a:r>
              <a:rPr lang="vi-VN" altLang="vi-VN" sz="1800" kern="1200" dirty="0">
                <a:solidFill>
                  <a:srgbClr val="000000"/>
                </a:solidFill>
                <a:latin typeface="Arial" panose="020B0604020202020204" pitchFamily="34" charset="0"/>
                <a:ea typeface="+mn-ea"/>
              </a:rPr>
              <a:t>ục đ</a:t>
            </a:r>
            <a:r>
              <a:rPr lang="en-US" altLang="vi-VN" sz="1800" kern="1200" dirty="0" err="1">
                <a:solidFill>
                  <a:srgbClr val="000000"/>
                </a:solidFill>
                <a:latin typeface="Arial" panose="020B0604020202020204" pitchFamily="34" charset="0"/>
                <a:ea typeface="+mn-ea"/>
              </a:rPr>
              <a:t>ích</a:t>
            </a:r>
            <a:r>
              <a:rPr lang="en-US" altLang="vi-VN" sz="1800" kern="1200" dirty="0">
                <a:solidFill>
                  <a:srgbClr val="000000"/>
                </a:solidFill>
                <a:latin typeface="Arial" panose="020B0604020202020204" pitchFamily="34" charset="0"/>
                <a:ea typeface="+mn-ea"/>
              </a:rPr>
              <a:t> s</a:t>
            </a:r>
            <a:r>
              <a:rPr lang="vi-VN" altLang="vi-VN" sz="1800" kern="1200" dirty="0">
                <a:solidFill>
                  <a:srgbClr val="000000"/>
                </a:solidFill>
                <a:latin typeface="Arial" panose="020B0604020202020204" pitchFamily="34" charset="0"/>
                <a:ea typeface="+mn-ea"/>
              </a:rPr>
              <a:t>ử dụng</a:t>
            </a:r>
            <a:endParaRPr lang="en-US" altLang="vi-VN" sz="1800" kern="1200" dirty="0">
              <a:solidFill>
                <a:srgbClr val="000000"/>
              </a:solidFill>
              <a:latin typeface="Arial" panose="020B0604020202020204" pitchFamily="34" charset="0"/>
              <a:ea typeface="+mn-ea"/>
            </a:endParaRPr>
          </a:p>
        </p:txBody>
      </p:sp>
      <p:sp>
        <p:nvSpPr>
          <p:cNvPr id="10" name="TextBox 15">
            <a:extLst>
              <a:ext uri="{FF2B5EF4-FFF2-40B4-BE49-F238E27FC236}">
                <a16:creationId xmlns:a16="http://schemas.microsoft.com/office/drawing/2014/main" id="{A92F6D1D-CC23-FF07-138F-E99342CCC680}"/>
              </a:ext>
            </a:extLst>
          </p:cNvPr>
          <p:cNvSpPr txBox="1">
            <a:spLocks noChangeArrowheads="1"/>
          </p:cNvSpPr>
          <p:nvPr/>
        </p:nvSpPr>
        <p:spPr bwMode="auto">
          <a:xfrm>
            <a:off x="4572000" y="2848847"/>
            <a:ext cx="3622675" cy="149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defRPr>
                <a:solidFill>
                  <a:schemeClr val="tx1"/>
                </a:solidFill>
                <a:latin typeface="Calibri" panose="020F0502020204030204" pitchFamily="34" charset="0"/>
                <a:cs typeface="Arial" panose="020B0604020202020204" pitchFamily="34" charset="0"/>
              </a:defRPr>
            </a:lvl1pPr>
            <a:lvl2pPr marL="742950" indent="-285750" defTabSz="457200">
              <a:defRPr>
                <a:solidFill>
                  <a:schemeClr val="tx1"/>
                </a:solidFill>
                <a:latin typeface="Calibri" panose="020F0502020204030204" pitchFamily="34" charset="0"/>
                <a:cs typeface="Arial" panose="020B0604020202020204" pitchFamily="34" charset="0"/>
              </a:defRPr>
            </a:lvl2pPr>
            <a:lvl3pPr marL="1143000" indent="-228600" defTabSz="457200">
              <a:defRPr>
                <a:solidFill>
                  <a:schemeClr val="tx1"/>
                </a:solidFill>
                <a:latin typeface="Calibri" panose="020F0502020204030204" pitchFamily="34" charset="0"/>
                <a:cs typeface="Arial" panose="020B0604020202020204" pitchFamily="34" charset="0"/>
              </a:defRPr>
            </a:lvl3pPr>
            <a:lvl4pPr marL="1600200" indent="-228600" defTabSz="457200">
              <a:defRPr>
                <a:solidFill>
                  <a:schemeClr val="tx1"/>
                </a:solidFill>
                <a:latin typeface="Calibri" panose="020F0502020204030204" pitchFamily="34" charset="0"/>
                <a:cs typeface="Arial" panose="020B0604020202020204" pitchFamily="34" charset="0"/>
              </a:defRPr>
            </a:lvl4pPr>
            <a:lvl5pPr marL="2057400" indent="-228600" defTabSz="457200">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lnSpc>
                <a:spcPct val="130000"/>
              </a:lnSpc>
              <a:spcBef>
                <a:spcPct val="0"/>
              </a:spcBef>
              <a:spcAft>
                <a:spcPct val="0"/>
              </a:spcAft>
              <a:buClrTx/>
              <a:buFont typeface="Wingdings" panose="05000000000000000000" pitchFamily="2" charset="2"/>
              <a:buChar char="Ø"/>
            </a:pPr>
            <a:r>
              <a:rPr lang="en-US" altLang="vi-VN" sz="1800" kern="1200" dirty="0" err="1">
                <a:solidFill>
                  <a:srgbClr val="000000"/>
                </a:solidFill>
                <a:latin typeface="Arial" panose="020B0604020202020204" pitchFamily="34" charset="0"/>
                <a:ea typeface="+mn-ea"/>
              </a:rPr>
              <a:t>Là</a:t>
            </a:r>
            <a:r>
              <a:rPr lang="en-US" altLang="vi-VN" sz="1800" kern="1200" dirty="0">
                <a:solidFill>
                  <a:srgbClr val="000000"/>
                </a:solidFill>
                <a:latin typeface="Arial" panose="020B0604020202020204" pitchFamily="34" charset="0"/>
                <a:ea typeface="+mn-ea"/>
              </a:rPr>
              <a:t> </a:t>
            </a:r>
            <a:r>
              <a:rPr lang="en-US" altLang="vi-VN" sz="1800" kern="1200" dirty="0" err="1">
                <a:solidFill>
                  <a:srgbClr val="000000"/>
                </a:solidFill>
                <a:latin typeface="Arial" panose="020B0604020202020204" pitchFamily="34" charset="0"/>
                <a:ea typeface="+mn-ea"/>
              </a:rPr>
              <a:t>phần</a:t>
            </a:r>
            <a:r>
              <a:rPr lang="en-US" altLang="vi-VN" sz="1800" kern="1200" dirty="0">
                <a:solidFill>
                  <a:srgbClr val="000000"/>
                </a:solidFill>
                <a:latin typeface="Arial" panose="020B0604020202020204" pitchFamily="34" charset="0"/>
                <a:ea typeface="+mn-ea"/>
              </a:rPr>
              <a:t> </a:t>
            </a:r>
            <a:r>
              <a:rPr lang="en-US" altLang="vi-VN" sz="1800" kern="1200" dirty="0" err="1">
                <a:solidFill>
                  <a:srgbClr val="000000"/>
                </a:solidFill>
                <a:latin typeface="Arial" panose="020B0604020202020204" pitchFamily="34" charset="0"/>
                <a:ea typeface="+mn-ea"/>
              </a:rPr>
              <a:t>năng</a:t>
            </a:r>
            <a:r>
              <a:rPr lang="en-US" altLang="vi-VN" sz="1800" kern="1200" dirty="0">
                <a:solidFill>
                  <a:srgbClr val="000000"/>
                </a:solidFill>
                <a:latin typeface="Arial" panose="020B0604020202020204" pitchFamily="34" charset="0"/>
                <a:ea typeface="+mn-ea"/>
              </a:rPr>
              <a:t> </a:t>
            </a:r>
            <a:r>
              <a:rPr lang="en-US" altLang="vi-VN" sz="1800" kern="1200" dirty="0" err="1">
                <a:solidFill>
                  <a:srgbClr val="000000"/>
                </a:solidFill>
                <a:latin typeface="Arial" panose="020B0604020202020204" pitchFamily="34" charset="0"/>
                <a:ea typeface="+mn-ea"/>
              </a:rPr>
              <a:t>lượng</a:t>
            </a:r>
            <a:r>
              <a:rPr lang="en-US" altLang="vi-VN" sz="1800" kern="1200" dirty="0">
                <a:solidFill>
                  <a:srgbClr val="000000"/>
                </a:solidFill>
                <a:latin typeface="Arial" panose="020B0604020202020204" pitchFamily="34" charset="0"/>
                <a:ea typeface="+mn-ea"/>
              </a:rPr>
              <a:t> ban </a:t>
            </a:r>
            <a:r>
              <a:rPr lang="en-US" altLang="vi-VN" sz="1800" kern="1200" dirty="0" err="1">
                <a:solidFill>
                  <a:srgbClr val="000000"/>
                </a:solidFill>
                <a:latin typeface="Arial" panose="020B0604020202020204" pitchFamily="34" charset="0"/>
                <a:ea typeface="+mn-ea"/>
              </a:rPr>
              <a:t>đầu</a:t>
            </a:r>
            <a:r>
              <a:rPr lang="en-US" altLang="vi-VN" sz="1800" kern="1200" dirty="0">
                <a:solidFill>
                  <a:srgbClr val="000000"/>
                </a:solidFill>
                <a:latin typeface="Arial" panose="020B0604020202020204" pitchFamily="34" charset="0"/>
                <a:ea typeface="+mn-ea"/>
              </a:rPr>
              <a:t> </a:t>
            </a:r>
            <a:r>
              <a:rPr lang="en-US" altLang="vi-VN" sz="1800" kern="1200" dirty="0" err="1">
                <a:solidFill>
                  <a:srgbClr val="000000"/>
                </a:solidFill>
                <a:latin typeface="Arial" panose="020B0604020202020204" pitchFamily="34" charset="0"/>
                <a:ea typeface="+mn-ea"/>
              </a:rPr>
              <a:t>chuyển</a:t>
            </a:r>
            <a:r>
              <a:rPr lang="en-US" altLang="vi-VN" sz="1800" kern="1200" dirty="0">
                <a:solidFill>
                  <a:srgbClr val="000000"/>
                </a:solidFill>
                <a:latin typeface="Arial" panose="020B0604020202020204" pitchFamily="34" charset="0"/>
                <a:ea typeface="+mn-ea"/>
              </a:rPr>
              <a:t> </a:t>
            </a:r>
            <a:r>
              <a:rPr lang="en-US" altLang="vi-VN" sz="1800" kern="1200" dirty="0" err="1">
                <a:solidFill>
                  <a:srgbClr val="000000"/>
                </a:solidFill>
                <a:latin typeface="Arial" panose="020B0604020202020204" pitchFamily="34" charset="0"/>
                <a:ea typeface="+mn-ea"/>
              </a:rPr>
              <a:t>thành</a:t>
            </a:r>
            <a:r>
              <a:rPr lang="en-US" altLang="vi-VN" sz="1800" kern="1200" dirty="0">
                <a:solidFill>
                  <a:srgbClr val="000000"/>
                </a:solidFill>
                <a:latin typeface="Arial" panose="020B0604020202020204" pitchFamily="34" charset="0"/>
                <a:ea typeface="+mn-ea"/>
              </a:rPr>
              <a:t> </a:t>
            </a:r>
            <a:r>
              <a:rPr lang="vi-VN" altLang="vi-VN" sz="1800" kern="1200" dirty="0">
                <a:solidFill>
                  <a:srgbClr val="000000"/>
                </a:solidFill>
                <a:latin typeface="Arial" panose="020B0604020202020204" pitchFamily="34" charset="0"/>
                <a:ea typeface="+mn-ea"/>
              </a:rPr>
              <a:t>năng lượng </a:t>
            </a:r>
            <a:r>
              <a:rPr lang="en-US" altLang="vi-VN" sz="1800" b="1" kern="1200" dirty="0" err="1">
                <a:solidFill>
                  <a:srgbClr val="FF0000"/>
                </a:solidFill>
                <a:latin typeface="Arial" panose="020B0604020202020204" pitchFamily="34" charset="0"/>
                <a:ea typeface="+mn-ea"/>
              </a:rPr>
              <a:t>không</a:t>
            </a:r>
            <a:r>
              <a:rPr lang="en-US" altLang="vi-VN" sz="1800" kern="1200" dirty="0">
                <a:solidFill>
                  <a:srgbClr val="000000"/>
                </a:solidFill>
                <a:latin typeface="Arial" panose="020B0604020202020204" pitchFamily="34" charset="0"/>
                <a:ea typeface="+mn-ea"/>
              </a:rPr>
              <a:t> </a:t>
            </a:r>
            <a:r>
              <a:rPr lang="vi-VN" altLang="vi-VN" sz="1800" kern="1200" dirty="0">
                <a:solidFill>
                  <a:srgbClr val="000000"/>
                </a:solidFill>
                <a:latin typeface="Arial" panose="020B0604020202020204" pitchFamily="34" charset="0"/>
                <a:ea typeface="+mn-ea"/>
              </a:rPr>
              <a:t>theo đ</a:t>
            </a:r>
            <a:r>
              <a:rPr lang="en-US" altLang="vi-VN" sz="1800" kern="1200" dirty="0" err="1">
                <a:solidFill>
                  <a:srgbClr val="000000"/>
                </a:solidFill>
                <a:latin typeface="Arial" panose="020B0604020202020204" pitchFamily="34" charset="0"/>
                <a:ea typeface="+mn-ea"/>
              </a:rPr>
              <a:t>úng</a:t>
            </a:r>
            <a:r>
              <a:rPr lang="en-US" altLang="vi-VN" sz="1800" kern="1200" dirty="0">
                <a:solidFill>
                  <a:srgbClr val="000000"/>
                </a:solidFill>
                <a:latin typeface="Arial" panose="020B0604020202020204" pitchFamily="34" charset="0"/>
                <a:ea typeface="+mn-ea"/>
              </a:rPr>
              <a:t> m</a:t>
            </a:r>
            <a:r>
              <a:rPr lang="vi-VN" altLang="vi-VN" sz="1800" kern="1200" dirty="0">
                <a:solidFill>
                  <a:srgbClr val="000000"/>
                </a:solidFill>
                <a:latin typeface="Arial" panose="020B0604020202020204" pitchFamily="34" charset="0"/>
                <a:ea typeface="+mn-ea"/>
              </a:rPr>
              <a:t>ục đ</a:t>
            </a:r>
            <a:r>
              <a:rPr lang="en-US" altLang="vi-VN" sz="1800" kern="1200" dirty="0" err="1">
                <a:solidFill>
                  <a:srgbClr val="000000"/>
                </a:solidFill>
                <a:latin typeface="Arial" panose="020B0604020202020204" pitchFamily="34" charset="0"/>
                <a:ea typeface="+mn-ea"/>
              </a:rPr>
              <a:t>ích</a:t>
            </a:r>
            <a:r>
              <a:rPr lang="en-US" altLang="vi-VN" sz="1800" kern="1200" dirty="0">
                <a:solidFill>
                  <a:srgbClr val="000000"/>
                </a:solidFill>
                <a:latin typeface="Arial" panose="020B0604020202020204" pitchFamily="34" charset="0"/>
                <a:ea typeface="+mn-ea"/>
              </a:rPr>
              <a:t> s</a:t>
            </a:r>
            <a:r>
              <a:rPr lang="vi-VN" altLang="vi-VN" sz="1800" kern="1200" dirty="0">
                <a:solidFill>
                  <a:srgbClr val="000000"/>
                </a:solidFill>
                <a:latin typeface="Arial" panose="020B0604020202020204" pitchFamily="34" charset="0"/>
                <a:ea typeface="+mn-ea"/>
              </a:rPr>
              <a:t>ử dụng</a:t>
            </a:r>
            <a:endParaRPr lang="en-US" altLang="vi-VN" sz="1800" kern="1200" dirty="0">
              <a:solidFill>
                <a:srgbClr val="000000"/>
              </a:solidFill>
              <a:latin typeface="Arial" panose="020B0604020202020204"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Google Shape;306;p34"/>
          <p:cNvSpPr txBox="1">
            <a:spLocks noGrp="1"/>
          </p:cNvSpPr>
          <p:nvPr>
            <p:ph type="subTitle" idx="1"/>
          </p:nvPr>
        </p:nvSpPr>
        <p:spPr>
          <a:xfrm>
            <a:off x="4076605" y="260985"/>
            <a:ext cx="4395600" cy="2422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r>
              <a:rPr lang="en-US" sz="2800" dirty="0" err="1"/>
              <a:t>Năng</a:t>
            </a:r>
            <a:r>
              <a:rPr lang="en-US" sz="2800" dirty="0"/>
              <a:t> </a:t>
            </a:r>
            <a:r>
              <a:rPr lang="en-US" sz="2800" dirty="0" err="1"/>
              <a:t>lượng</a:t>
            </a:r>
            <a:r>
              <a:rPr lang="en-US" sz="2800" dirty="0"/>
              <a:t> </a:t>
            </a:r>
            <a:r>
              <a:rPr lang="en-US" sz="2800" dirty="0" err="1"/>
              <a:t>hữu</a:t>
            </a:r>
            <a:r>
              <a:rPr lang="en-US" sz="2800" dirty="0"/>
              <a:t> </a:t>
            </a:r>
            <a:r>
              <a:rPr lang="en-US" sz="2800" dirty="0" err="1"/>
              <a:t>ích</a:t>
            </a:r>
            <a:r>
              <a:rPr lang="en-US" sz="2800" dirty="0"/>
              <a:t> </a:t>
            </a:r>
            <a:r>
              <a:rPr lang="en-US" sz="2800" dirty="0" err="1"/>
              <a:t>cung</a:t>
            </a:r>
            <a:r>
              <a:rPr lang="en-US" sz="2800" dirty="0"/>
              <a:t> </a:t>
            </a:r>
            <a:r>
              <a:rPr lang="en-US" sz="2800" dirty="0" err="1"/>
              <a:t>cấp</a:t>
            </a:r>
            <a:r>
              <a:rPr lang="en-US" sz="2800" dirty="0"/>
              <a:t> </a:t>
            </a:r>
            <a:r>
              <a:rPr lang="en-US" sz="2800" dirty="0" err="1"/>
              <a:t>cho</a:t>
            </a:r>
            <a:r>
              <a:rPr lang="en-US" sz="2800" dirty="0"/>
              <a:t> </a:t>
            </a:r>
            <a:r>
              <a:rPr lang="en-US" sz="2800" dirty="0" err="1"/>
              <a:t>nước</a:t>
            </a:r>
            <a:r>
              <a:rPr lang="en-US" sz="2800" dirty="0"/>
              <a:t> </a:t>
            </a:r>
            <a:r>
              <a:rPr lang="en-US" sz="2800" dirty="0" err="1"/>
              <a:t>từ</a:t>
            </a:r>
            <a:r>
              <a:rPr lang="en-US" sz="2800" dirty="0"/>
              <a:t> </a:t>
            </a:r>
            <a:r>
              <a:rPr lang="en-US" sz="2800" dirty="0" err="1"/>
              <a:t>nhiệt</a:t>
            </a:r>
            <a:r>
              <a:rPr lang="en-US" sz="2800" dirty="0"/>
              <a:t> </a:t>
            </a:r>
            <a:r>
              <a:rPr lang="en-US" sz="2800" dirty="0" err="1"/>
              <a:t>độ</a:t>
            </a:r>
            <a:r>
              <a:rPr lang="en-US" sz="2800" dirty="0"/>
              <a:t> </a:t>
            </a:r>
            <a:r>
              <a:rPr lang="en-US" sz="2800" dirty="0" err="1"/>
              <a:t>hiện</a:t>
            </a:r>
            <a:r>
              <a:rPr lang="en-US" sz="2800" dirty="0"/>
              <a:t> </a:t>
            </a:r>
            <a:r>
              <a:rPr lang="en-US" sz="2800" dirty="0" err="1"/>
              <a:t>tại</a:t>
            </a:r>
            <a:r>
              <a:rPr lang="en-US" sz="2800" dirty="0"/>
              <a:t> </a:t>
            </a:r>
            <a:r>
              <a:rPr lang="en-US" sz="2800" dirty="0" err="1"/>
              <a:t>đến</a:t>
            </a:r>
            <a:r>
              <a:rPr lang="en-US" sz="2800" dirty="0"/>
              <a:t> </a:t>
            </a:r>
            <a:r>
              <a:rPr lang="en-US" sz="2800" dirty="0" err="1"/>
              <a:t>nhiệt</a:t>
            </a:r>
            <a:r>
              <a:rPr lang="en-US" sz="2800" dirty="0"/>
              <a:t> </a:t>
            </a:r>
            <a:r>
              <a:rPr lang="en-US" sz="2800" dirty="0" err="1"/>
              <a:t>độ</a:t>
            </a:r>
            <a:r>
              <a:rPr lang="en-US" sz="2800" dirty="0"/>
              <a:t> </a:t>
            </a:r>
            <a:r>
              <a:rPr lang="en-US" sz="2800" dirty="0" err="1"/>
              <a:t>sôi</a:t>
            </a:r>
            <a:endParaRPr sz="2800" dirty="0"/>
          </a:p>
        </p:txBody>
      </p:sp>
      <p:pic>
        <p:nvPicPr>
          <p:cNvPr id="307" name="Google Shape;307;p34"/>
          <p:cNvPicPr preferRelativeResize="0"/>
          <p:nvPr/>
        </p:nvPicPr>
        <p:blipFill>
          <a:blip r:embed="rId3">
            <a:alphaModFix amt="30000"/>
          </a:blip>
          <a:stretch>
            <a:fillRect/>
          </a:stretch>
        </p:blipFill>
        <p:spPr>
          <a:xfrm>
            <a:off x="961150" y="1090850"/>
            <a:ext cx="2995050" cy="2961800"/>
          </a:xfrm>
          <a:prstGeom prst="rect">
            <a:avLst/>
          </a:prstGeom>
          <a:noFill/>
          <a:ln>
            <a:noFill/>
          </a:ln>
        </p:spPr>
      </p:pic>
      <p:pic>
        <p:nvPicPr>
          <p:cNvPr id="3" name="Hình ảnh 2">
            <a:extLst>
              <a:ext uri="{FF2B5EF4-FFF2-40B4-BE49-F238E27FC236}">
                <a16:creationId xmlns:a16="http://schemas.microsoft.com/office/drawing/2014/main" id="{BE36EBE1-742B-E99F-D0B9-DED74419D0F0}"/>
              </a:ext>
            </a:extLst>
          </p:cNvPr>
          <p:cNvPicPr>
            <a:picLocks noChangeAspect="1"/>
          </p:cNvPicPr>
          <p:nvPr/>
        </p:nvPicPr>
        <p:blipFill>
          <a:blip r:embed="rId4"/>
          <a:stretch>
            <a:fillRect/>
          </a:stretch>
        </p:blipFill>
        <p:spPr>
          <a:xfrm>
            <a:off x="1203475" y="1266825"/>
            <a:ext cx="2752725" cy="2609850"/>
          </a:xfrm>
          <a:prstGeom prst="rect">
            <a:avLst/>
          </a:prstGeom>
        </p:spPr>
      </p:pic>
      <p:sp>
        <p:nvSpPr>
          <p:cNvPr id="6" name="Google Shape;306;p34">
            <a:extLst>
              <a:ext uri="{FF2B5EF4-FFF2-40B4-BE49-F238E27FC236}">
                <a16:creationId xmlns:a16="http://schemas.microsoft.com/office/drawing/2014/main" id="{D9715A8E-71BD-4799-C280-E1479824F049}"/>
              </a:ext>
            </a:extLst>
          </p:cNvPr>
          <p:cNvSpPr txBox="1">
            <a:spLocks/>
          </p:cNvSpPr>
          <p:nvPr/>
        </p:nvSpPr>
        <p:spPr>
          <a:xfrm>
            <a:off x="4197010" y="1995580"/>
            <a:ext cx="4395600" cy="2422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400"/>
              <a:buFont typeface="Open Sans"/>
              <a:buChar char="●"/>
              <a:defRPr sz="1600" b="0" i="0" u="none" strike="noStrike" cap="none">
                <a:solidFill>
                  <a:schemeClr val="dk2"/>
                </a:solidFill>
                <a:latin typeface="Didact Gothic"/>
                <a:ea typeface="Didact Gothic"/>
                <a:cs typeface="Didact Gothic"/>
                <a:sym typeface="Didact Gothic"/>
              </a:defRPr>
            </a:lvl1pPr>
            <a:lvl2pPr marL="914400" marR="0" lvl="1" indent="-330200" algn="ctr" rtl="0">
              <a:lnSpc>
                <a:spcPct val="100000"/>
              </a:lnSpc>
              <a:spcBef>
                <a:spcPts val="0"/>
              </a:spcBef>
              <a:spcAft>
                <a:spcPts val="0"/>
              </a:spcAft>
              <a:buClr>
                <a:schemeClr val="dk2"/>
              </a:buClr>
              <a:buSzPts val="1600"/>
              <a:buFont typeface="Open Sans"/>
              <a:buChar char="○"/>
              <a:defRPr sz="1600" b="0" i="0" u="none" strike="noStrike" cap="none">
                <a:solidFill>
                  <a:schemeClr val="dk2"/>
                </a:solidFill>
                <a:latin typeface="Didact Gothic"/>
                <a:ea typeface="Didact Gothic"/>
                <a:cs typeface="Didact Gothic"/>
                <a:sym typeface="Didact Gothic"/>
              </a:defRPr>
            </a:lvl2pPr>
            <a:lvl3pPr marL="1371600" marR="0" lvl="2" indent="-330200" algn="ctr" rtl="0">
              <a:lnSpc>
                <a:spcPct val="100000"/>
              </a:lnSpc>
              <a:spcBef>
                <a:spcPts val="0"/>
              </a:spcBef>
              <a:spcAft>
                <a:spcPts val="0"/>
              </a:spcAft>
              <a:buClr>
                <a:schemeClr val="dk2"/>
              </a:buClr>
              <a:buSzPts val="1600"/>
              <a:buFont typeface="Open Sans"/>
              <a:buChar char="■"/>
              <a:defRPr sz="1600" b="0" i="0" u="none" strike="noStrike" cap="none">
                <a:solidFill>
                  <a:schemeClr val="dk2"/>
                </a:solidFill>
                <a:latin typeface="Didact Gothic"/>
                <a:ea typeface="Didact Gothic"/>
                <a:cs typeface="Didact Gothic"/>
                <a:sym typeface="Didact Gothic"/>
              </a:defRPr>
            </a:lvl3pPr>
            <a:lvl4pPr marL="1828800" marR="0" lvl="3" indent="-330200" algn="ctr" rtl="0">
              <a:lnSpc>
                <a:spcPct val="100000"/>
              </a:lnSpc>
              <a:spcBef>
                <a:spcPts val="0"/>
              </a:spcBef>
              <a:spcAft>
                <a:spcPts val="0"/>
              </a:spcAft>
              <a:buClr>
                <a:schemeClr val="dk2"/>
              </a:buClr>
              <a:buSzPts val="1600"/>
              <a:buFont typeface="Open Sans"/>
              <a:buChar char="●"/>
              <a:defRPr sz="1600" b="0" i="0" u="none" strike="noStrike" cap="none">
                <a:solidFill>
                  <a:schemeClr val="dk2"/>
                </a:solidFill>
                <a:latin typeface="Didact Gothic"/>
                <a:ea typeface="Didact Gothic"/>
                <a:cs typeface="Didact Gothic"/>
                <a:sym typeface="Didact Gothic"/>
              </a:defRPr>
            </a:lvl4pPr>
            <a:lvl5pPr marL="2286000" marR="0" lvl="4" indent="-330200" algn="ctr" rtl="0">
              <a:lnSpc>
                <a:spcPct val="100000"/>
              </a:lnSpc>
              <a:spcBef>
                <a:spcPts val="0"/>
              </a:spcBef>
              <a:spcAft>
                <a:spcPts val="0"/>
              </a:spcAft>
              <a:buClr>
                <a:schemeClr val="dk2"/>
              </a:buClr>
              <a:buSzPts val="1600"/>
              <a:buFont typeface="Open Sans"/>
              <a:buChar char="○"/>
              <a:defRPr sz="1600" b="0" i="0" u="none" strike="noStrike" cap="none">
                <a:solidFill>
                  <a:schemeClr val="dk2"/>
                </a:solidFill>
                <a:latin typeface="Didact Gothic"/>
                <a:ea typeface="Didact Gothic"/>
                <a:cs typeface="Didact Gothic"/>
                <a:sym typeface="Didact Gothic"/>
              </a:defRPr>
            </a:lvl5pPr>
            <a:lvl6pPr marL="2743200" marR="0" lvl="5" indent="-330200" algn="ctr" rtl="0">
              <a:lnSpc>
                <a:spcPct val="100000"/>
              </a:lnSpc>
              <a:spcBef>
                <a:spcPts val="0"/>
              </a:spcBef>
              <a:spcAft>
                <a:spcPts val="0"/>
              </a:spcAft>
              <a:buClr>
                <a:schemeClr val="dk2"/>
              </a:buClr>
              <a:buSzPts val="1600"/>
              <a:buFont typeface="Open Sans"/>
              <a:buChar char="■"/>
              <a:defRPr sz="1600" b="0" i="0" u="none" strike="noStrike" cap="none">
                <a:solidFill>
                  <a:schemeClr val="dk2"/>
                </a:solidFill>
                <a:latin typeface="Didact Gothic"/>
                <a:ea typeface="Didact Gothic"/>
                <a:cs typeface="Didact Gothic"/>
                <a:sym typeface="Didact Gothic"/>
              </a:defRPr>
            </a:lvl6pPr>
            <a:lvl7pPr marL="3200400" marR="0" lvl="6" indent="-330200" algn="ctr" rtl="0">
              <a:lnSpc>
                <a:spcPct val="100000"/>
              </a:lnSpc>
              <a:spcBef>
                <a:spcPts val="0"/>
              </a:spcBef>
              <a:spcAft>
                <a:spcPts val="0"/>
              </a:spcAft>
              <a:buClr>
                <a:schemeClr val="dk2"/>
              </a:buClr>
              <a:buSzPts val="1600"/>
              <a:buFont typeface="Open Sans"/>
              <a:buChar char="●"/>
              <a:defRPr sz="1600" b="0" i="0" u="none" strike="noStrike" cap="none">
                <a:solidFill>
                  <a:schemeClr val="dk2"/>
                </a:solidFill>
                <a:latin typeface="Didact Gothic"/>
                <a:ea typeface="Didact Gothic"/>
                <a:cs typeface="Didact Gothic"/>
                <a:sym typeface="Didact Gothic"/>
              </a:defRPr>
            </a:lvl7pPr>
            <a:lvl8pPr marL="3657600" marR="0" lvl="7" indent="-330200" algn="ctr" rtl="0">
              <a:lnSpc>
                <a:spcPct val="100000"/>
              </a:lnSpc>
              <a:spcBef>
                <a:spcPts val="0"/>
              </a:spcBef>
              <a:spcAft>
                <a:spcPts val="0"/>
              </a:spcAft>
              <a:buClr>
                <a:schemeClr val="dk2"/>
              </a:buClr>
              <a:buSzPts val="1600"/>
              <a:buFont typeface="Open Sans"/>
              <a:buChar char="○"/>
              <a:defRPr sz="1600" b="0" i="0" u="none" strike="noStrike" cap="none">
                <a:solidFill>
                  <a:schemeClr val="dk2"/>
                </a:solidFill>
                <a:latin typeface="Didact Gothic"/>
                <a:ea typeface="Didact Gothic"/>
                <a:cs typeface="Didact Gothic"/>
                <a:sym typeface="Didact Gothic"/>
              </a:defRPr>
            </a:lvl8pPr>
            <a:lvl9pPr marL="4114800" marR="0" lvl="8" indent="-330200" algn="ctr" rtl="0">
              <a:lnSpc>
                <a:spcPct val="100000"/>
              </a:lnSpc>
              <a:spcBef>
                <a:spcPts val="0"/>
              </a:spcBef>
              <a:spcAft>
                <a:spcPts val="0"/>
              </a:spcAft>
              <a:buClr>
                <a:schemeClr val="dk2"/>
              </a:buClr>
              <a:buSzPts val="1600"/>
              <a:buFont typeface="Open Sans"/>
              <a:buChar char="■"/>
              <a:defRPr sz="1600" b="0" i="0" u="none" strike="noStrike" cap="none">
                <a:solidFill>
                  <a:schemeClr val="dk2"/>
                </a:solidFill>
                <a:latin typeface="Didact Gothic"/>
                <a:ea typeface="Didact Gothic"/>
                <a:cs typeface="Didact Gothic"/>
                <a:sym typeface="Didact Gothic"/>
              </a:defRPr>
            </a:lvl9pPr>
          </a:lstStyle>
          <a:p>
            <a:pPr marL="0" indent="0">
              <a:buClr>
                <a:srgbClr val="273D40"/>
              </a:buClr>
              <a:buSzPts val="600"/>
              <a:buFont typeface="Arial"/>
              <a:buNone/>
            </a:pPr>
            <a:r>
              <a:rPr lang="vi-VN" sz="2800" dirty="0"/>
              <a:t>Năng lượng hao phí tỏa ra môi trường xung quanh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6">
                                            <p:txEl>
                                              <p:pRg st="0" end="0"/>
                                            </p:txEl>
                                          </p:spTgt>
                                        </p:tgtEl>
                                        <p:attrNameLst>
                                          <p:attrName>style.visibility</p:attrName>
                                        </p:attrNameLst>
                                      </p:cBhvr>
                                      <p:to>
                                        <p:strVal val="visible"/>
                                      </p:to>
                                    </p:set>
                                    <p:animEffect transition="in" filter="barn(inVertical)">
                                      <p:cBhvr>
                                        <p:cTn id="7" dur="500"/>
                                        <p:tgtEl>
                                          <p:spTgt spid="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118C49A1-6422-3401-1BCA-1729A8BCE42D}"/>
              </a:ext>
            </a:extLst>
          </p:cNvPr>
          <p:cNvPicPr>
            <a:picLocks noChangeAspect="1"/>
          </p:cNvPicPr>
          <p:nvPr/>
        </p:nvPicPr>
        <p:blipFill>
          <a:blip r:embed="rId2"/>
          <a:stretch>
            <a:fillRect/>
          </a:stretch>
        </p:blipFill>
        <p:spPr>
          <a:xfrm>
            <a:off x="1651635" y="1057275"/>
            <a:ext cx="2228850" cy="2647950"/>
          </a:xfrm>
          <a:prstGeom prst="rect">
            <a:avLst/>
          </a:prstGeom>
        </p:spPr>
      </p:pic>
      <p:sp>
        <p:nvSpPr>
          <p:cNvPr id="6" name="Google Shape;306;p34">
            <a:extLst>
              <a:ext uri="{FF2B5EF4-FFF2-40B4-BE49-F238E27FC236}">
                <a16:creationId xmlns:a16="http://schemas.microsoft.com/office/drawing/2014/main" id="{A6E34E33-FC45-433F-E48A-43EAE736F97F}"/>
              </a:ext>
            </a:extLst>
          </p:cNvPr>
          <p:cNvSpPr txBox="1">
            <a:spLocks noGrp="1"/>
          </p:cNvSpPr>
          <p:nvPr>
            <p:ph type="subTitle" idx="1"/>
          </p:nvPr>
        </p:nvSpPr>
        <p:spPr>
          <a:xfrm>
            <a:off x="4076605" y="260985"/>
            <a:ext cx="4395600" cy="2422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r>
              <a:rPr lang="en-US" sz="2800" dirty="0" err="1"/>
              <a:t>Năng</a:t>
            </a:r>
            <a:r>
              <a:rPr lang="en-US" sz="2800" dirty="0"/>
              <a:t> </a:t>
            </a:r>
            <a:r>
              <a:rPr lang="en-US" sz="2800" dirty="0" err="1"/>
              <a:t>lượng</a:t>
            </a:r>
            <a:r>
              <a:rPr lang="en-US" sz="2800" dirty="0"/>
              <a:t> </a:t>
            </a:r>
            <a:r>
              <a:rPr lang="en-US" sz="2800" dirty="0" err="1"/>
              <a:t>hữu</a:t>
            </a:r>
            <a:r>
              <a:rPr lang="en-US" sz="2800" dirty="0"/>
              <a:t> </a:t>
            </a:r>
            <a:r>
              <a:rPr lang="en-US" sz="2800" dirty="0" err="1"/>
              <a:t>ích</a:t>
            </a:r>
            <a:r>
              <a:rPr lang="en-US" sz="2800" dirty="0"/>
              <a:t>:  </a:t>
            </a:r>
            <a:r>
              <a:rPr lang="en-US" sz="2800" dirty="0" err="1"/>
              <a:t>phần</a:t>
            </a:r>
            <a:r>
              <a:rPr lang="en-US" sz="2800" dirty="0"/>
              <a:t> </a:t>
            </a:r>
            <a:r>
              <a:rPr lang="en-US" sz="2800" dirty="0" err="1"/>
              <a:t>năng</a:t>
            </a:r>
            <a:r>
              <a:rPr lang="en-US" sz="2800" dirty="0"/>
              <a:t> </a:t>
            </a:r>
            <a:r>
              <a:rPr lang="en-US" sz="2800" dirty="0" err="1"/>
              <a:t>lượng</a:t>
            </a:r>
            <a:r>
              <a:rPr lang="en-US" sz="2800" dirty="0"/>
              <a:t> </a:t>
            </a:r>
            <a:r>
              <a:rPr lang="en-US" sz="2800" dirty="0" err="1"/>
              <a:t>chuyển</a:t>
            </a:r>
            <a:r>
              <a:rPr lang="en-US" sz="2800" dirty="0"/>
              <a:t> </a:t>
            </a:r>
            <a:r>
              <a:rPr lang="en-US" sz="2800" dirty="0" err="1"/>
              <a:t>hóa</a:t>
            </a:r>
            <a:r>
              <a:rPr lang="en-US" sz="2800" dirty="0"/>
              <a:t> </a:t>
            </a:r>
            <a:r>
              <a:rPr lang="en-US" sz="2800" dirty="0" err="1"/>
              <a:t>thành</a:t>
            </a:r>
            <a:r>
              <a:rPr lang="en-US" sz="2800" dirty="0"/>
              <a:t> </a:t>
            </a:r>
            <a:r>
              <a:rPr lang="en-US" sz="2800" dirty="0" err="1"/>
              <a:t>động</a:t>
            </a:r>
            <a:r>
              <a:rPr lang="en-US" sz="2800" dirty="0"/>
              <a:t> </a:t>
            </a:r>
            <a:r>
              <a:rPr lang="en-US" sz="2800" dirty="0" err="1"/>
              <a:t>năng</a:t>
            </a:r>
            <a:endParaRPr sz="2800" dirty="0"/>
          </a:p>
        </p:txBody>
      </p:sp>
      <p:sp>
        <p:nvSpPr>
          <p:cNvPr id="7" name="Google Shape;306;p34">
            <a:extLst>
              <a:ext uri="{FF2B5EF4-FFF2-40B4-BE49-F238E27FC236}">
                <a16:creationId xmlns:a16="http://schemas.microsoft.com/office/drawing/2014/main" id="{DAFFC1C7-A8AC-D19B-ED01-1B305594CD90}"/>
              </a:ext>
            </a:extLst>
          </p:cNvPr>
          <p:cNvSpPr txBox="1">
            <a:spLocks/>
          </p:cNvSpPr>
          <p:nvPr/>
        </p:nvSpPr>
        <p:spPr>
          <a:xfrm>
            <a:off x="4076605" y="1891665"/>
            <a:ext cx="4395600" cy="2422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400"/>
              <a:buFont typeface="Open Sans"/>
              <a:buChar char="●"/>
              <a:defRPr sz="1600" b="0" i="0" u="none" strike="noStrike" cap="none">
                <a:solidFill>
                  <a:schemeClr val="dk2"/>
                </a:solidFill>
                <a:latin typeface="Didact Gothic"/>
                <a:ea typeface="Didact Gothic"/>
                <a:cs typeface="Didact Gothic"/>
                <a:sym typeface="Didact Gothic"/>
              </a:defRPr>
            </a:lvl1pPr>
            <a:lvl2pPr marL="914400" marR="0" lvl="1" indent="-330200" algn="ctr" rtl="0">
              <a:lnSpc>
                <a:spcPct val="100000"/>
              </a:lnSpc>
              <a:spcBef>
                <a:spcPts val="0"/>
              </a:spcBef>
              <a:spcAft>
                <a:spcPts val="0"/>
              </a:spcAft>
              <a:buClr>
                <a:schemeClr val="dk2"/>
              </a:buClr>
              <a:buSzPts val="1600"/>
              <a:buFont typeface="Open Sans"/>
              <a:buChar char="○"/>
              <a:defRPr sz="1600" b="0" i="0" u="none" strike="noStrike" cap="none">
                <a:solidFill>
                  <a:schemeClr val="dk2"/>
                </a:solidFill>
                <a:latin typeface="Didact Gothic"/>
                <a:ea typeface="Didact Gothic"/>
                <a:cs typeface="Didact Gothic"/>
                <a:sym typeface="Didact Gothic"/>
              </a:defRPr>
            </a:lvl2pPr>
            <a:lvl3pPr marL="1371600" marR="0" lvl="2" indent="-330200" algn="ctr" rtl="0">
              <a:lnSpc>
                <a:spcPct val="100000"/>
              </a:lnSpc>
              <a:spcBef>
                <a:spcPts val="0"/>
              </a:spcBef>
              <a:spcAft>
                <a:spcPts val="0"/>
              </a:spcAft>
              <a:buClr>
                <a:schemeClr val="dk2"/>
              </a:buClr>
              <a:buSzPts val="1600"/>
              <a:buFont typeface="Open Sans"/>
              <a:buChar char="■"/>
              <a:defRPr sz="1600" b="0" i="0" u="none" strike="noStrike" cap="none">
                <a:solidFill>
                  <a:schemeClr val="dk2"/>
                </a:solidFill>
                <a:latin typeface="Didact Gothic"/>
                <a:ea typeface="Didact Gothic"/>
                <a:cs typeface="Didact Gothic"/>
                <a:sym typeface="Didact Gothic"/>
              </a:defRPr>
            </a:lvl3pPr>
            <a:lvl4pPr marL="1828800" marR="0" lvl="3" indent="-330200" algn="ctr" rtl="0">
              <a:lnSpc>
                <a:spcPct val="100000"/>
              </a:lnSpc>
              <a:spcBef>
                <a:spcPts val="0"/>
              </a:spcBef>
              <a:spcAft>
                <a:spcPts val="0"/>
              </a:spcAft>
              <a:buClr>
                <a:schemeClr val="dk2"/>
              </a:buClr>
              <a:buSzPts val="1600"/>
              <a:buFont typeface="Open Sans"/>
              <a:buChar char="●"/>
              <a:defRPr sz="1600" b="0" i="0" u="none" strike="noStrike" cap="none">
                <a:solidFill>
                  <a:schemeClr val="dk2"/>
                </a:solidFill>
                <a:latin typeface="Didact Gothic"/>
                <a:ea typeface="Didact Gothic"/>
                <a:cs typeface="Didact Gothic"/>
                <a:sym typeface="Didact Gothic"/>
              </a:defRPr>
            </a:lvl4pPr>
            <a:lvl5pPr marL="2286000" marR="0" lvl="4" indent="-330200" algn="ctr" rtl="0">
              <a:lnSpc>
                <a:spcPct val="100000"/>
              </a:lnSpc>
              <a:spcBef>
                <a:spcPts val="0"/>
              </a:spcBef>
              <a:spcAft>
                <a:spcPts val="0"/>
              </a:spcAft>
              <a:buClr>
                <a:schemeClr val="dk2"/>
              </a:buClr>
              <a:buSzPts val="1600"/>
              <a:buFont typeface="Open Sans"/>
              <a:buChar char="○"/>
              <a:defRPr sz="1600" b="0" i="0" u="none" strike="noStrike" cap="none">
                <a:solidFill>
                  <a:schemeClr val="dk2"/>
                </a:solidFill>
                <a:latin typeface="Didact Gothic"/>
                <a:ea typeface="Didact Gothic"/>
                <a:cs typeface="Didact Gothic"/>
                <a:sym typeface="Didact Gothic"/>
              </a:defRPr>
            </a:lvl5pPr>
            <a:lvl6pPr marL="2743200" marR="0" lvl="5" indent="-330200" algn="ctr" rtl="0">
              <a:lnSpc>
                <a:spcPct val="100000"/>
              </a:lnSpc>
              <a:spcBef>
                <a:spcPts val="0"/>
              </a:spcBef>
              <a:spcAft>
                <a:spcPts val="0"/>
              </a:spcAft>
              <a:buClr>
                <a:schemeClr val="dk2"/>
              </a:buClr>
              <a:buSzPts val="1600"/>
              <a:buFont typeface="Open Sans"/>
              <a:buChar char="■"/>
              <a:defRPr sz="1600" b="0" i="0" u="none" strike="noStrike" cap="none">
                <a:solidFill>
                  <a:schemeClr val="dk2"/>
                </a:solidFill>
                <a:latin typeface="Didact Gothic"/>
                <a:ea typeface="Didact Gothic"/>
                <a:cs typeface="Didact Gothic"/>
                <a:sym typeface="Didact Gothic"/>
              </a:defRPr>
            </a:lvl6pPr>
            <a:lvl7pPr marL="3200400" marR="0" lvl="6" indent="-330200" algn="ctr" rtl="0">
              <a:lnSpc>
                <a:spcPct val="100000"/>
              </a:lnSpc>
              <a:spcBef>
                <a:spcPts val="0"/>
              </a:spcBef>
              <a:spcAft>
                <a:spcPts val="0"/>
              </a:spcAft>
              <a:buClr>
                <a:schemeClr val="dk2"/>
              </a:buClr>
              <a:buSzPts val="1600"/>
              <a:buFont typeface="Open Sans"/>
              <a:buChar char="●"/>
              <a:defRPr sz="1600" b="0" i="0" u="none" strike="noStrike" cap="none">
                <a:solidFill>
                  <a:schemeClr val="dk2"/>
                </a:solidFill>
                <a:latin typeface="Didact Gothic"/>
                <a:ea typeface="Didact Gothic"/>
                <a:cs typeface="Didact Gothic"/>
                <a:sym typeface="Didact Gothic"/>
              </a:defRPr>
            </a:lvl7pPr>
            <a:lvl8pPr marL="3657600" marR="0" lvl="7" indent="-330200" algn="ctr" rtl="0">
              <a:lnSpc>
                <a:spcPct val="100000"/>
              </a:lnSpc>
              <a:spcBef>
                <a:spcPts val="0"/>
              </a:spcBef>
              <a:spcAft>
                <a:spcPts val="0"/>
              </a:spcAft>
              <a:buClr>
                <a:schemeClr val="dk2"/>
              </a:buClr>
              <a:buSzPts val="1600"/>
              <a:buFont typeface="Open Sans"/>
              <a:buChar char="○"/>
              <a:defRPr sz="1600" b="0" i="0" u="none" strike="noStrike" cap="none">
                <a:solidFill>
                  <a:schemeClr val="dk2"/>
                </a:solidFill>
                <a:latin typeface="Didact Gothic"/>
                <a:ea typeface="Didact Gothic"/>
                <a:cs typeface="Didact Gothic"/>
                <a:sym typeface="Didact Gothic"/>
              </a:defRPr>
            </a:lvl8pPr>
            <a:lvl9pPr marL="4114800" marR="0" lvl="8" indent="-330200" algn="ctr" rtl="0">
              <a:lnSpc>
                <a:spcPct val="100000"/>
              </a:lnSpc>
              <a:spcBef>
                <a:spcPts val="0"/>
              </a:spcBef>
              <a:spcAft>
                <a:spcPts val="0"/>
              </a:spcAft>
              <a:buClr>
                <a:schemeClr val="dk2"/>
              </a:buClr>
              <a:buSzPts val="1600"/>
              <a:buFont typeface="Open Sans"/>
              <a:buChar char="■"/>
              <a:defRPr sz="1600" b="0" i="0" u="none" strike="noStrike" cap="none">
                <a:solidFill>
                  <a:schemeClr val="dk2"/>
                </a:solidFill>
                <a:latin typeface="Didact Gothic"/>
                <a:ea typeface="Didact Gothic"/>
                <a:cs typeface="Didact Gothic"/>
                <a:sym typeface="Didact Gothic"/>
              </a:defRPr>
            </a:lvl9pPr>
          </a:lstStyle>
          <a:p>
            <a:pPr marL="0" indent="0">
              <a:buClr>
                <a:srgbClr val="273D40"/>
              </a:buClr>
              <a:buSzPts val="600"/>
              <a:buFont typeface="Arial"/>
              <a:buNone/>
            </a:pPr>
            <a:r>
              <a:rPr lang="vi-VN" sz="2800" dirty="0"/>
              <a:t>Năng lượng hao phí: phần năng lượng chuyển hóa thành nhiệt năng</a:t>
            </a:r>
          </a:p>
        </p:txBody>
      </p:sp>
    </p:spTree>
    <p:extLst>
      <p:ext uri="{BB962C8B-B14F-4D97-AF65-F5344CB8AC3E}">
        <p14:creationId xmlns:p14="http://schemas.microsoft.com/office/powerpoint/2010/main" val="124661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B4496E2-C031-F508-07C4-E84FECA1CE1D}"/>
              </a:ext>
            </a:extLst>
          </p:cNvPr>
          <p:cNvSpPr>
            <a:spLocks noGrp="1"/>
          </p:cNvSpPr>
          <p:nvPr>
            <p:ph type="title"/>
          </p:nvPr>
        </p:nvSpPr>
        <p:spPr>
          <a:xfrm>
            <a:off x="4572000" y="487015"/>
            <a:ext cx="3930600" cy="1168800"/>
          </a:xfrm>
        </p:spPr>
        <p:txBody>
          <a:bodyPr/>
          <a:lstStyle/>
          <a:p>
            <a:r>
              <a:rPr lang="vi-VN" sz="2000" dirty="0">
                <a:latin typeface="+mj-lt"/>
              </a:rPr>
              <a:t>BT 1: Quan sát bức tranh và gọi tên ít nhất 3 thiết bị điện mà em nhìn thấy?</a:t>
            </a:r>
            <a:br>
              <a:rPr lang="vi-VN" sz="2000" dirty="0">
                <a:latin typeface="+mj-lt"/>
              </a:rPr>
            </a:br>
            <a:r>
              <a:rPr lang="vi-VN" sz="2000" dirty="0">
                <a:latin typeface="+mj-lt"/>
              </a:rPr>
              <a:t>Gọi tên các dạng năng lượng được sử dụng khi các thiết bị đó hoạt động?</a:t>
            </a:r>
          </a:p>
        </p:txBody>
      </p:sp>
      <p:pic>
        <p:nvPicPr>
          <p:cNvPr id="4" name="Picture 4">
            <a:extLst>
              <a:ext uri="{FF2B5EF4-FFF2-40B4-BE49-F238E27FC236}">
                <a16:creationId xmlns:a16="http://schemas.microsoft.com/office/drawing/2014/main" id="{0CB39FF3-0602-340E-8330-CB335CFF27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145" y="-428625"/>
            <a:ext cx="421449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6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appy Flowers Minitheme by Slidesgo">
  <a:themeElements>
    <a:clrScheme name="Simple Light">
      <a:dk1>
        <a:srgbClr val="1FB04A"/>
      </a:dk1>
      <a:lt1>
        <a:srgbClr val="FFFEE6"/>
      </a:lt1>
      <a:dk2>
        <a:srgbClr val="106229"/>
      </a:dk2>
      <a:lt2>
        <a:srgbClr val="FFFFFF"/>
      </a:lt2>
      <a:accent1>
        <a:srgbClr val="5BD6C6"/>
      </a:accent1>
      <a:accent2>
        <a:srgbClr val="FBBF06"/>
      </a:accent2>
      <a:accent3>
        <a:srgbClr val="FF83A9"/>
      </a:accent3>
      <a:accent4>
        <a:srgbClr val="FFFFFF"/>
      </a:accent4>
      <a:accent5>
        <a:srgbClr val="FFFFFF"/>
      </a:accent5>
      <a:accent6>
        <a:srgbClr val="FFFFFF"/>
      </a:accent6>
      <a:hlink>
        <a:srgbClr val="1FB04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625</Words>
  <Application>Microsoft Office PowerPoint</Application>
  <PresentationFormat>On-screen Show (16:9)</PresentationFormat>
  <Paragraphs>43</Paragraphs>
  <Slides>18</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Open Sans</vt:lpstr>
      <vt:lpstr>Arial</vt:lpstr>
      <vt:lpstr>Times New Roman</vt:lpstr>
      <vt:lpstr>Amatic SC</vt:lpstr>
      <vt:lpstr>Indie Flower</vt:lpstr>
      <vt:lpstr>Calibri</vt:lpstr>
      <vt:lpstr>Wingdings</vt:lpstr>
      <vt:lpstr>Didact Gothic</vt:lpstr>
      <vt:lpstr>Happy Flowers Minitheme by Slidesgo</vt:lpstr>
      <vt:lpstr>Office Theme</vt:lpstr>
      <vt:lpstr>PowerPoint Presentation</vt:lpstr>
      <vt:lpstr>Bài 49. Năng lượng hao phí</vt:lpstr>
      <vt:lpstr>NỘI DUNG CHÍNH</vt:lpstr>
      <vt:lpstr>Năng lượng hữu ích</vt:lpstr>
      <vt:lpstr>PowerPoint Presentation</vt:lpstr>
      <vt:lpstr>PowerPoint Presentation</vt:lpstr>
      <vt:lpstr>PowerPoint Presentation</vt:lpstr>
      <vt:lpstr>PowerPoint Presentation</vt:lpstr>
      <vt:lpstr>BT 1: Quan sát bức tranh và gọi tên ít nhất 3 thiết bị điện mà em nhìn thấy? Gọi tên các dạng năng lượng được sử dụng khi các thiết bị đó hoạt động?</vt:lpstr>
      <vt:lpstr>PowerPoint Presentation</vt:lpstr>
      <vt:lpstr>Năng lượng hao phí thường xuất hiện dưới dạng nhiệt năng (đôi khi cả âm thanh hoặc ánh sáng)</vt:lpstr>
      <vt:lpstr>PowerPoint Presentation</vt:lpstr>
      <vt:lpstr>BT 2: Nêu tình huống (ở gia đình, lớp học) cho thấy luôn có năng lượng hao phí xuất hiện trong quá trình sử dụng năng lượng. Xác định nguyên nhân gây ra sự hao phí đó?</vt:lpstr>
      <vt:lpstr>BT: Năng lượng hao phí khi đi xe đạp? a. Dự đoán xem ở bộ phận nào của xe đạp có thể xảy ra sự hao phí năng lượng nhiều nhất?        b) Dạng năng lượng nào là năng lượng hữu ích, dạng nào là năng lượng hao phí đối với người và xe? </vt:lpstr>
      <vt:lpstr>Dạng năng lượng hữu ích là năng lượng động năng giúp người và xe chuyển động Năng lượng hao phí đối với người và xe đó là năng lượng nhiệt vì: + Người đạp xe nóng lên khi đạp + Lốp xe ma sát với mặt đường làm lốp xe nóng lên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DIEP HUONG</dc:creator>
  <cp:lastModifiedBy>Lienttvl46@gmail.com</cp:lastModifiedBy>
  <cp:revision>3</cp:revision>
  <dcterms:modified xsi:type="dcterms:W3CDTF">2023-04-27T09:19:35Z</dcterms:modified>
</cp:coreProperties>
</file>