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 id="2147483691" r:id="rId2"/>
    <p:sldMasterId id="2147483703" r:id="rId3"/>
  </p:sldMasterIdLst>
  <p:notesMasterIdLst>
    <p:notesMasterId r:id="rId26"/>
  </p:notesMasterIdLst>
  <p:sldIdLst>
    <p:sldId id="312" r:id="rId4"/>
    <p:sldId id="256" r:id="rId5"/>
    <p:sldId id="258" r:id="rId6"/>
    <p:sldId id="260" r:id="rId7"/>
    <p:sldId id="313" r:id="rId8"/>
    <p:sldId id="333" r:id="rId9"/>
    <p:sldId id="317" r:id="rId10"/>
    <p:sldId id="316" r:id="rId11"/>
    <p:sldId id="334" r:id="rId12"/>
    <p:sldId id="335" r:id="rId13"/>
    <p:sldId id="320" r:id="rId14"/>
    <p:sldId id="321" r:id="rId15"/>
    <p:sldId id="322" r:id="rId16"/>
    <p:sldId id="324" r:id="rId17"/>
    <p:sldId id="323" r:id="rId18"/>
    <p:sldId id="325" r:id="rId19"/>
    <p:sldId id="327" r:id="rId20"/>
    <p:sldId id="328" r:id="rId21"/>
    <p:sldId id="329" r:id="rId22"/>
    <p:sldId id="331" r:id="rId23"/>
    <p:sldId id="326" r:id="rId24"/>
    <p:sldId id="332" r:id="rId25"/>
  </p:sldIdLst>
  <p:sldSz cx="9144000" cy="5143500" type="screen16x9"/>
  <p:notesSz cx="6858000" cy="9144000"/>
  <p:embeddedFontLst>
    <p:embeddedFont>
      <p:font typeface="Anaheim" panose="020B0604020202020204" charset="0"/>
      <p:regular r:id="rId27"/>
    </p:embeddedFont>
    <p:embeddedFont>
      <p:font typeface="Bebas Neue" panose="020B0604020202020204" charset="0"/>
      <p:regular r:id="rId28"/>
    </p:embeddedFont>
    <p:embeddedFont>
      <p:font typeface="Calibri" panose="020F0502020204030204" pitchFamily="34" charset="0"/>
      <p:regular r:id="rId29"/>
      <p:bold r:id="rId30"/>
      <p:italic r:id="rId31"/>
      <p:boldItalic r:id="rId32"/>
    </p:embeddedFont>
    <p:embeddedFont>
      <p:font typeface="Constantia" panose="02030602050306030303" pitchFamily="18" charset="0"/>
      <p:regular r:id="rId33"/>
      <p:bold r:id="rId34"/>
      <p:italic r:id="rId35"/>
      <p:boldItalic r:id="rId36"/>
    </p:embeddedFont>
    <p:embeddedFont>
      <p:font typeface="Didact Gothic" panose="020B0604020202020204" charset="0"/>
      <p:regular r:id="rId37"/>
    </p:embeddedFont>
    <p:embeddedFont>
      <p:font typeface="Elsie" panose="020B0604020202020204" charset="0"/>
      <p:regular r:id="rId38"/>
    </p:embeddedFont>
    <p:embeddedFont>
      <p:font typeface="Grandstander" panose="020B0604020202020204" charset="0"/>
      <p:regular r:id="rId39"/>
      <p:bold r:id="rId40"/>
      <p:italic r:id="rId41"/>
      <p:boldItalic r:id="rId42"/>
    </p:embeddedFont>
    <p:embeddedFont>
      <p:font typeface="Open Sans" panose="020B0606030504020204" pitchFamily="34" charset="0"/>
      <p:regular r:id="rId43"/>
      <p:bold r:id="rId44"/>
      <p:italic r:id="rId45"/>
      <p:boldItalic r:id="rId46"/>
    </p:embeddedFont>
    <p:embeddedFont>
      <p:font typeface="Source Sans Pro" panose="020B0503030403020204" pitchFamily="34" charset="0"/>
      <p:regular r:id="rId47"/>
      <p:bold r:id="rId48"/>
      <p:italic r:id="rId49"/>
      <p:boldItalic r:id="rId50"/>
    </p:embeddedFont>
    <p:embeddedFont>
      <p:font typeface="Wingdings 2" panose="05020102010507070707" pitchFamily="18" charset="2"/>
      <p:regular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5B37606-C85C-413B-8454-605D05947F93}">
  <a:tblStyle styleId="{65B37606-C85C-413B-8454-605D05947F9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3F17A3-FE24-4544-8836-CC069681E570}"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8.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font" Target="fonts/font24.fntdata"/><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3.fntdata"/><Relationship Id="rId41" Type="http://schemas.openxmlformats.org/officeDocument/2006/relationships/font" Target="fonts/font15.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8" Type="http://schemas.openxmlformats.org/officeDocument/2006/relationships/slide" Target="slides/slide5.xml"/><Relationship Id="rId51" Type="http://schemas.openxmlformats.org/officeDocument/2006/relationships/font" Target="fonts/font25.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8"/>
        <p:cNvGrpSpPr/>
        <p:nvPr/>
      </p:nvGrpSpPr>
      <p:grpSpPr>
        <a:xfrm>
          <a:off x="0" y="0"/>
          <a:ext cx="0" cy="0"/>
          <a:chOff x="0" y="0"/>
          <a:chExt cx="0" cy="0"/>
        </a:xfrm>
      </p:grpSpPr>
      <p:sp>
        <p:nvSpPr>
          <p:cNvPr id="1669" name="Google Shape;1669;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0" name="Google Shape;1670;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5"/>
        <p:cNvGrpSpPr/>
        <p:nvPr/>
      </p:nvGrpSpPr>
      <p:grpSpPr>
        <a:xfrm>
          <a:off x="0" y="0"/>
          <a:ext cx="0" cy="0"/>
          <a:chOff x="0" y="0"/>
          <a:chExt cx="0" cy="0"/>
        </a:xfrm>
      </p:grpSpPr>
      <p:sp>
        <p:nvSpPr>
          <p:cNvPr id="1766" name="Google Shape;1766;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7" name="Google Shape;1767;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2"/>
        <p:cNvGrpSpPr/>
        <p:nvPr/>
      </p:nvGrpSpPr>
      <p:grpSpPr>
        <a:xfrm>
          <a:off x="0" y="0"/>
          <a:ext cx="0" cy="0"/>
          <a:chOff x="0" y="0"/>
          <a:chExt cx="0" cy="0"/>
        </a:xfrm>
      </p:grpSpPr>
      <p:sp>
        <p:nvSpPr>
          <p:cNvPr id="1833" name="Google Shape;183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4" name="Google Shape;183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g174afae8144_0_67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8" name="Google Shape;988;g174afae8144_0_67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1972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g174afae8144_0_67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8" name="Google Shape;988;g174afae8144_0_67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124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g174afae8144_0_67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8" name="Google Shape;988;g174afae8144_0_67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54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2"/>
        <p:cNvGrpSpPr/>
        <p:nvPr/>
      </p:nvGrpSpPr>
      <p:grpSpPr>
        <a:xfrm>
          <a:off x="0" y="0"/>
          <a:ext cx="0" cy="0"/>
          <a:chOff x="0" y="0"/>
          <a:chExt cx="0" cy="0"/>
        </a:xfrm>
      </p:grpSpPr>
      <p:sp>
        <p:nvSpPr>
          <p:cNvPr id="1833" name="Google Shape;183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4" name="Google Shape;183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829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2"/>
        <p:cNvGrpSpPr/>
        <p:nvPr/>
      </p:nvGrpSpPr>
      <p:grpSpPr>
        <a:xfrm>
          <a:off x="0" y="0"/>
          <a:ext cx="0" cy="0"/>
          <a:chOff x="0" y="0"/>
          <a:chExt cx="0" cy="0"/>
        </a:xfrm>
      </p:grpSpPr>
      <p:sp>
        <p:nvSpPr>
          <p:cNvPr id="1833" name="Google Shape;183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4" name="Google Shape;183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7022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396950" y="1038600"/>
            <a:ext cx="6350100" cy="2564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9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07675" y="3806450"/>
            <a:ext cx="45288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rot="-5400000">
            <a:off x="9239038" y="2361737"/>
            <a:ext cx="38" cy="38"/>
          </a:xfrm>
          <a:custGeom>
            <a:avLst/>
            <a:gdLst/>
            <a:ahLst/>
            <a:cxnLst/>
            <a:rect l="l" t="t" r="r" b="b"/>
            <a:pathLst>
              <a:path w="1" h="1" extrusionOk="0">
                <a:moveTo>
                  <a:pt x="0" y="1"/>
                </a:moveTo>
                <a:lnTo>
                  <a:pt x="0" y="1"/>
                </a:lnTo>
                <a:cubicBezTo>
                  <a:pt x="0" y="1"/>
                  <a:pt x="0" y="1"/>
                  <a:pt x="0" y="1"/>
                </a:cubicBezTo>
                <a:close/>
              </a:path>
            </a:pathLst>
          </a:custGeom>
          <a:solidFill>
            <a:srgbClr val="CD2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5400000">
            <a:off x="9250369" y="2379283"/>
            <a:ext cx="38" cy="38"/>
          </a:xfrm>
          <a:custGeom>
            <a:avLst/>
            <a:gdLst/>
            <a:ahLst/>
            <a:cxnLst/>
            <a:rect l="l" t="t" r="r" b="b"/>
            <a:pathLst>
              <a:path w="1" h="1" extrusionOk="0">
                <a:moveTo>
                  <a:pt x="1" y="1"/>
                </a:moveTo>
                <a:lnTo>
                  <a:pt x="1" y="1"/>
                </a:lnTo>
                <a:lnTo>
                  <a:pt x="1" y="1"/>
                </a:lnTo>
                <a:cubicBezTo>
                  <a:pt x="1" y="1"/>
                  <a:pt x="1" y="1"/>
                  <a:pt x="1" y="1"/>
                </a:cubicBezTo>
                <a:close/>
              </a:path>
            </a:pathLst>
          </a:custGeom>
          <a:solidFill>
            <a:srgbClr val="CD2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8979446" y="2508549"/>
            <a:ext cx="38" cy="38"/>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CD2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9243169" y="2409676"/>
            <a:ext cx="38" cy="38"/>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CD2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5400000">
            <a:off x="9229261" y="2471978"/>
            <a:ext cx="38" cy="38"/>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CD2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5400000">
            <a:off x="9239038" y="2361737"/>
            <a:ext cx="38" cy="38"/>
          </a:xfrm>
          <a:custGeom>
            <a:avLst/>
            <a:gdLst/>
            <a:ahLst/>
            <a:cxnLst/>
            <a:rect l="l" t="t" r="r" b="b"/>
            <a:pathLst>
              <a:path w="1" h="1" extrusionOk="0">
                <a:moveTo>
                  <a:pt x="0" y="1"/>
                </a:moveTo>
                <a:cubicBezTo>
                  <a:pt x="0" y="1"/>
                  <a:pt x="0" y="1"/>
                  <a:pt x="0" y="1"/>
                </a:cubicBez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34252" y="5030179"/>
            <a:ext cx="200591" cy="393262"/>
          </a:xfrm>
          <a:custGeom>
            <a:avLst/>
            <a:gdLst/>
            <a:ahLst/>
            <a:cxnLst/>
            <a:rect l="l" t="t" r="r" b="b"/>
            <a:pathLst>
              <a:path w="5293" h="10377" extrusionOk="0">
                <a:moveTo>
                  <a:pt x="4282" y="276"/>
                </a:moveTo>
                <a:cubicBezTo>
                  <a:pt x="4282" y="289"/>
                  <a:pt x="4282" y="303"/>
                  <a:pt x="4282" y="316"/>
                </a:cubicBezTo>
                <a:lnTo>
                  <a:pt x="4268" y="316"/>
                </a:lnTo>
                <a:cubicBezTo>
                  <a:pt x="4268" y="303"/>
                  <a:pt x="4268" y="289"/>
                  <a:pt x="4268" y="276"/>
                </a:cubicBezTo>
                <a:close/>
                <a:moveTo>
                  <a:pt x="2556" y="942"/>
                </a:moveTo>
                <a:cubicBezTo>
                  <a:pt x="2556" y="955"/>
                  <a:pt x="2556" y="955"/>
                  <a:pt x="2542" y="969"/>
                </a:cubicBezTo>
                <a:cubicBezTo>
                  <a:pt x="2542" y="969"/>
                  <a:pt x="2542" y="955"/>
                  <a:pt x="2542" y="955"/>
                </a:cubicBezTo>
                <a:cubicBezTo>
                  <a:pt x="2542" y="955"/>
                  <a:pt x="2556" y="955"/>
                  <a:pt x="2556" y="942"/>
                </a:cubicBezTo>
                <a:close/>
                <a:moveTo>
                  <a:pt x="3616" y="1173"/>
                </a:moveTo>
                <a:cubicBezTo>
                  <a:pt x="3616" y="1186"/>
                  <a:pt x="3616" y="1186"/>
                  <a:pt x="3616" y="1200"/>
                </a:cubicBezTo>
                <a:lnTo>
                  <a:pt x="3575" y="1200"/>
                </a:lnTo>
                <a:cubicBezTo>
                  <a:pt x="3575" y="1200"/>
                  <a:pt x="3589" y="1200"/>
                  <a:pt x="3589" y="1186"/>
                </a:cubicBezTo>
                <a:cubicBezTo>
                  <a:pt x="3589" y="1186"/>
                  <a:pt x="3602" y="1186"/>
                  <a:pt x="3616" y="1173"/>
                </a:cubicBezTo>
                <a:close/>
                <a:moveTo>
                  <a:pt x="2528" y="1621"/>
                </a:moveTo>
                <a:cubicBezTo>
                  <a:pt x="2515" y="1662"/>
                  <a:pt x="2501" y="1689"/>
                  <a:pt x="2447" y="1703"/>
                </a:cubicBezTo>
                <a:cubicBezTo>
                  <a:pt x="2447" y="1689"/>
                  <a:pt x="2433" y="1662"/>
                  <a:pt x="2433" y="1635"/>
                </a:cubicBezTo>
                <a:cubicBezTo>
                  <a:pt x="2460" y="1635"/>
                  <a:pt x="2488" y="1635"/>
                  <a:pt x="2528" y="1621"/>
                </a:cubicBezTo>
                <a:close/>
                <a:moveTo>
                  <a:pt x="1509" y="1730"/>
                </a:moveTo>
                <a:cubicBezTo>
                  <a:pt x="1523" y="1730"/>
                  <a:pt x="1523" y="1744"/>
                  <a:pt x="1536" y="1744"/>
                </a:cubicBezTo>
                <a:cubicBezTo>
                  <a:pt x="1523" y="1744"/>
                  <a:pt x="1509" y="1757"/>
                  <a:pt x="1495" y="1757"/>
                </a:cubicBezTo>
                <a:cubicBezTo>
                  <a:pt x="1495" y="1757"/>
                  <a:pt x="1495" y="1744"/>
                  <a:pt x="1509" y="1744"/>
                </a:cubicBezTo>
                <a:cubicBezTo>
                  <a:pt x="1509" y="1730"/>
                  <a:pt x="1509" y="1730"/>
                  <a:pt x="1509" y="1730"/>
                </a:cubicBezTo>
                <a:close/>
                <a:moveTo>
                  <a:pt x="2257" y="1839"/>
                </a:moveTo>
                <a:cubicBezTo>
                  <a:pt x="2270" y="1839"/>
                  <a:pt x="2270" y="1852"/>
                  <a:pt x="2270" y="1852"/>
                </a:cubicBezTo>
                <a:lnTo>
                  <a:pt x="2297" y="1852"/>
                </a:lnTo>
                <a:cubicBezTo>
                  <a:pt x="2284" y="1852"/>
                  <a:pt x="2284" y="1866"/>
                  <a:pt x="2270" y="1880"/>
                </a:cubicBezTo>
                <a:cubicBezTo>
                  <a:pt x="2270" y="1866"/>
                  <a:pt x="2270" y="1866"/>
                  <a:pt x="2270" y="1852"/>
                </a:cubicBezTo>
                <a:lnTo>
                  <a:pt x="2257" y="1852"/>
                </a:lnTo>
                <a:cubicBezTo>
                  <a:pt x="2257" y="1852"/>
                  <a:pt x="2257" y="1839"/>
                  <a:pt x="2257" y="1839"/>
                </a:cubicBezTo>
                <a:close/>
                <a:moveTo>
                  <a:pt x="1930" y="2722"/>
                </a:moveTo>
                <a:cubicBezTo>
                  <a:pt x="1930" y="2749"/>
                  <a:pt x="1917" y="2790"/>
                  <a:pt x="1890" y="2845"/>
                </a:cubicBezTo>
                <a:cubicBezTo>
                  <a:pt x="1876" y="2804"/>
                  <a:pt x="1876" y="2763"/>
                  <a:pt x="1930" y="2722"/>
                </a:cubicBezTo>
                <a:close/>
                <a:moveTo>
                  <a:pt x="5138" y="3171"/>
                </a:moveTo>
                <a:cubicBezTo>
                  <a:pt x="5179" y="3212"/>
                  <a:pt x="5193" y="3280"/>
                  <a:pt x="5193" y="3361"/>
                </a:cubicBezTo>
                <a:cubicBezTo>
                  <a:pt x="5179" y="3293"/>
                  <a:pt x="5165" y="3225"/>
                  <a:pt x="5138" y="3171"/>
                </a:cubicBezTo>
                <a:close/>
                <a:moveTo>
                  <a:pt x="2977" y="6800"/>
                </a:moveTo>
                <a:cubicBezTo>
                  <a:pt x="2963" y="6800"/>
                  <a:pt x="2963" y="6814"/>
                  <a:pt x="2963" y="6814"/>
                </a:cubicBezTo>
                <a:cubicBezTo>
                  <a:pt x="2963" y="6800"/>
                  <a:pt x="2963" y="6800"/>
                  <a:pt x="2950" y="6800"/>
                </a:cubicBezTo>
                <a:close/>
                <a:moveTo>
                  <a:pt x="3140" y="6909"/>
                </a:moveTo>
                <a:cubicBezTo>
                  <a:pt x="3140" y="6922"/>
                  <a:pt x="3140" y="6936"/>
                  <a:pt x="3126" y="6936"/>
                </a:cubicBezTo>
                <a:cubicBezTo>
                  <a:pt x="3126" y="6922"/>
                  <a:pt x="3126" y="6922"/>
                  <a:pt x="3140" y="6909"/>
                </a:cubicBezTo>
                <a:close/>
                <a:moveTo>
                  <a:pt x="1849" y="7276"/>
                </a:moveTo>
                <a:cubicBezTo>
                  <a:pt x="1849" y="7276"/>
                  <a:pt x="1849" y="7276"/>
                  <a:pt x="1835" y="7289"/>
                </a:cubicBezTo>
                <a:cubicBezTo>
                  <a:pt x="1835" y="7276"/>
                  <a:pt x="1835" y="7276"/>
                  <a:pt x="1849" y="7276"/>
                </a:cubicBezTo>
                <a:close/>
                <a:moveTo>
                  <a:pt x="3521" y="8050"/>
                </a:moveTo>
                <a:cubicBezTo>
                  <a:pt x="3521" y="8050"/>
                  <a:pt x="3521" y="8064"/>
                  <a:pt x="3534" y="8064"/>
                </a:cubicBezTo>
                <a:cubicBezTo>
                  <a:pt x="3521" y="8064"/>
                  <a:pt x="3521" y="8064"/>
                  <a:pt x="3521" y="8078"/>
                </a:cubicBezTo>
                <a:cubicBezTo>
                  <a:pt x="3521" y="8064"/>
                  <a:pt x="3521" y="8064"/>
                  <a:pt x="3521" y="8050"/>
                </a:cubicBezTo>
                <a:close/>
                <a:moveTo>
                  <a:pt x="2501" y="9287"/>
                </a:moveTo>
                <a:cubicBezTo>
                  <a:pt x="2501" y="9315"/>
                  <a:pt x="2501" y="9328"/>
                  <a:pt x="2501" y="9342"/>
                </a:cubicBezTo>
                <a:cubicBezTo>
                  <a:pt x="2501" y="9342"/>
                  <a:pt x="2501" y="9355"/>
                  <a:pt x="2488" y="9355"/>
                </a:cubicBezTo>
                <a:cubicBezTo>
                  <a:pt x="2488" y="9355"/>
                  <a:pt x="2501" y="9355"/>
                  <a:pt x="2488" y="9342"/>
                </a:cubicBezTo>
                <a:cubicBezTo>
                  <a:pt x="2485" y="9343"/>
                  <a:pt x="2482" y="9344"/>
                  <a:pt x="2481" y="9344"/>
                </a:cubicBezTo>
                <a:cubicBezTo>
                  <a:pt x="2466" y="9344"/>
                  <a:pt x="2489" y="9299"/>
                  <a:pt x="2501" y="9287"/>
                </a:cubicBezTo>
                <a:close/>
                <a:moveTo>
                  <a:pt x="5193" y="9396"/>
                </a:moveTo>
                <a:lnTo>
                  <a:pt x="5193" y="9450"/>
                </a:lnTo>
                <a:cubicBezTo>
                  <a:pt x="5193" y="9437"/>
                  <a:pt x="5179" y="9423"/>
                  <a:pt x="5179" y="9396"/>
                </a:cubicBezTo>
                <a:close/>
                <a:moveTo>
                  <a:pt x="5131" y="1"/>
                </a:moveTo>
                <a:cubicBezTo>
                  <a:pt x="5117" y="1"/>
                  <a:pt x="5101" y="2"/>
                  <a:pt x="5084" y="4"/>
                </a:cubicBezTo>
                <a:cubicBezTo>
                  <a:pt x="5041" y="4"/>
                  <a:pt x="4989" y="3"/>
                  <a:pt x="4933" y="3"/>
                </a:cubicBezTo>
                <a:cubicBezTo>
                  <a:pt x="4792" y="3"/>
                  <a:pt x="4622" y="10"/>
                  <a:pt x="4486" y="58"/>
                </a:cubicBezTo>
                <a:cubicBezTo>
                  <a:pt x="4471" y="56"/>
                  <a:pt x="4457" y="55"/>
                  <a:pt x="4444" y="55"/>
                </a:cubicBezTo>
                <a:cubicBezTo>
                  <a:pt x="4380" y="55"/>
                  <a:pt x="4324" y="79"/>
                  <a:pt x="4268" y="113"/>
                </a:cubicBezTo>
                <a:lnTo>
                  <a:pt x="4160" y="113"/>
                </a:lnTo>
                <a:cubicBezTo>
                  <a:pt x="3996" y="153"/>
                  <a:pt x="3847" y="194"/>
                  <a:pt x="3684" y="235"/>
                </a:cubicBezTo>
                <a:lnTo>
                  <a:pt x="3616" y="262"/>
                </a:lnTo>
                <a:cubicBezTo>
                  <a:pt x="3589" y="276"/>
                  <a:pt x="3548" y="276"/>
                  <a:pt x="3521" y="289"/>
                </a:cubicBezTo>
                <a:cubicBezTo>
                  <a:pt x="3385" y="303"/>
                  <a:pt x="3249" y="371"/>
                  <a:pt x="3194" y="452"/>
                </a:cubicBezTo>
                <a:cubicBezTo>
                  <a:pt x="3181" y="439"/>
                  <a:pt x="3181" y="439"/>
                  <a:pt x="3181" y="425"/>
                </a:cubicBezTo>
                <a:cubicBezTo>
                  <a:pt x="3018" y="520"/>
                  <a:pt x="2515" y="643"/>
                  <a:pt x="2433" y="847"/>
                </a:cubicBezTo>
                <a:cubicBezTo>
                  <a:pt x="2433" y="833"/>
                  <a:pt x="2433" y="833"/>
                  <a:pt x="2433" y="819"/>
                </a:cubicBezTo>
                <a:cubicBezTo>
                  <a:pt x="2352" y="874"/>
                  <a:pt x="2284" y="928"/>
                  <a:pt x="2202" y="969"/>
                </a:cubicBezTo>
                <a:cubicBezTo>
                  <a:pt x="2148" y="1010"/>
                  <a:pt x="2093" y="1050"/>
                  <a:pt x="2053" y="1091"/>
                </a:cubicBezTo>
                <a:cubicBezTo>
                  <a:pt x="1808" y="1295"/>
                  <a:pt x="1536" y="1472"/>
                  <a:pt x="1346" y="1744"/>
                </a:cubicBezTo>
                <a:cubicBezTo>
                  <a:pt x="1305" y="1798"/>
                  <a:pt x="1264" y="1852"/>
                  <a:pt x="1224" y="1907"/>
                </a:cubicBezTo>
                <a:cubicBezTo>
                  <a:pt x="1210" y="1920"/>
                  <a:pt x="1196" y="1948"/>
                  <a:pt x="1183" y="1961"/>
                </a:cubicBezTo>
                <a:cubicBezTo>
                  <a:pt x="1088" y="2083"/>
                  <a:pt x="993" y="2206"/>
                  <a:pt x="897" y="2328"/>
                </a:cubicBezTo>
                <a:cubicBezTo>
                  <a:pt x="857" y="2410"/>
                  <a:pt x="802" y="2478"/>
                  <a:pt x="748" y="2559"/>
                </a:cubicBezTo>
                <a:cubicBezTo>
                  <a:pt x="761" y="2559"/>
                  <a:pt x="775" y="2546"/>
                  <a:pt x="775" y="2546"/>
                </a:cubicBezTo>
                <a:lnTo>
                  <a:pt x="775" y="2546"/>
                </a:lnTo>
                <a:cubicBezTo>
                  <a:pt x="734" y="2600"/>
                  <a:pt x="693" y="2654"/>
                  <a:pt x="680" y="2709"/>
                </a:cubicBezTo>
                <a:cubicBezTo>
                  <a:pt x="612" y="2845"/>
                  <a:pt x="544" y="2967"/>
                  <a:pt x="476" y="3103"/>
                </a:cubicBezTo>
                <a:cubicBezTo>
                  <a:pt x="449" y="3157"/>
                  <a:pt x="435" y="3212"/>
                  <a:pt x="408" y="3252"/>
                </a:cubicBezTo>
                <a:cubicBezTo>
                  <a:pt x="340" y="3348"/>
                  <a:pt x="326" y="3470"/>
                  <a:pt x="299" y="3579"/>
                </a:cubicBezTo>
                <a:lnTo>
                  <a:pt x="354" y="3579"/>
                </a:lnTo>
                <a:cubicBezTo>
                  <a:pt x="136" y="3810"/>
                  <a:pt x="150" y="4245"/>
                  <a:pt x="95" y="4557"/>
                </a:cubicBezTo>
                <a:cubicBezTo>
                  <a:pt x="68" y="4666"/>
                  <a:pt x="27" y="4775"/>
                  <a:pt x="41" y="4897"/>
                </a:cubicBezTo>
                <a:cubicBezTo>
                  <a:pt x="55" y="5305"/>
                  <a:pt x="0" y="5740"/>
                  <a:pt x="150" y="6148"/>
                </a:cubicBezTo>
                <a:cubicBezTo>
                  <a:pt x="109" y="6297"/>
                  <a:pt x="150" y="6406"/>
                  <a:pt x="218" y="6460"/>
                </a:cubicBezTo>
                <a:cubicBezTo>
                  <a:pt x="218" y="6460"/>
                  <a:pt x="204" y="6460"/>
                  <a:pt x="204" y="6474"/>
                </a:cubicBezTo>
                <a:cubicBezTo>
                  <a:pt x="231" y="6718"/>
                  <a:pt x="354" y="6936"/>
                  <a:pt x="422" y="7167"/>
                </a:cubicBezTo>
                <a:cubicBezTo>
                  <a:pt x="435" y="7181"/>
                  <a:pt x="462" y="7208"/>
                  <a:pt x="476" y="7221"/>
                </a:cubicBezTo>
                <a:cubicBezTo>
                  <a:pt x="530" y="7357"/>
                  <a:pt x="585" y="7493"/>
                  <a:pt x="653" y="7615"/>
                </a:cubicBezTo>
                <a:cubicBezTo>
                  <a:pt x="680" y="7711"/>
                  <a:pt x="721" y="7806"/>
                  <a:pt x="789" y="7874"/>
                </a:cubicBezTo>
                <a:cubicBezTo>
                  <a:pt x="979" y="8159"/>
                  <a:pt x="1156" y="8458"/>
                  <a:pt x="1400" y="8689"/>
                </a:cubicBezTo>
                <a:cubicBezTo>
                  <a:pt x="1495" y="8880"/>
                  <a:pt x="1713" y="9015"/>
                  <a:pt x="1835" y="9070"/>
                </a:cubicBezTo>
                <a:lnTo>
                  <a:pt x="1808" y="9070"/>
                </a:lnTo>
                <a:cubicBezTo>
                  <a:pt x="1890" y="9165"/>
                  <a:pt x="2216" y="9478"/>
                  <a:pt x="2379" y="9505"/>
                </a:cubicBezTo>
                <a:lnTo>
                  <a:pt x="2365" y="9505"/>
                </a:lnTo>
                <a:cubicBezTo>
                  <a:pt x="2800" y="9817"/>
                  <a:pt x="3262" y="10035"/>
                  <a:pt x="3779" y="10157"/>
                </a:cubicBezTo>
                <a:cubicBezTo>
                  <a:pt x="3860" y="10184"/>
                  <a:pt x="3928" y="10212"/>
                  <a:pt x="4010" y="10225"/>
                </a:cubicBezTo>
                <a:cubicBezTo>
                  <a:pt x="4173" y="10293"/>
                  <a:pt x="4363" y="10320"/>
                  <a:pt x="4554" y="10320"/>
                </a:cubicBezTo>
                <a:cubicBezTo>
                  <a:pt x="4554" y="10320"/>
                  <a:pt x="4554" y="10307"/>
                  <a:pt x="4554" y="10307"/>
                </a:cubicBezTo>
                <a:cubicBezTo>
                  <a:pt x="4567" y="10307"/>
                  <a:pt x="4581" y="10320"/>
                  <a:pt x="4594" y="10334"/>
                </a:cubicBezTo>
                <a:cubicBezTo>
                  <a:pt x="4676" y="10370"/>
                  <a:pt x="4764" y="10376"/>
                  <a:pt x="4853" y="10376"/>
                </a:cubicBezTo>
                <a:cubicBezTo>
                  <a:pt x="4898" y="10376"/>
                  <a:pt x="4943" y="10375"/>
                  <a:pt x="4989" y="10375"/>
                </a:cubicBezTo>
                <a:lnTo>
                  <a:pt x="5193" y="10375"/>
                </a:lnTo>
                <a:cubicBezTo>
                  <a:pt x="5247" y="10144"/>
                  <a:pt x="5247" y="9913"/>
                  <a:pt x="5220" y="9682"/>
                </a:cubicBezTo>
                <a:cubicBezTo>
                  <a:pt x="5288" y="7887"/>
                  <a:pt x="5274" y="6039"/>
                  <a:pt x="5247" y="4204"/>
                </a:cubicBezTo>
                <a:cubicBezTo>
                  <a:pt x="5260" y="4027"/>
                  <a:pt x="5260" y="3850"/>
                  <a:pt x="5247" y="3687"/>
                </a:cubicBezTo>
                <a:cubicBezTo>
                  <a:pt x="5233" y="2532"/>
                  <a:pt x="5233" y="1377"/>
                  <a:pt x="5247" y="235"/>
                </a:cubicBezTo>
                <a:cubicBezTo>
                  <a:pt x="5247" y="135"/>
                  <a:pt x="5293" y="1"/>
                  <a:pt x="5131" y="1"/>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rot="-5400000">
            <a:off x="8777693" y="4137433"/>
            <a:ext cx="627401" cy="615539"/>
            <a:chOff x="1979479" y="3060556"/>
            <a:chExt cx="765963" cy="751482"/>
          </a:xfrm>
        </p:grpSpPr>
        <p:sp>
          <p:nvSpPr>
            <p:cNvPr id="19" name="Google Shape;19;p2"/>
            <p:cNvSpPr/>
            <p:nvPr/>
          </p:nvSpPr>
          <p:spPr>
            <a:xfrm>
              <a:off x="1979479" y="3060556"/>
              <a:ext cx="765963" cy="751482"/>
            </a:xfrm>
            <a:custGeom>
              <a:avLst/>
              <a:gdLst/>
              <a:ahLst/>
              <a:cxnLst/>
              <a:rect l="l" t="t" r="r" b="b"/>
              <a:pathLst>
                <a:path w="16556" h="16243" extrusionOk="0">
                  <a:moveTo>
                    <a:pt x="7395" y="7354"/>
                  </a:moveTo>
                  <a:lnTo>
                    <a:pt x="7395" y="7354"/>
                  </a:lnTo>
                  <a:cubicBezTo>
                    <a:pt x="7707" y="7435"/>
                    <a:pt x="8020" y="7476"/>
                    <a:pt x="8346" y="7476"/>
                  </a:cubicBezTo>
                  <a:cubicBezTo>
                    <a:pt x="8618" y="7476"/>
                    <a:pt x="8890" y="7449"/>
                    <a:pt x="9148" y="7394"/>
                  </a:cubicBezTo>
                  <a:lnTo>
                    <a:pt x="9148" y="7394"/>
                  </a:lnTo>
                  <a:cubicBezTo>
                    <a:pt x="9094" y="7639"/>
                    <a:pt x="9067" y="7884"/>
                    <a:pt x="9067" y="8142"/>
                  </a:cubicBezTo>
                  <a:cubicBezTo>
                    <a:pt x="9067" y="8387"/>
                    <a:pt x="9094" y="8618"/>
                    <a:pt x="9135" y="8849"/>
                  </a:cubicBezTo>
                  <a:cubicBezTo>
                    <a:pt x="8890" y="8794"/>
                    <a:pt x="8618" y="8767"/>
                    <a:pt x="8346" y="8767"/>
                  </a:cubicBezTo>
                  <a:cubicBezTo>
                    <a:pt x="8020" y="8767"/>
                    <a:pt x="7707" y="8808"/>
                    <a:pt x="7408" y="8889"/>
                  </a:cubicBezTo>
                  <a:cubicBezTo>
                    <a:pt x="7463" y="8645"/>
                    <a:pt x="7490" y="8400"/>
                    <a:pt x="7490" y="8142"/>
                  </a:cubicBezTo>
                  <a:cubicBezTo>
                    <a:pt x="7490" y="7870"/>
                    <a:pt x="7449" y="7612"/>
                    <a:pt x="7395" y="7354"/>
                  </a:cubicBezTo>
                  <a:close/>
                  <a:moveTo>
                    <a:pt x="8346" y="0"/>
                  </a:moveTo>
                  <a:cubicBezTo>
                    <a:pt x="6280" y="0"/>
                    <a:pt x="4608" y="1672"/>
                    <a:pt x="4608" y="3738"/>
                  </a:cubicBezTo>
                  <a:cubicBezTo>
                    <a:pt x="4608" y="4010"/>
                    <a:pt x="4636" y="4268"/>
                    <a:pt x="4690" y="4526"/>
                  </a:cubicBezTo>
                  <a:cubicBezTo>
                    <a:pt x="4391" y="4445"/>
                    <a:pt x="4078" y="4404"/>
                    <a:pt x="3752" y="4404"/>
                  </a:cubicBezTo>
                  <a:cubicBezTo>
                    <a:pt x="1686" y="4404"/>
                    <a:pt x="1" y="6076"/>
                    <a:pt x="1" y="8142"/>
                  </a:cubicBezTo>
                  <a:cubicBezTo>
                    <a:pt x="1" y="10208"/>
                    <a:pt x="1686" y="11880"/>
                    <a:pt x="3752" y="11880"/>
                  </a:cubicBezTo>
                  <a:cubicBezTo>
                    <a:pt x="4065" y="11880"/>
                    <a:pt x="4377" y="11839"/>
                    <a:pt x="4690" y="11757"/>
                  </a:cubicBezTo>
                  <a:lnTo>
                    <a:pt x="4690" y="11757"/>
                  </a:lnTo>
                  <a:cubicBezTo>
                    <a:pt x="4636" y="12002"/>
                    <a:pt x="4608" y="12247"/>
                    <a:pt x="4608" y="12505"/>
                  </a:cubicBezTo>
                  <a:cubicBezTo>
                    <a:pt x="4608" y="14571"/>
                    <a:pt x="6280" y="16243"/>
                    <a:pt x="8346" y="16243"/>
                  </a:cubicBezTo>
                  <a:cubicBezTo>
                    <a:pt x="10412" y="16243"/>
                    <a:pt x="12084" y="14571"/>
                    <a:pt x="12084" y="12505"/>
                  </a:cubicBezTo>
                  <a:cubicBezTo>
                    <a:pt x="12084" y="12260"/>
                    <a:pt x="12071" y="12029"/>
                    <a:pt x="12016" y="11798"/>
                  </a:cubicBezTo>
                  <a:lnTo>
                    <a:pt x="12016" y="11798"/>
                  </a:lnTo>
                  <a:cubicBezTo>
                    <a:pt x="12274" y="11853"/>
                    <a:pt x="12546" y="11880"/>
                    <a:pt x="12805" y="11880"/>
                  </a:cubicBezTo>
                  <a:cubicBezTo>
                    <a:pt x="14871" y="11880"/>
                    <a:pt x="16556" y="10208"/>
                    <a:pt x="16556" y="8142"/>
                  </a:cubicBezTo>
                  <a:cubicBezTo>
                    <a:pt x="16556" y="6076"/>
                    <a:pt x="14871" y="4404"/>
                    <a:pt x="12805" y="4404"/>
                  </a:cubicBezTo>
                  <a:cubicBezTo>
                    <a:pt x="12533" y="4404"/>
                    <a:pt x="12274" y="4431"/>
                    <a:pt x="12016" y="4486"/>
                  </a:cubicBezTo>
                  <a:cubicBezTo>
                    <a:pt x="12071" y="4241"/>
                    <a:pt x="12084" y="3996"/>
                    <a:pt x="12084" y="3738"/>
                  </a:cubicBezTo>
                  <a:cubicBezTo>
                    <a:pt x="12084" y="1672"/>
                    <a:pt x="10412" y="0"/>
                    <a:pt x="8346" y="0"/>
                  </a:cubicBezTo>
                  <a:close/>
                </a:path>
              </a:pathLst>
            </a:custGeom>
            <a:gradFill>
              <a:gsLst>
                <a:gs pos="0">
                  <a:schemeClr val="accent6"/>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244853" y="3312699"/>
              <a:ext cx="252237" cy="252237"/>
            </a:xfrm>
            <a:custGeom>
              <a:avLst/>
              <a:gdLst/>
              <a:ahLst/>
              <a:cxnLst/>
              <a:rect l="l" t="t" r="r" b="b"/>
              <a:pathLst>
                <a:path w="5452" h="5452" extrusionOk="0">
                  <a:moveTo>
                    <a:pt x="2733" y="1"/>
                  </a:moveTo>
                  <a:cubicBezTo>
                    <a:pt x="1224" y="1"/>
                    <a:pt x="1" y="1224"/>
                    <a:pt x="1" y="2733"/>
                  </a:cubicBezTo>
                  <a:cubicBezTo>
                    <a:pt x="1" y="4228"/>
                    <a:pt x="1224" y="5451"/>
                    <a:pt x="2733" y="5451"/>
                  </a:cubicBezTo>
                  <a:cubicBezTo>
                    <a:pt x="4228" y="5451"/>
                    <a:pt x="5451" y="4228"/>
                    <a:pt x="5451" y="2733"/>
                  </a:cubicBezTo>
                  <a:cubicBezTo>
                    <a:pt x="5451" y="1224"/>
                    <a:pt x="4228" y="1"/>
                    <a:pt x="27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1279367" y="-26633"/>
            <a:ext cx="448683" cy="416245"/>
            <a:chOff x="2261833" y="835687"/>
            <a:chExt cx="547776" cy="508173"/>
          </a:xfrm>
        </p:grpSpPr>
        <p:sp>
          <p:nvSpPr>
            <p:cNvPr id="22" name="Google Shape;22;p2"/>
            <p:cNvSpPr/>
            <p:nvPr/>
          </p:nvSpPr>
          <p:spPr>
            <a:xfrm>
              <a:off x="2261833" y="835687"/>
              <a:ext cx="278006" cy="254134"/>
            </a:xfrm>
            <a:custGeom>
              <a:avLst/>
              <a:gdLst/>
              <a:ahLst/>
              <a:cxnLst/>
              <a:rect l="l" t="t" r="r" b="b"/>
              <a:pathLst>
                <a:path w="6009" h="5493" extrusionOk="0">
                  <a:moveTo>
                    <a:pt x="531" y="1"/>
                  </a:moveTo>
                  <a:lnTo>
                    <a:pt x="531" y="1"/>
                  </a:lnTo>
                  <a:cubicBezTo>
                    <a:pt x="531" y="1"/>
                    <a:pt x="1" y="4541"/>
                    <a:pt x="5913" y="5492"/>
                  </a:cubicBezTo>
                  <a:cubicBezTo>
                    <a:pt x="5913" y="5492"/>
                    <a:pt x="6008" y="259"/>
                    <a:pt x="531" y="1"/>
                  </a:cubicBezTo>
                  <a:close/>
                </a:path>
              </a:pathLst>
            </a:custGeom>
            <a:gradFill>
              <a:gsLst>
                <a:gs pos="0">
                  <a:schemeClr val="accent5"/>
                </a:gs>
                <a:gs pos="57000">
                  <a:schemeClr val="accent5"/>
                </a:gs>
                <a:gs pos="100000">
                  <a:schemeClr val="accent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531602" y="1089772"/>
              <a:ext cx="278006" cy="254087"/>
            </a:xfrm>
            <a:custGeom>
              <a:avLst/>
              <a:gdLst/>
              <a:ahLst/>
              <a:cxnLst/>
              <a:rect l="l" t="t" r="r" b="b"/>
              <a:pathLst>
                <a:path w="6009" h="5492" extrusionOk="0">
                  <a:moveTo>
                    <a:pt x="82" y="0"/>
                  </a:moveTo>
                  <a:lnTo>
                    <a:pt x="82" y="0"/>
                  </a:lnTo>
                  <a:cubicBezTo>
                    <a:pt x="82" y="0"/>
                    <a:pt x="1" y="5233"/>
                    <a:pt x="5478" y="5491"/>
                  </a:cubicBezTo>
                  <a:cubicBezTo>
                    <a:pt x="5478" y="5491"/>
                    <a:pt x="6008" y="952"/>
                    <a:pt x="82" y="0"/>
                  </a:cubicBezTo>
                  <a:close/>
                </a:path>
              </a:pathLst>
            </a:custGeom>
            <a:gradFill>
              <a:gsLst>
                <a:gs pos="0">
                  <a:schemeClr val="accent5"/>
                </a:gs>
                <a:gs pos="5700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281958" y="1089772"/>
              <a:ext cx="253486" cy="249646"/>
            </a:xfrm>
            <a:custGeom>
              <a:avLst/>
              <a:gdLst/>
              <a:ahLst/>
              <a:cxnLst/>
              <a:rect l="l" t="t" r="r" b="b"/>
              <a:pathLst>
                <a:path w="5479" h="5396" extrusionOk="0">
                  <a:moveTo>
                    <a:pt x="5465" y="0"/>
                  </a:moveTo>
                  <a:cubicBezTo>
                    <a:pt x="5179" y="0"/>
                    <a:pt x="238" y="77"/>
                    <a:pt x="0" y="5383"/>
                  </a:cubicBezTo>
                  <a:cubicBezTo>
                    <a:pt x="0" y="5383"/>
                    <a:pt x="109" y="5396"/>
                    <a:pt x="297" y="5396"/>
                  </a:cubicBezTo>
                  <a:cubicBezTo>
                    <a:pt x="1318" y="5396"/>
                    <a:pt x="4674" y="5008"/>
                    <a:pt x="5478" y="0"/>
                  </a:cubicBezTo>
                  <a:cubicBezTo>
                    <a:pt x="5478" y="0"/>
                    <a:pt x="5474" y="0"/>
                    <a:pt x="5465" y="0"/>
                  </a:cubicBezTo>
                  <a:close/>
                </a:path>
              </a:pathLst>
            </a:custGeom>
            <a:gradFill>
              <a:gsLst>
                <a:gs pos="0">
                  <a:schemeClr val="accent5"/>
                </a:gs>
                <a:gs pos="57000">
                  <a:schemeClr val="accent5"/>
                </a:gs>
                <a:gs pos="100000">
                  <a:schemeClr val="accent6"/>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535396" y="840128"/>
              <a:ext cx="254087" cy="249692"/>
            </a:xfrm>
            <a:custGeom>
              <a:avLst/>
              <a:gdLst/>
              <a:ahLst/>
              <a:cxnLst/>
              <a:rect l="l" t="t" r="r" b="b"/>
              <a:pathLst>
                <a:path w="5492" h="5397" extrusionOk="0">
                  <a:moveTo>
                    <a:pt x="5194" y="1"/>
                  </a:moveTo>
                  <a:cubicBezTo>
                    <a:pt x="4170" y="1"/>
                    <a:pt x="804" y="389"/>
                    <a:pt x="0" y="5396"/>
                  </a:cubicBezTo>
                  <a:cubicBezTo>
                    <a:pt x="0" y="5396"/>
                    <a:pt x="6" y="5396"/>
                    <a:pt x="17" y="5396"/>
                  </a:cubicBezTo>
                  <a:cubicBezTo>
                    <a:pt x="346" y="5396"/>
                    <a:pt x="5242" y="5307"/>
                    <a:pt x="5491" y="14"/>
                  </a:cubicBezTo>
                  <a:cubicBezTo>
                    <a:pt x="5491" y="14"/>
                    <a:pt x="5382" y="1"/>
                    <a:pt x="5194" y="1"/>
                  </a:cubicBezTo>
                  <a:close/>
                </a:path>
              </a:pathLst>
            </a:custGeom>
            <a:gradFill>
              <a:gsLst>
                <a:gs pos="0">
                  <a:schemeClr val="accent5"/>
                </a:gs>
                <a:gs pos="5700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1215920" y="4611484"/>
            <a:ext cx="406429" cy="873604"/>
            <a:chOff x="4293639" y="1878956"/>
            <a:chExt cx="496190" cy="1066541"/>
          </a:xfrm>
        </p:grpSpPr>
        <p:sp>
          <p:nvSpPr>
            <p:cNvPr id="27" name="Google Shape;27;p2"/>
            <p:cNvSpPr/>
            <p:nvPr/>
          </p:nvSpPr>
          <p:spPr>
            <a:xfrm>
              <a:off x="4579740" y="1878956"/>
              <a:ext cx="210089" cy="209442"/>
            </a:xfrm>
            <a:custGeom>
              <a:avLst/>
              <a:gdLst/>
              <a:ahLst/>
              <a:cxnLst/>
              <a:rect l="l" t="t" r="r" b="b"/>
              <a:pathLst>
                <a:path w="4541" h="4527" extrusionOk="0">
                  <a:moveTo>
                    <a:pt x="2271" y="0"/>
                  </a:moveTo>
                  <a:cubicBezTo>
                    <a:pt x="1020" y="0"/>
                    <a:pt x="1" y="1020"/>
                    <a:pt x="1" y="2270"/>
                  </a:cubicBezTo>
                  <a:cubicBezTo>
                    <a:pt x="1" y="3521"/>
                    <a:pt x="1020" y="4527"/>
                    <a:pt x="2271" y="4527"/>
                  </a:cubicBezTo>
                  <a:cubicBezTo>
                    <a:pt x="3521" y="4527"/>
                    <a:pt x="4540" y="3521"/>
                    <a:pt x="4540" y="2270"/>
                  </a:cubicBezTo>
                  <a:cubicBezTo>
                    <a:pt x="4540" y="1020"/>
                    <a:pt x="3521" y="0"/>
                    <a:pt x="2271" y="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579740" y="2164455"/>
              <a:ext cx="210089" cy="210089"/>
            </a:xfrm>
            <a:custGeom>
              <a:avLst/>
              <a:gdLst/>
              <a:ahLst/>
              <a:cxnLst/>
              <a:rect l="l" t="t" r="r" b="b"/>
              <a:pathLst>
                <a:path w="4541" h="4541" extrusionOk="0">
                  <a:moveTo>
                    <a:pt x="2271" y="0"/>
                  </a:moveTo>
                  <a:cubicBezTo>
                    <a:pt x="1020" y="0"/>
                    <a:pt x="1" y="1020"/>
                    <a:pt x="1" y="2270"/>
                  </a:cubicBezTo>
                  <a:cubicBezTo>
                    <a:pt x="1" y="3521"/>
                    <a:pt x="1020" y="4540"/>
                    <a:pt x="2271" y="4540"/>
                  </a:cubicBezTo>
                  <a:cubicBezTo>
                    <a:pt x="3521" y="4540"/>
                    <a:pt x="4540" y="3521"/>
                    <a:pt x="4540" y="2270"/>
                  </a:cubicBezTo>
                  <a:cubicBezTo>
                    <a:pt x="4540" y="1020"/>
                    <a:pt x="3521" y="0"/>
                    <a:pt x="2271" y="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579740" y="2450556"/>
              <a:ext cx="210089" cy="209442"/>
            </a:xfrm>
            <a:custGeom>
              <a:avLst/>
              <a:gdLst/>
              <a:ahLst/>
              <a:cxnLst/>
              <a:rect l="l" t="t" r="r" b="b"/>
              <a:pathLst>
                <a:path w="4541" h="4527" extrusionOk="0">
                  <a:moveTo>
                    <a:pt x="2271" y="1"/>
                  </a:moveTo>
                  <a:cubicBezTo>
                    <a:pt x="1020" y="1"/>
                    <a:pt x="1" y="1007"/>
                    <a:pt x="1" y="2257"/>
                  </a:cubicBezTo>
                  <a:cubicBezTo>
                    <a:pt x="1" y="3507"/>
                    <a:pt x="1020" y="4527"/>
                    <a:pt x="2271" y="4527"/>
                  </a:cubicBezTo>
                  <a:cubicBezTo>
                    <a:pt x="3521" y="4527"/>
                    <a:pt x="4540" y="3507"/>
                    <a:pt x="4540" y="2257"/>
                  </a:cubicBezTo>
                  <a:cubicBezTo>
                    <a:pt x="4540" y="1007"/>
                    <a:pt x="3521" y="1"/>
                    <a:pt x="2271" y="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579740" y="2736055"/>
              <a:ext cx="210089" cy="209442"/>
            </a:xfrm>
            <a:custGeom>
              <a:avLst/>
              <a:gdLst/>
              <a:ahLst/>
              <a:cxnLst/>
              <a:rect l="l" t="t" r="r" b="b"/>
              <a:pathLst>
                <a:path w="4541" h="4527" extrusionOk="0">
                  <a:moveTo>
                    <a:pt x="2271" y="1"/>
                  </a:moveTo>
                  <a:cubicBezTo>
                    <a:pt x="1020" y="1"/>
                    <a:pt x="1" y="1020"/>
                    <a:pt x="1" y="2270"/>
                  </a:cubicBezTo>
                  <a:cubicBezTo>
                    <a:pt x="1" y="3521"/>
                    <a:pt x="1020" y="4527"/>
                    <a:pt x="2271" y="4527"/>
                  </a:cubicBezTo>
                  <a:cubicBezTo>
                    <a:pt x="3521" y="4527"/>
                    <a:pt x="4540" y="3521"/>
                    <a:pt x="4540" y="2270"/>
                  </a:cubicBezTo>
                  <a:cubicBezTo>
                    <a:pt x="4540" y="1020"/>
                    <a:pt x="3521" y="1"/>
                    <a:pt x="2271" y="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293639" y="1878956"/>
              <a:ext cx="209442" cy="209442"/>
            </a:xfrm>
            <a:custGeom>
              <a:avLst/>
              <a:gdLst/>
              <a:ahLst/>
              <a:cxnLst/>
              <a:rect l="l" t="t" r="r" b="b"/>
              <a:pathLst>
                <a:path w="4527" h="4527" extrusionOk="0">
                  <a:moveTo>
                    <a:pt x="2270" y="0"/>
                  </a:moveTo>
                  <a:cubicBezTo>
                    <a:pt x="1020" y="0"/>
                    <a:pt x="0" y="1020"/>
                    <a:pt x="0" y="2270"/>
                  </a:cubicBezTo>
                  <a:cubicBezTo>
                    <a:pt x="0" y="3521"/>
                    <a:pt x="1020" y="4527"/>
                    <a:pt x="2270" y="4527"/>
                  </a:cubicBezTo>
                  <a:cubicBezTo>
                    <a:pt x="3521" y="4527"/>
                    <a:pt x="4526" y="3521"/>
                    <a:pt x="4526" y="2270"/>
                  </a:cubicBezTo>
                  <a:cubicBezTo>
                    <a:pt x="4526" y="1020"/>
                    <a:pt x="3521" y="0"/>
                    <a:pt x="2270" y="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293639" y="2164455"/>
              <a:ext cx="209442" cy="210089"/>
            </a:xfrm>
            <a:custGeom>
              <a:avLst/>
              <a:gdLst/>
              <a:ahLst/>
              <a:cxnLst/>
              <a:rect l="l" t="t" r="r" b="b"/>
              <a:pathLst>
                <a:path w="4527" h="4541" extrusionOk="0">
                  <a:moveTo>
                    <a:pt x="2270" y="0"/>
                  </a:moveTo>
                  <a:cubicBezTo>
                    <a:pt x="1020" y="0"/>
                    <a:pt x="0" y="1020"/>
                    <a:pt x="0" y="2270"/>
                  </a:cubicBezTo>
                  <a:cubicBezTo>
                    <a:pt x="0" y="3521"/>
                    <a:pt x="1020" y="4540"/>
                    <a:pt x="2270" y="4540"/>
                  </a:cubicBezTo>
                  <a:cubicBezTo>
                    <a:pt x="3521" y="4540"/>
                    <a:pt x="4526" y="3521"/>
                    <a:pt x="4526" y="2270"/>
                  </a:cubicBezTo>
                  <a:cubicBezTo>
                    <a:pt x="4526" y="1020"/>
                    <a:pt x="3521" y="0"/>
                    <a:pt x="2270" y="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293639" y="2450556"/>
              <a:ext cx="209442" cy="209442"/>
            </a:xfrm>
            <a:custGeom>
              <a:avLst/>
              <a:gdLst/>
              <a:ahLst/>
              <a:cxnLst/>
              <a:rect l="l" t="t" r="r" b="b"/>
              <a:pathLst>
                <a:path w="4527" h="4527" extrusionOk="0">
                  <a:moveTo>
                    <a:pt x="2270" y="1"/>
                  </a:moveTo>
                  <a:cubicBezTo>
                    <a:pt x="1020" y="1"/>
                    <a:pt x="0" y="1007"/>
                    <a:pt x="0" y="2257"/>
                  </a:cubicBezTo>
                  <a:cubicBezTo>
                    <a:pt x="0" y="3507"/>
                    <a:pt x="1020" y="4527"/>
                    <a:pt x="2270" y="4527"/>
                  </a:cubicBezTo>
                  <a:cubicBezTo>
                    <a:pt x="3521" y="4527"/>
                    <a:pt x="4526" y="3507"/>
                    <a:pt x="4526" y="2257"/>
                  </a:cubicBezTo>
                  <a:cubicBezTo>
                    <a:pt x="4526" y="1007"/>
                    <a:pt x="3521" y="1"/>
                    <a:pt x="2270" y="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293639" y="2736055"/>
              <a:ext cx="209442" cy="209442"/>
            </a:xfrm>
            <a:custGeom>
              <a:avLst/>
              <a:gdLst/>
              <a:ahLst/>
              <a:cxnLst/>
              <a:rect l="l" t="t" r="r" b="b"/>
              <a:pathLst>
                <a:path w="4527" h="4527" extrusionOk="0">
                  <a:moveTo>
                    <a:pt x="2270" y="1"/>
                  </a:moveTo>
                  <a:cubicBezTo>
                    <a:pt x="1020" y="1"/>
                    <a:pt x="0" y="1020"/>
                    <a:pt x="0" y="2270"/>
                  </a:cubicBezTo>
                  <a:cubicBezTo>
                    <a:pt x="0" y="3521"/>
                    <a:pt x="1020" y="4527"/>
                    <a:pt x="2270" y="4527"/>
                  </a:cubicBezTo>
                  <a:cubicBezTo>
                    <a:pt x="3521" y="4527"/>
                    <a:pt x="4526" y="3521"/>
                    <a:pt x="4526" y="2270"/>
                  </a:cubicBezTo>
                  <a:cubicBezTo>
                    <a:pt x="4526" y="1020"/>
                    <a:pt x="3521" y="1"/>
                    <a:pt x="2270" y="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rot="-5400000">
            <a:off x="8398303" y="3185786"/>
            <a:ext cx="1146641" cy="547060"/>
            <a:chOff x="2866142" y="2956137"/>
            <a:chExt cx="1399879" cy="667879"/>
          </a:xfrm>
        </p:grpSpPr>
        <p:sp>
          <p:nvSpPr>
            <p:cNvPr id="36" name="Google Shape;36;p2"/>
            <p:cNvSpPr/>
            <p:nvPr/>
          </p:nvSpPr>
          <p:spPr>
            <a:xfrm>
              <a:off x="3965345" y="3323386"/>
              <a:ext cx="300676" cy="300630"/>
            </a:xfrm>
            <a:custGeom>
              <a:avLst/>
              <a:gdLst/>
              <a:ahLst/>
              <a:cxnLst/>
              <a:rect l="l" t="t" r="r" b="b"/>
              <a:pathLst>
                <a:path w="6499" h="6498" extrusionOk="0">
                  <a:moveTo>
                    <a:pt x="3250" y="680"/>
                  </a:moveTo>
                  <a:cubicBezTo>
                    <a:pt x="4663" y="680"/>
                    <a:pt x="5818" y="1836"/>
                    <a:pt x="5818" y="3249"/>
                  </a:cubicBezTo>
                  <a:cubicBezTo>
                    <a:pt x="5818" y="4663"/>
                    <a:pt x="4663" y="5818"/>
                    <a:pt x="3250" y="5818"/>
                  </a:cubicBezTo>
                  <a:cubicBezTo>
                    <a:pt x="1836" y="5818"/>
                    <a:pt x="681" y="4663"/>
                    <a:pt x="681" y="3249"/>
                  </a:cubicBezTo>
                  <a:cubicBezTo>
                    <a:pt x="681" y="1836"/>
                    <a:pt x="1836" y="680"/>
                    <a:pt x="3250" y="680"/>
                  </a:cubicBezTo>
                  <a:close/>
                  <a:moveTo>
                    <a:pt x="3250" y="1"/>
                  </a:moveTo>
                  <a:cubicBezTo>
                    <a:pt x="1469" y="1"/>
                    <a:pt x="1" y="1469"/>
                    <a:pt x="1" y="3249"/>
                  </a:cubicBezTo>
                  <a:cubicBezTo>
                    <a:pt x="1" y="5043"/>
                    <a:pt x="1469" y="6498"/>
                    <a:pt x="3250" y="6498"/>
                  </a:cubicBezTo>
                  <a:cubicBezTo>
                    <a:pt x="5044" y="6498"/>
                    <a:pt x="6498" y="5043"/>
                    <a:pt x="6498" y="3249"/>
                  </a:cubicBezTo>
                  <a:cubicBezTo>
                    <a:pt x="6498" y="1469"/>
                    <a:pt x="5044" y="1"/>
                    <a:pt x="3250" y="1"/>
                  </a:cubicBez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599391" y="3323386"/>
              <a:ext cx="299982" cy="300630"/>
            </a:xfrm>
            <a:custGeom>
              <a:avLst/>
              <a:gdLst/>
              <a:ahLst/>
              <a:cxnLst/>
              <a:rect l="l" t="t" r="r" b="b"/>
              <a:pathLst>
                <a:path w="6484" h="6498" extrusionOk="0">
                  <a:moveTo>
                    <a:pt x="3235" y="680"/>
                  </a:moveTo>
                  <a:cubicBezTo>
                    <a:pt x="4662" y="680"/>
                    <a:pt x="5804" y="1836"/>
                    <a:pt x="5804" y="3249"/>
                  </a:cubicBezTo>
                  <a:cubicBezTo>
                    <a:pt x="5804" y="4663"/>
                    <a:pt x="4662" y="5818"/>
                    <a:pt x="3235" y="5818"/>
                  </a:cubicBezTo>
                  <a:cubicBezTo>
                    <a:pt x="1822" y="5818"/>
                    <a:pt x="680" y="4663"/>
                    <a:pt x="680" y="3249"/>
                  </a:cubicBezTo>
                  <a:cubicBezTo>
                    <a:pt x="680" y="1836"/>
                    <a:pt x="1822" y="680"/>
                    <a:pt x="3235" y="680"/>
                  </a:cubicBezTo>
                  <a:close/>
                  <a:moveTo>
                    <a:pt x="3235" y="1"/>
                  </a:moveTo>
                  <a:cubicBezTo>
                    <a:pt x="1455" y="1"/>
                    <a:pt x="0" y="1469"/>
                    <a:pt x="0" y="3249"/>
                  </a:cubicBezTo>
                  <a:cubicBezTo>
                    <a:pt x="0" y="5043"/>
                    <a:pt x="1455" y="6498"/>
                    <a:pt x="3235" y="6498"/>
                  </a:cubicBezTo>
                  <a:cubicBezTo>
                    <a:pt x="5029" y="6498"/>
                    <a:pt x="6484" y="5043"/>
                    <a:pt x="6484" y="3249"/>
                  </a:cubicBezTo>
                  <a:cubicBezTo>
                    <a:pt x="6484" y="1469"/>
                    <a:pt x="5029" y="1"/>
                    <a:pt x="3235" y="1"/>
                  </a:cubicBez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232744" y="3323386"/>
              <a:ext cx="300029" cy="300630"/>
            </a:xfrm>
            <a:custGeom>
              <a:avLst/>
              <a:gdLst/>
              <a:ahLst/>
              <a:cxnLst/>
              <a:rect l="l" t="t" r="r" b="b"/>
              <a:pathLst>
                <a:path w="6485" h="6498" extrusionOk="0">
                  <a:moveTo>
                    <a:pt x="3250" y="680"/>
                  </a:moveTo>
                  <a:cubicBezTo>
                    <a:pt x="4663" y="680"/>
                    <a:pt x="5805" y="1836"/>
                    <a:pt x="5805" y="3249"/>
                  </a:cubicBezTo>
                  <a:cubicBezTo>
                    <a:pt x="5805" y="4663"/>
                    <a:pt x="4663" y="5818"/>
                    <a:pt x="3250" y="5818"/>
                  </a:cubicBezTo>
                  <a:cubicBezTo>
                    <a:pt x="1822" y="5818"/>
                    <a:pt x="681" y="4663"/>
                    <a:pt x="681" y="3249"/>
                  </a:cubicBezTo>
                  <a:cubicBezTo>
                    <a:pt x="681" y="1836"/>
                    <a:pt x="1822" y="680"/>
                    <a:pt x="3250" y="680"/>
                  </a:cubicBezTo>
                  <a:close/>
                  <a:moveTo>
                    <a:pt x="3250" y="1"/>
                  </a:moveTo>
                  <a:cubicBezTo>
                    <a:pt x="1455" y="1"/>
                    <a:pt x="1" y="1469"/>
                    <a:pt x="1" y="3249"/>
                  </a:cubicBezTo>
                  <a:cubicBezTo>
                    <a:pt x="1" y="5043"/>
                    <a:pt x="1455" y="6498"/>
                    <a:pt x="3250" y="6498"/>
                  </a:cubicBezTo>
                  <a:cubicBezTo>
                    <a:pt x="5030" y="6498"/>
                    <a:pt x="6484" y="5043"/>
                    <a:pt x="6484" y="3249"/>
                  </a:cubicBezTo>
                  <a:cubicBezTo>
                    <a:pt x="6484" y="1469"/>
                    <a:pt x="5030" y="1"/>
                    <a:pt x="3250" y="1"/>
                  </a:cubicBez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866142" y="3323386"/>
              <a:ext cx="300630" cy="300630"/>
            </a:xfrm>
            <a:custGeom>
              <a:avLst/>
              <a:gdLst/>
              <a:ahLst/>
              <a:cxnLst/>
              <a:rect l="l" t="t" r="r" b="b"/>
              <a:pathLst>
                <a:path w="6498" h="6498" extrusionOk="0">
                  <a:moveTo>
                    <a:pt x="3249" y="680"/>
                  </a:moveTo>
                  <a:cubicBezTo>
                    <a:pt x="4663" y="680"/>
                    <a:pt x="5818" y="1836"/>
                    <a:pt x="5818" y="3249"/>
                  </a:cubicBezTo>
                  <a:cubicBezTo>
                    <a:pt x="5818" y="4663"/>
                    <a:pt x="4663" y="5818"/>
                    <a:pt x="3249" y="5818"/>
                  </a:cubicBezTo>
                  <a:cubicBezTo>
                    <a:pt x="1836" y="5818"/>
                    <a:pt x="680" y="4663"/>
                    <a:pt x="680" y="3249"/>
                  </a:cubicBezTo>
                  <a:cubicBezTo>
                    <a:pt x="680" y="1836"/>
                    <a:pt x="1836" y="680"/>
                    <a:pt x="3249" y="680"/>
                  </a:cubicBezTo>
                  <a:close/>
                  <a:moveTo>
                    <a:pt x="3249" y="1"/>
                  </a:moveTo>
                  <a:cubicBezTo>
                    <a:pt x="1455" y="1"/>
                    <a:pt x="1" y="1469"/>
                    <a:pt x="1" y="3249"/>
                  </a:cubicBezTo>
                  <a:cubicBezTo>
                    <a:pt x="1" y="5043"/>
                    <a:pt x="1455" y="6498"/>
                    <a:pt x="3249" y="6498"/>
                  </a:cubicBezTo>
                  <a:cubicBezTo>
                    <a:pt x="5030" y="6498"/>
                    <a:pt x="6498" y="5043"/>
                    <a:pt x="6498" y="3249"/>
                  </a:cubicBezTo>
                  <a:cubicBezTo>
                    <a:pt x="6498" y="1469"/>
                    <a:pt x="5030" y="1"/>
                    <a:pt x="3249" y="1"/>
                  </a:cubicBez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965345" y="2956137"/>
              <a:ext cx="300676" cy="300630"/>
            </a:xfrm>
            <a:custGeom>
              <a:avLst/>
              <a:gdLst/>
              <a:ahLst/>
              <a:cxnLst/>
              <a:rect l="l" t="t" r="r" b="b"/>
              <a:pathLst>
                <a:path w="6499" h="6498" extrusionOk="0">
                  <a:moveTo>
                    <a:pt x="3250" y="680"/>
                  </a:moveTo>
                  <a:cubicBezTo>
                    <a:pt x="4663" y="680"/>
                    <a:pt x="5818" y="1836"/>
                    <a:pt x="5818" y="3249"/>
                  </a:cubicBezTo>
                  <a:cubicBezTo>
                    <a:pt x="5818" y="4663"/>
                    <a:pt x="4663" y="5818"/>
                    <a:pt x="3250" y="5818"/>
                  </a:cubicBezTo>
                  <a:cubicBezTo>
                    <a:pt x="1836" y="5818"/>
                    <a:pt x="681" y="4663"/>
                    <a:pt x="681" y="3249"/>
                  </a:cubicBezTo>
                  <a:cubicBezTo>
                    <a:pt x="681" y="1836"/>
                    <a:pt x="1836" y="680"/>
                    <a:pt x="3250" y="680"/>
                  </a:cubicBezTo>
                  <a:close/>
                  <a:moveTo>
                    <a:pt x="3250" y="1"/>
                  </a:moveTo>
                  <a:cubicBezTo>
                    <a:pt x="1469" y="1"/>
                    <a:pt x="1" y="1455"/>
                    <a:pt x="1" y="3249"/>
                  </a:cubicBezTo>
                  <a:cubicBezTo>
                    <a:pt x="1" y="5044"/>
                    <a:pt x="1469" y="6498"/>
                    <a:pt x="3250" y="6498"/>
                  </a:cubicBezTo>
                  <a:cubicBezTo>
                    <a:pt x="5044" y="6498"/>
                    <a:pt x="6498" y="5044"/>
                    <a:pt x="6498" y="3249"/>
                  </a:cubicBezTo>
                  <a:cubicBezTo>
                    <a:pt x="6498" y="1455"/>
                    <a:pt x="5044" y="1"/>
                    <a:pt x="3250" y="1"/>
                  </a:cubicBez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599391" y="2956137"/>
              <a:ext cx="299982" cy="300630"/>
            </a:xfrm>
            <a:custGeom>
              <a:avLst/>
              <a:gdLst/>
              <a:ahLst/>
              <a:cxnLst/>
              <a:rect l="l" t="t" r="r" b="b"/>
              <a:pathLst>
                <a:path w="6484" h="6498" extrusionOk="0">
                  <a:moveTo>
                    <a:pt x="3235" y="680"/>
                  </a:moveTo>
                  <a:cubicBezTo>
                    <a:pt x="4662" y="680"/>
                    <a:pt x="5804" y="1836"/>
                    <a:pt x="5804" y="3249"/>
                  </a:cubicBezTo>
                  <a:cubicBezTo>
                    <a:pt x="5804" y="4663"/>
                    <a:pt x="4662" y="5818"/>
                    <a:pt x="3235" y="5818"/>
                  </a:cubicBezTo>
                  <a:cubicBezTo>
                    <a:pt x="1822" y="5818"/>
                    <a:pt x="680" y="4663"/>
                    <a:pt x="680" y="3249"/>
                  </a:cubicBezTo>
                  <a:cubicBezTo>
                    <a:pt x="680" y="1836"/>
                    <a:pt x="1822" y="680"/>
                    <a:pt x="3235" y="680"/>
                  </a:cubicBezTo>
                  <a:close/>
                  <a:moveTo>
                    <a:pt x="3235" y="1"/>
                  </a:moveTo>
                  <a:cubicBezTo>
                    <a:pt x="1455" y="1"/>
                    <a:pt x="0" y="1455"/>
                    <a:pt x="0" y="3249"/>
                  </a:cubicBezTo>
                  <a:cubicBezTo>
                    <a:pt x="0" y="5044"/>
                    <a:pt x="1455" y="6498"/>
                    <a:pt x="3235" y="6498"/>
                  </a:cubicBezTo>
                  <a:cubicBezTo>
                    <a:pt x="5029" y="6498"/>
                    <a:pt x="6484" y="5044"/>
                    <a:pt x="6484" y="3249"/>
                  </a:cubicBezTo>
                  <a:cubicBezTo>
                    <a:pt x="6484" y="1455"/>
                    <a:pt x="5029" y="1"/>
                    <a:pt x="3235" y="1"/>
                  </a:cubicBez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232744" y="2956137"/>
              <a:ext cx="300029" cy="300630"/>
            </a:xfrm>
            <a:custGeom>
              <a:avLst/>
              <a:gdLst/>
              <a:ahLst/>
              <a:cxnLst/>
              <a:rect l="l" t="t" r="r" b="b"/>
              <a:pathLst>
                <a:path w="6485" h="6498" extrusionOk="0">
                  <a:moveTo>
                    <a:pt x="3250" y="680"/>
                  </a:moveTo>
                  <a:cubicBezTo>
                    <a:pt x="4663" y="680"/>
                    <a:pt x="5805" y="1836"/>
                    <a:pt x="5805" y="3249"/>
                  </a:cubicBezTo>
                  <a:cubicBezTo>
                    <a:pt x="5805" y="4663"/>
                    <a:pt x="4663" y="5818"/>
                    <a:pt x="3250" y="5818"/>
                  </a:cubicBezTo>
                  <a:cubicBezTo>
                    <a:pt x="1822" y="5818"/>
                    <a:pt x="681" y="4663"/>
                    <a:pt x="681" y="3249"/>
                  </a:cubicBezTo>
                  <a:cubicBezTo>
                    <a:pt x="681" y="1836"/>
                    <a:pt x="1822" y="680"/>
                    <a:pt x="3250" y="680"/>
                  </a:cubicBezTo>
                  <a:close/>
                  <a:moveTo>
                    <a:pt x="3250" y="1"/>
                  </a:moveTo>
                  <a:cubicBezTo>
                    <a:pt x="1455" y="1"/>
                    <a:pt x="1" y="1455"/>
                    <a:pt x="1" y="3249"/>
                  </a:cubicBezTo>
                  <a:cubicBezTo>
                    <a:pt x="1" y="5044"/>
                    <a:pt x="1455" y="6498"/>
                    <a:pt x="3250" y="6498"/>
                  </a:cubicBezTo>
                  <a:cubicBezTo>
                    <a:pt x="5030" y="6498"/>
                    <a:pt x="6484" y="5044"/>
                    <a:pt x="6484" y="3249"/>
                  </a:cubicBezTo>
                  <a:cubicBezTo>
                    <a:pt x="6484" y="1455"/>
                    <a:pt x="5030" y="1"/>
                    <a:pt x="3250" y="1"/>
                  </a:cubicBez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866142" y="2956137"/>
              <a:ext cx="300630" cy="300630"/>
            </a:xfrm>
            <a:custGeom>
              <a:avLst/>
              <a:gdLst/>
              <a:ahLst/>
              <a:cxnLst/>
              <a:rect l="l" t="t" r="r" b="b"/>
              <a:pathLst>
                <a:path w="6498" h="6498" extrusionOk="0">
                  <a:moveTo>
                    <a:pt x="3249" y="680"/>
                  </a:moveTo>
                  <a:cubicBezTo>
                    <a:pt x="4663" y="680"/>
                    <a:pt x="5818" y="1836"/>
                    <a:pt x="5818" y="3249"/>
                  </a:cubicBezTo>
                  <a:cubicBezTo>
                    <a:pt x="5818" y="4663"/>
                    <a:pt x="4663" y="5818"/>
                    <a:pt x="3249" y="5818"/>
                  </a:cubicBezTo>
                  <a:cubicBezTo>
                    <a:pt x="1836" y="5818"/>
                    <a:pt x="680" y="4663"/>
                    <a:pt x="680" y="3249"/>
                  </a:cubicBezTo>
                  <a:cubicBezTo>
                    <a:pt x="680" y="1836"/>
                    <a:pt x="1836" y="680"/>
                    <a:pt x="3249" y="680"/>
                  </a:cubicBezTo>
                  <a:close/>
                  <a:moveTo>
                    <a:pt x="3249" y="1"/>
                  </a:moveTo>
                  <a:cubicBezTo>
                    <a:pt x="1455" y="1"/>
                    <a:pt x="1" y="1455"/>
                    <a:pt x="1" y="3249"/>
                  </a:cubicBezTo>
                  <a:cubicBezTo>
                    <a:pt x="1" y="5044"/>
                    <a:pt x="1455" y="6498"/>
                    <a:pt x="3249" y="6498"/>
                  </a:cubicBezTo>
                  <a:cubicBezTo>
                    <a:pt x="5030" y="6498"/>
                    <a:pt x="6498" y="5044"/>
                    <a:pt x="6498" y="3249"/>
                  </a:cubicBezTo>
                  <a:cubicBezTo>
                    <a:pt x="6498" y="1455"/>
                    <a:pt x="5030" y="1"/>
                    <a:pt x="3249" y="1"/>
                  </a:cubicBez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2"/>
          <p:cNvSpPr/>
          <p:nvPr/>
        </p:nvSpPr>
        <p:spPr>
          <a:xfrm>
            <a:off x="723575" y="4988076"/>
            <a:ext cx="305530" cy="299314"/>
          </a:xfrm>
          <a:custGeom>
            <a:avLst/>
            <a:gdLst/>
            <a:ahLst/>
            <a:cxnLst/>
            <a:rect l="l" t="t" r="r" b="b"/>
            <a:pathLst>
              <a:path w="8062" h="7898" extrusionOk="0">
                <a:moveTo>
                  <a:pt x="4065" y="0"/>
                </a:moveTo>
                <a:cubicBezTo>
                  <a:pt x="3059" y="0"/>
                  <a:pt x="2244" y="816"/>
                  <a:pt x="2244" y="1822"/>
                </a:cubicBezTo>
                <a:cubicBezTo>
                  <a:pt x="2244" y="1944"/>
                  <a:pt x="2257" y="2080"/>
                  <a:pt x="2284" y="2202"/>
                </a:cubicBezTo>
                <a:cubicBezTo>
                  <a:pt x="2135" y="2161"/>
                  <a:pt x="1985" y="2134"/>
                  <a:pt x="1822" y="2134"/>
                </a:cubicBezTo>
                <a:cubicBezTo>
                  <a:pt x="816" y="2134"/>
                  <a:pt x="1" y="2950"/>
                  <a:pt x="1" y="3956"/>
                </a:cubicBezTo>
                <a:cubicBezTo>
                  <a:pt x="1" y="4961"/>
                  <a:pt x="816" y="5777"/>
                  <a:pt x="1822" y="5777"/>
                </a:cubicBezTo>
                <a:cubicBezTo>
                  <a:pt x="1985" y="5777"/>
                  <a:pt x="2135" y="5763"/>
                  <a:pt x="2284" y="5723"/>
                </a:cubicBezTo>
                <a:lnTo>
                  <a:pt x="2284" y="5723"/>
                </a:lnTo>
                <a:cubicBezTo>
                  <a:pt x="2257" y="5831"/>
                  <a:pt x="2244" y="5954"/>
                  <a:pt x="2244" y="6076"/>
                </a:cubicBezTo>
                <a:cubicBezTo>
                  <a:pt x="2244" y="7082"/>
                  <a:pt x="3059" y="7897"/>
                  <a:pt x="4065" y="7897"/>
                </a:cubicBezTo>
                <a:cubicBezTo>
                  <a:pt x="5071" y="7897"/>
                  <a:pt x="5886" y="7082"/>
                  <a:pt x="5886" y="6076"/>
                </a:cubicBezTo>
                <a:cubicBezTo>
                  <a:pt x="5886" y="5967"/>
                  <a:pt x="5873" y="5845"/>
                  <a:pt x="5846" y="5736"/>
                </a:cubicBezTo>
                <a:lnTo>
                  <a:pt x="5846" y="5736"/>
                </a:lnTo>
                <a:cubicBezTo>
                  <a:pt x="5982" y="5763"/>
                  <a:pt x="6104" y="5777"/>
                  <a:pt x="6240" y="5777"/>
                </a:cubicBezTo>
                <a:cubicBezTo>
                  <a:pt x="7246" y="5777"/>
                  <a:pt x="8061" y="4961"/>
                  <a:pt x="8061" y="3956"/>
                </a:cubicBezTo>
                <a:cubicBezTo>
                  <a:pt x="8061" y="2950"/>
                  <a:pt x="7246" y="2134"/>
                  <a:pt x="6240" y="2134"/>
                </a:cubicBezTo>
                <a:cubicBezTo>
                  <a:pt x="6104" y="2134"/>
                  <a:pt x="5968" y="2148"/>
                  <a:pt x="5846" y="2175"/>
                </a:cubicBezTo>
                <a:cubicBezTo>
                  <a:pt x="5873" y="2066"/>
                  <a:pt x="5886" y="1944"/>
                  <a:pt x="5886" y="1822"/>
                </a:cubicBezTo>
                <a:cubicBezTo>
                  <a:pt x="5886" y="816"/>
                  <a:pt x="5071" y="0"/>
                  <a:pt x="4065" y="0"/>
                </a:cubicBezTo>
                <a:close/>
              </a:path>
            </a:pathLst>
          </a:custGeom>
          <a:gradFill>
            <a:gsLst>
              <a:gs pos="0">
                <a:schemeClr val="accent6"/>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674288" y="187127"/>
            <a:ext cx="305530" cy="299845"/>
          </a:xfrm>
          <a:custGeom>
            <a:avLst/>
            <a:gdLst/>
            <a:ahLst/>
            <a:cxnLst/>
            <a:rect l="l" t="t" r="r" b="b"/>
            <a:pathLst>
              <a:path w="8062" h="7912" extrusionOk="0">
                <a:moveTo>
                  <a:pt x="4065" y="1"/>
                </a:moveTo>
                <a:cubicBezTo>
                  <a:pt x="3059" y="1"/>
                  <a:pt x="2244" y="816"/>
                  <a:pt x="2244" y="1822"/>
                </a:cubicBezTo>
                <a:cubicBezTo>
                  <a:pt x="2244" y="1958"/>
                  <a:pt x="2257" y="2080"/>
                  <a:pt x="2284" y="2203"/>
                </a:cubicBezTo>
                <a:cubicBezTo>
                  <a:pt x="2148" y="2162"/>
                  <a:pt x="1985" y="2148"/>
                  <a:pt x="1822" y="2148"/>
                </a:cubicBezTo>
                <a:cubicBezTo>
                  <a:pt x="816" y="2148"/>
                  <a:pt x="1" y="2964"/>
                  <a:pt x="1" y="3970"/>
                </a:cubicBezTo>
                <a:cubicBezTo>
                  <a:pt x="1" y="4962"/>
                  <a:pt x="816" y="5777"/>
                  <a:pt x="1822" y="5777"/>
                </a:cubicBezTo>
                <a:cubicBezTo>
                  <a:pt x="1985" y="5777"/>
                  <a:pt x="2135" y="5764"/>
                  <a:pt x="2284" y="5723"/>
                </a:cubicBezTo>
                <a:lnTo>
                  <a:pt x="2284" y="5723"/>
                </a:lnTo>
                <a:cubicBezTo>
                  <a:pt x="2257" y="5845"/>
                  <a:pt x="2244" y="5968"/>
                  <a:pt x="2244" y="6090"/>
                </a:cubicBezTo>
                <a:cubicBezTo>
                  <a:pt x="2244" y="7096"/>
                  <a:pt x="3059" y="7911"/>
                  <a:pt x="4065" y="7911"/>
                </a:cubicBezTo>
                <a:cubicBezTo>
                  <a:pt x="5071" y="7911"/>
                  <a:pt x="5886" y="7096"/>
                  <a:pt x="5886" y="6090"/>
                </a:cubicBezTo>
                <a:cubicBezTo>
                  <a:pt x="5886" y="5968"/>
                  <a:pt x="5873" y="5859"/>
                  <a:pt x="5859" y="5737"/>
                </a:cubicBezTo>
                <a:lnTo>
                  <a:pt x="5859" y="5737"/>
                </a:lnTo>
                <a:cubicBezTo>
                  <a:pt x="5981" y="5764"/>
                  <a:pt x="6104" y="5777"/>
                  <a:pt x="6240" y="5777"/>
                </a:cubicBezTo>
                <a:cubicBezTo>
                  <a:pt x="7245" y="5777"/>
                  <a:pt x="8061" y="4962"/>
                  <a:pt x="8061" y="3970"/>
                </a:cubicBezTo>
                <a:cubicBezTo>
                  <a:pt x="8061" y="2964"/>
                  <a:pt x="7245" y="2148"/>
                  <a:pt x="6240" y="2148"/>
                </a:cubicBezTo>
                <a:cubicBezTo>
                  <a:pt x="6104" y="2148"/>
                  <a:pt x="5981" y="2162"/>
                  <a:pt x="5859" y="2189"/>
                </a:cubicBezTo>
                <a:cubicBezTo>
                  <a:pt x="5873" y="2067"/>
                  <a:pt x="5886" y="1944"/>
                  <a:pt x="5886" y="1822"/>
                </a:cubicBezTo>
                <a:cubicBezTo>
                  <a:pt x="5886" y="816"/>
                  <a:pt x="5071" y="1"/>
                  <a:pt x="4065" y="1"/>
                </a:cubicBezTo>
                <a:close/>
              </a:path>
            </a:pathLst>
          </a:custGeom>
          <a:gradFill>
            <a:gsLst>
              <a:gs pos="0">
                <a:schemeClr val="accent6"/>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83733" y="49638"/>
            <a:ext cx="305492" cy="299314"/>
          </a:xfrm>
          <a:custGeom>
            <a:avLst/>
            <a:gdLst/>
            <a:ahLst/>
            <a:cxnLst/>
            <a:rect l="l" t="t" r="r" b="b"/>
            <a:pathLst>
              <a:path w="8061" h="7898" extrusionOk="0">
                <a:moveTo>
                  <a:pt x="4065" y="1"/>
                </a:moveTo>
                <a:cubicBezTo>
                  <a:pt x="3059" y="1"/>
                  <a:pt x="2243" y="816"/>
                  <a:pt x="2243" y="1822"/>
                </a:cubicBezTo>
                <a:cubicBezTo>
                  <a:pt x="2243" y="1944"/>
                  <a:pt x="2257" y="2080"/>
                  <a:pt x="2284" y="2202"/>
                </a:cubicBezTo>
                <a:cubicBezTo>
                  <a:pt x="2135" y="2162"/>
                  <a:pt x="1985" y="2134"/>
                  <a:pt x="1822" y="2134"/>
                </a:cubicBezTo>
                <a:cubicBezTo>
                  <a:pt x="816" y="2134"/>
                  <a:pt x="1" y="2950"/>
                  <a:pt x="1" y="3956"/>
                </a:cubicBezTo>
                <a:cubicBezTo>
                  <a:pt x="1" y="4962"/>
                  <a:pt x="816" y="5777"/>
                  <a:pt x="1822" y="5777"/>
                </a:cubicBezTo>
                <a:cubicBezTo>
                  <a:pt x="1985" y="5777"/>
                  <a:pt x="2135" y="5764"/>
                  <a:pt x="2284" y="5723"/>
                </a:cubicBezTo>
                <a:lnTo>
                  <a:pt x="2284" y="5723"/>
                </a:lnTo>
                <a:cubicBezTo>
                  <a:pt x="2257" y="5832"/>
                  <a:pt x="2243" y="5954"/>
                  <a:pt x="2243" y="6076"/>
                </a:cubicBezTo>
                <a:cubicBezTo>
                  <a:pt x="2243" y="7082"/>
                  <a:pt x="3059" y="7898"/>
                  <a:pt x="4065" y="7898"/>
                </a:cubicBezTo>
                <a:cubicBezTo>
                  <a:pt x="5071" y="7898"/>
                  <a:pt x="5886" y="7082"/>
                  <a:pt x="5886" y="6076"/>
                </a:cubicBezTo>
                <a:cubicBezTo>
                  <a:pt x="5886" y="5968"/>
                  <a:pt x="5873" y="5845"/>
                  <a:pt x="5845" y="5736"/>
                </a:cubicBezTo>
                <a:lnTo>
                  <a:pt x="5845" y="5736"/>
                </a:lnTo>
                <a:cubicBezTo>
                  <a:pt x="5981" y="5764"/>
                  <a:pt x="6104" y="5777"/>
                  <a:pt x="6240" y="5777"/>
                </a:cubicBezTo>
                <a:cubicBezTo>
                  <a:pt x="7245" y="5777"/>
                  <a:pt x="8061" y="4962"/>
                  <a:pt x="8061" y="3956"/>
                </a:cubicBezTo>
                <a:cubicBezTo>
                  <a:pt x="8061" y="2950"/>
                  <a:pt x="7245" y="2134"/>
                  <a:pt x="6240" y="2134"/>
                </a:cubicBezTo>
                <a:cubicBezTo>
                  <a:pt x="6104" y="2134"/>
                  <a:pt x="5968" y="2148"/>
                  <a:pt x="5845" y="2189"/>
                </a:cubicBezTo>
                <a:cubicBezTo>
                  <a:pt x="5873" y="2067"/>
                  <a:pt x="5886" y="1944"/>
                  <a:pt x="5886" y="1822"/>
                </a:cubicBezTo>
                <a:cubicBezTo>
                  <a:pt x="5886" y="816"/>
                  <a:pt x="5071" y="1"/>
                  <a:pt x="4065" y="1"/>
                </a:cubicBezTo>
                <a:close/>
              </a:path>
            </a:pathLst>
          </a:custGeom>
          <a:gradFill>
            <a:gsLst>
              <a:gs pos="0">
                <a:schemeClr val="accent6"/>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4633" y="714118"/>
            <a:ext cx="195286" cy="391519"/>
          </a:xfrm>
          <a:custGeom>
            <a:avLst/>
            <a:gdLst/>
            <a:ahLst/>
            <a:cxnLst/>
            <a:rect l="l" t="t" r="r" b="b"/>
            <a:pathLst>
              <a:path w="5153" h="10331" extrusionOk="0">
                <a:moveTo>
                  <a:pt x="5152" y="0"/>
                </a:moveTo>
                <a:cubicBezTo>
                  <a:pt x="2311" y="0"/>
                  <a:pt x="1" y="2311"/>
                  <a:pt x="1" y="5166"/>
                </a:cubicBezTo>
                <a:cubicBezTo>
                  <a:pt x="1" y="8020"/>
                  <a:pt x="2311" y="10331"/>
                  <a:pt x="5152" y="10331"/>
                </a:cubicBezTo>
                <a:lnTo>
                  <a:pt x="5152" y="0"/>
                </a:lnTo>
                <a:close/>
              </a:path>
            </a:pathLst>
          </a:custGeom>
          <a:gradFill>
            <a:gsLst>
              <a:gs pos="0">
                <a:schemeClr val="accent4"/>
              </a:gs>
              <a:gs pos="58999">
                <a:schemeClr val="accent4"/>
              </a:gs>
              <a:gs pos="100000">
                <a:schemeClr val="accent5"/>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2"/>
          <p:cNvGrpSpPr/>
          <p:nvPr/>
        </p:nvGrpSpPr>
        <p:grpSpPr>
          <a:xfrm rot="-5400000">
            <a:off x="8380303" y="4766592"/>
            <a:ext cx="1157443" cy="1157443"/>
            <a:chOff x="557025" y="2568161"/>
            <a:chExt cx="1413067" cy="1413067"/>
          </a:xfrm>
        </p:grpSpPr>
        <p:sp>
          <p:nvSpPr>
            <p:cNvPr id="49" name="Google Shape;49;p2"/>
            <p:cNvSpPr/>
            <p:nvPr/>
          </p:nvSpPr>
          <p:spPr>
            <a:xfrm>
              <a:off x="940004" y="2568161"/>
              <a:ext cx="669131" cy="706883"/>
            </a:xfrm>
            <a:custGeom>
              <a:avLst/>
              <a:gdLst/>
              <a:ahLst/>
              <a:cxnLst/>
              <a:rect l="l" t="t" r="r" b="b"/>
              <a:pathLst>
                <a:path w="14463" h="15279" extrusionOk="0">
                  <a:moveTo>
                    <a:pt x="7137" y="0"/>
                  </a:moveTo>
                  <a:lnTo>
                    <a:pt x="7137" y="0"/>
                  </a:lnTo>
                  <a:cubicBezTo>
                    <a:pt x="7136" y="1"/>
                    <a:pt x="1" y="5614"/>
                    <a:pt x="6987" y="15278"/>
                  </a:cubicBezTo>
                  <a:cubicBezTo>
                    <a:pt x="6987" y="15278"/>
                    <a:pt x="14463" y="8047"/>
                    <a:pt x="7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917982" y="3274993"/>
              <a:ext cx="668529" cy="706235"/>
            </a:xfrm>
            <a:custGeom>
              <a:avLst/>
              <a:gdLst/>
              <a:ahLst/>
              <a:cxnLst/>
              <a:rect l="l" t="t" r="r" b="b"/>
              <a:pathLst>
                <a:path w="14450" h="15265" extrusionOk="0">
                  <a:moveTo>
                    <a:pt x="7463" y="0"/>
                  </a:moveTo>
                  <a:cubicBezTo>
                    <a:pt x="7463" y="0"/>
                    <a:pt x="1" y="7218"/>
                    <a:pt x="7314" y="15264"/>
                  </a:cubicBezTo>
                  <a:cubicBezTo>
                    <a:pt x="7314" y="15264"/>
                    <a:pt x="14449" y="9651"/>
                    <a:pt x="74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57025" y="3119173"/>
              <a:ext cx="706281" cy="297438"/>
            </a:xfrm>
            <a:custGeom>
              <a:avLst/>
              <a:gdLst/>
              <a:ahLst/>
              <a:cxnLst/>
              <a:rect l="l" t="t" r="r" b="b"/>
              <a:pathLst>
                <a:path w="15266" h="6429" extrusionOk="0">
                  <a:moveTo>
                    <a:pt x="7443" y="1"/>
                  </a:moveTo>
                  <a:cubicBezTo>
                    <a:pt x="5204" y="1"/>
                    <a:pt x="2647" y="809"/>
                    <a:pt x="1" y="3219"/>
                  </a:cubicBezTo>
                  <a:cubicBezTo>
                    <a:pt x="1" y="3219"/>
                    <a:pt x="2531" y="6429"/>
                    <a:pt x="7114" y="6429"/>
                  </a:cubicBezTo>
                  <a:cubicBezTo>
                    <a:pt x="9358" y="6429"/>
                    <a:pt x="12094" y="5660"/>
                    <a:pt x="15265" y="3368"/>
                  </a:cubicBezTo>
                  <a:cubicBezTo>
                    <a:pt x="15265" y="3368"/>
                    <a:pt x="12014" y="1"/>
                    <a:pt x="7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263255" y="3132914"/>
              <a:ext cx="706837" cy="297438"/>
            </a:xfrm>
            <a:custGeom>
              <a:avLst/>
              <a:gdLst/>
              <a:ahLst/>
              <a:cxnLst/>
              <a:rect l="l" t="t" r="r" b="b"/>
              <a:pathLst>
                <a:path w="15278" h="6429" extrusionOk="0">
                  <a:moveTo>
                    <a:pt x="8163" y="1"/>
                  </a:moveTo>
                  <a:cubicBezTo>
                    <a:pt x="5916" y="1"/>
                    <a:pt x="3176" y="772"/>
                    <a:pt x="0" y="3071"/>
                  </a:cubicBezTo>
                  <a:cubicBezTo>
                    <a:pt x="0" y="3071"/>
                    <a:pt x="3253" y="6428"/>
                    <a:pt x="7824" y="6428"/>
                  </a:cubicBezTo>
                  <a:cubicBezTo>
                    <a:pt x="10067" y="6428"/>
                    <a:pt x="12628" y="5619"/>
                    <a:pt x="15278" y="3207"/>
                  </a:cubicBezTo>
                  <a:cubicBezTo>
                    <a:pt x="15278" y="3207"/>
                    <a:pt x="12745" y="1"/>
                    <a:pt x="8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53;p2"/>
            <p:cNvGrpSpPr/>
            <p:nvPr/>
          </p:nvGrpSpPr>
          <p:grpSpPr>
            <a:xfrm>
              <a:off x="707932" y="2785725"/>
              <a:ext cx="1088612" cy="1008713"/>
              <a:chOff x="2976807" y="1038187"/>
              <a:chExt cx="1088612" cy="1008713"/>
            </a:xfrm>
          </p:grpSpPr>
          <p:sp>
            <p:nvSpPr>
              <p:cNvPr id="54" name="Google Shape;54;p2"/>
              <p:cNvSpPr/>
              <p:nvPr/>
            </p:nvSpPr>
            <p:spPr>
              <a:xfrm>
                <a:off x="2976807" y="1038187"/>
                <a:ext cx="552173" cy="504381"/>
              </a:xfrm>
              <a:custGeom>
                <a:avLst/>
                <a:gdLst/>
                <a:ahLst/>
                <a:cxnLst/>
                <a:rect l="l" t="t" r="r" b="b"/>
                <a:pathLst>
                  <a:path w="11935" h="10902" extrusionOk="0">
                    <a:moveTo>
                      <a:pt x="1061" y="1"/>
                    </a:moveTo>
                    <a:lnTo>
                      <a:pt x="1061" y="1"/>
                    </a:lnTo>
                    <a:cubicBezTo>
                      <a:pt x="1061" y="1"/>
                      <a:pt x="1" y="9012"/>
                      <a:pt x="11758" y="10902"/>
                    </a:cubicBezTo>
                    <a:cubicBezTo>
                      <a:pt x="11758" y="10902"/>
                      <a:pt x="11935" y="503"/>
                      <a:pt x="1061" y="1"/>
                    </a:cubicBezTo>
                    <a:close/>
                  </a:path>
                </a:pathLst>
              </a:custGeom>
              <a:gradFill>
                <a:gsLst>
                  <a:gs pos="0">
                    <a:schemeClr val="accent1"/>
                  </a:gs>
                  <a:gs pos="58999">
                    <a:schemeClr val="accen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512599" y="1542519"/>
                <a:ext cx="552820" cy="504381"/>
              </a:xfrm>
              <a:custGeom>
                <a:avLst/>
                <a:gdLst/>
                <a:ahLst/>
                <a:cxnLst/>
                <a:rect l="l" t="t" r="r" b="b"/>
                <a:pathLst>
                  <a:path w="11949" h="10902" extrusionOk="0">
                    <a:moveTo>
                      <a:pt x="177" y="1"/>
                    </a:moveTo>
                    <a:lnTo>
                      <a:pt x="177" y="1"/>
                    </a:lnTo>
                    <a:cubicBezTo>
                      <a:pt x="177" y="1"/>
                      <a:pt x="1" y="10385"/>
                      <a:pt x="10874" y="10901"/>
                    </a:cubicBezTo>
                    <a:cubicBezTo>
                      <a:pt x="10874" y="10901"/>
                      <a:pt x="11948" y="1890"/>
                      <a:pt x="177" y="1"/>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016456" y="1542519"/>
                <a:ext cx="504381" cy="495498"/>
              </a:xfrm>
              <a:custGeom>
                <a:avLst/>
                <a:gdLst/>
                <a:ahLst/>
                <a:cxnLst/>
                <a:rect l="l" t="t" r="r" b="b"/>
                <a:pathLst>
                  <a:path w="10902" h="10710" extrusionOk="0">
                    <a:moveTo>
                      <a:pt x="10871" y="0"/>
                    </a:moveTo>
                    <a:cubicBezTo>
                      <a:pt x="10257" y="0"/>
                      <a:pt x="500" y="166"/>
                      <a:pt x="0" y="10684"/>
                    </a:cubicBezTo>
                    <a:cubicBezTo>
                      <a:pt x="0" y="10684"/>
                      <a:pt x="215" y="10710"/>
                      <a:pt x="586" y="10710"/>
                    </a:cubicBezTo>
                    <a:cubicBezTo>
                      <a:pt x="2614" y="10710"/>
                      <a:pt x="9304" y="9942"/>
                      <a:pt x="10901" y="1"/>
                    </a:cubicBezTo>
                    <a:cubicBezTo>
                      <a:pt x="10901" y="1"/>
                      <a:pt x="10891" y="0"/>
                      <a:pt x="10871" y="0"/>
                    </a:cubicBezTo>
                    <a:close/>
                  </a:path>
                </a:pathLst>
              </a:custGeom>
              <a:gradFill>
                <a:gsLst>
                  <a:gs pos="0">
                    <a:schemeClr val="accent1"/>
                  </a:gs>
                  <a:gs pos="58999">
                    <a:schemeClr val="accent1"/>
                  </a:gs>
                  <a:gs pos="100000">
                    <a:schemeClr val="accent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520788" y="1046422"/>
                <a:ext cx="504381" cy="496146"/>
              </a:xfrm>
              <a:custGeom>
                <a:avLst/>
                <a:gdLst/>
                <a:ahLst/>
                <a:cxnLst/>
                <a:rect l="l" t="t" r="r" b="b"/>
                <a:pathLst>
                  <a:path w="10902" h="10724" extrusionOk="0">
                    <a:moveTo>
                      <a:pt x="10317" y="1"/>
                    </a:moveTo>
                    <a:cubicBezTo>
                      <a:pt x="8290" y="1"/>
                      <a:pt x="1598" y="769"/>
                      <a:pt x="0" y="10724"/>
                    </a:cubicBezTo>
                    <a:cubicBezTo>
                      <a:pt x="0" y="10724"/>
                      <a:pt x="9" y="10724"/>
                      <a:pt x="26" y="10724"/>
                    </a:cubicBezTo>
                    <a:cubicBezTo>
                      <a:pt x="598" y="10724"/>
                      <a:pt x="10413" y="10570"/>
                      <a:pt x="10901" y="26"/>
                    </a:cubicBezTo>
                    <a:cubicBezTo>
                      <a:pt x="10901" y="26"/>
                      <a:pt x="10687" y="1"/>
                      <a:pt x="10317" y="1"/>
                    </a:cubicBezTo>
                    <a:close/>
                  </a:path>
                </a:pathLst>
              </a:custGeom>
              <a:gradFill>
                <a:gsLst>
                  <a:gs pos="0">
                    <a:schemeClr val="accent1"/>
                  </a:gs>
                  <a:gs pos="58999">
                    <a:schemeClr val="accent1"/>
                  </a:gs>
                  <a:gs pos="100000">
                    <a:schemeClr val="accent2"/>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 name="Google Shape;58;p2"/>
          <p:cNvGrpSpPr/>
          <p:nvPr/>
        </p:nvGrpSpPr>
        <p:grpSpPr>
          <a:xfrm rot="-5400000">
            <a:off x="119752" y="2789719"/>
            <a:ext cx="449379" cy="415489"/>
            <a:chOff x="2976807" y="1038187"/>
            <a:chExt cx="1088612" cy="1008713"/>
          </a:xfrm>
        </p:grpSpPr>
        <p:sp>
          <p:nvSpPr>
            <p:cNvPr id="59" name="Google Shape;59;p2"/>
            <p:cNvSpPr/>
            <p:nvPr/>
          </p:nvSpPr>
          <p:spPr>
            <a:xfrm>
              <a:off x="2976807" y="1038187"/>
              <a:ext cx="552173" cy="504381"/>
            </a:xfrm>
            <a:custGeom>
              <a:avLst/>
              <a:gdLst/>
              <a:ahLst/>
              <a:cxnLst/>
              <a:rect l="l" t="t" r="r" b="b"/>
              <a:pathLst>
                <a:path w="11935" h="10902" extrusionOk="0">
                  <a:moveTo>
                    <a:pt x="1061" y="1"/>
                  </a:moveTo>
                  <a:lnTo>
                    <a:pt x="1061" y="1"/>
                  </a:lnTo>
                  <a:cubicBezTo>
                    <a:pt x="1061" y="1"/>
                    <a:pt x="1" y="9012"/>
                    <a:pt x="11758" y="10902"/>
                  </a:cubicBezTo>
                  <a:cubicBezTo>
                    <a:pt x="11758" y="10902"/>
                    <a:pt x="11935" y="503"/>
                    <a:pt x="1061" y="1"/>
                  </a:cubicBezTo>
                  <a:close/>
                </a:path>
              </a:pathLst>
            </a:custGeom>
            <a:gradFill>
              <a:gsLst>
                <a:gs pos="0">
                  <a:schemeClr val="accent1"/>
                </a:gs>
                <a:gs pos="58999">
                  <a:schemeClr val="accen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512599" y="1542519"/>
              <a:ext cx="552820" cy="504381"/>
            </a:xfrm>
            <a:custGeom>
              <a:avLst/>
              <a:gdLst/>
              <a:ahLst/>
              <a:cxnLst/>
              <a:rect l="l" t="t" r="r" b="b"/>
              <a:pathLst>
                <a:path w="11949" h="10902" extrusionOk="0">
                  <a:moveTo>
                    <a:pt x="177" y="1"/>
                  </a:moveTo>
                  <a:lnTo>
                    <a:pt x="177" y="1"/>
                  </a:lnTo>
                  <a:cubicBezTo>
                    <a:pt x="177" y="1"/>
                    <a:pt x="1" y="10385"/>
                    <a:pt x="10874" y="10901"/>
                  </a:cubicBezTo>
                  <a:cubicBezTo>
                    <a:pt x="10874" y="10901"/>
                    <a:pt x="11948" y="1890"/>
                    <a:pt x="177" y="1"/>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016456" y="1542519"/>
              <a:ext cx="504381" cy="495498"/>
            </a:xfrm>
            <a:custGeom>
              <a:avLst/>
              <a:gdLst/>
              <a:ahLst/>
              <a:cxnLst/>
              <a:rect l="l" t="t" r="r" b="b"/>
              <a:pathLst>
                <a:path w="10902" h="10710" extrusionOk="0">
                  <a:moveTo>
                    <a:pt x="10871" y="0"/>
                  </a:moveTo>
                  <a:cubicBezTo>
                    <a:pt x="10257" y="0"/>
                    <a:pt x="500" y="166"/>
                    <a:pt x="0" y="10684"/>
                  </a:cubicBezTo>
                  <a:cubicBezTo>
                    <a:pt x="0" y="10684"/>
                    <a:pt x="215" y="10710"/>
                    <a:pt x="586" y="10710"/>
                  </a:cubicBezTo>
                  <a:cubicBezTo>
                    <a:pt x="2614" y="10710"/>
                    <a:pt x="9304" y="9942"/>
                    <a:pt x="10901" y="1"/>
                  </a:cubicBezTo>
                  <a:cubicBezTo>
                    <a:pt x="10901" y="1"/>
                    <a:pt x="10891" y="0"/>
                    <a:pt x="10871" y="0"/>
                  </a:cubicBezTo>
                  <a:close/>
                </a:path>
              </a:pathLst>
            </a:custGeom>
            <a:gradFill>
              <a:gsLst>
                <a:gs pos="0">
                  <a:schemeClr val="accent1"/>
                </a:gs>
                <a:gs pos="58999">
                  <a:schemeClr val="accent1"/>
                </a:gs>
                <a:gs pos="100000">
                  <a:schemeClr val="accent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520788" y="1046422"/>
              <a:ext cx="504381" cy="496146"/>
            </a:xfrm>
            <a:custGeom>
              <a:avLst/>
              <a:gdLst/>
              <a:ahLst/>
              <a:cxnLst/>
              <a:rect l="l" t="t" r="r" b="b"/>
              <a:pathLst>
                <a:path w="10902" h="10724" extrusionOk="0">
                  <a:moveTo>
                    <a:pt x="10317" y="1"/>
                  </a:moveTo>
                  <a:cubicBezTo>
                    <a:pt x="8290" y="1"/>
                    <a:pt x="1598" y="769"/>
                    <a:pt x="0" y="10724"/>
                  </a:cubicBezTo>
                  <a:cubicBezTo>
                    <a:pt x="0" y="10724"/>
                    <a:pt x="9" y="10724"/>
                    <a:pt x="26" y="10724"/>
                  </a:cubicBezTo>
                  <a:cubicBezTo>
                    <a:pt x="598" y="10724"/>
                    <a:pt x="10413" y="10570"/>
                    <a:pt x="10901" y="26"/>
                  </a:cubicBezTo>
                  <a:cubicBezTo>
                    <a:pt x="10901" y="26"/>
                    <a:pt x="10687" y="1"/>
                    <a:pt x="10317" y="1"/>
                  </a:cubicBezTo>
                  <a:close/>
                </a:path>
              </a:pathLst>
            </a:custGeom>
            <a:gradFill>
              <a:gsLst>
                <a:gs pos="0">
                  <a:schemeClr val="accent1"/>
                </a:gs>
                <a:gs pos="58999">
                  <a:schemeClr val="accent1"/>
                </a:gs>
                <a:gs pos="100000">
                  <a:schemeClr val="accent2"/>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2"/>
          <p:cNvGrpSpPr/>
          <p:nvPr/>
        </p:nvGrpSpPr>
        <p:grpSpPr>
          <a:xfrm rot="-5400000">
            <a:off x="8610536" y="1093735"/>
            <a:ext cx="961714" cy="962207"/>
            <a:chOff x="3640243" y="3196991"/>
            <a:chExt cx="1174111" cy="1174713"/>
          </a:xfrm>
        </p:grpSpPr>
        <p:sp>
          <p:nvSpPr>
            <p:cNvPr id="64" name="Google Shape;64;p2"/>
            <p:cNvSpPr/>
            <p:nvPr/>
          </p:nvSpPr>
          <p:spPr>
            <a:xfrm>
              <a:off x="3640243" y="3196991"/>
              <a:ext cx="862195" cy="862842"/>
            </a:xfrm>
            <a:custGeom>
              <a:avLst/>
              <a:gdLst/>
              <a:ahLst/>
              <a:cxnLst/>
              <a:rect l="l" t="t" r="r" b="b"/>
              <a:pathLst>
                <a:path w="18636" h="18650" extrusionOk="0">
                  <a:moveTo>
                    <a:pt x="17548" y="1"/>
                  </a:moveTo>
                  <a:lnTo>
                    <a:pt x="1" y="17562"/>
                  </a:lnTo>
                  <a:lnTo>
                    <a:pt x="1088" y="18649"/>
                  </a:lnTo>
                  <a:lnTo>
                    <a:pt x="18636" y="1102"/>
                  </a:lnTo>
                  <a:lnTo>
                    <a:pt x="17548" y="1"/>
                  </a:lnTo>
                  <a:close/>
                </a:path>
              </a:pathLst>
            </a:custGeom>
            <a:gradFill>
              <a:gsLst>
                <a:gs pos="0">
                  <a:schemeClr val="accent3"/>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744015" y="3300762"/>
              <a:ext cx="862842" cy="862796"/>
            </a:xfrm>
            <a:custGeom>
              <a:avLst/>
              <a:gdLst/>
              <a:ahLst/>
              <a:cxnLst/>
              <a:rect l="l" t="t" r="r" b="b"/>
              <a:pathLst>
                <a:path w="18650" h="18649" extrusionOk="0">
                  <a:moveTo>
                    <a:pt x="17548" y="0"/>
                  </a:moveTo>
                  <a:lnTo>
                    <a:pt x="0" y="17562"/>
                  </a:lnTo>
                  <a:lnTo>
                    <a:pt x="1088" y="18649"/>
                  </a:lnTo>
                  <a:lnTo>
                    <a:pt x="18649" y="1101"/>
                  </a:lnTo>
                  <a:lnTo>
                    <a:pt x="17548" y="0"/>
                  </a:lnTo>
                  <a:close/>
                </a:path>
              </a:pathLst>
            </a:custGeom>
            <a:gradFill>
              <a:gsLst>
                <a:gs pos="0">
                  <a:schemeClr val="accent3"/>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847786" y="3405135"/>
              <a:ext cx="862796" cy="862842"/>
            </a:xfrm>
            <a:custGeom>
              <a:avLst/>
              <a:gdLst/>
              <a:ahLst/>
              <a:cxnLst/>
              <a:rect l="l" t="t" r="r" b="b"/>
              <a:pathLst>
                <a:path w="18649" h="18650" extrusionOk="0">
                  <a:moveTo>
                    <a:pt x="17561" y="1"/>
                  </a:moveTo>
                  <a:lnTo>
                    <a:pt x="0" y="17548"/>
                  </a:lnTo>
                  <a:lnTo>
                    <a:pt x="1101" y="18649"/>
                  </a:lnTo>
                  <a:lnTo>
                    <a:pt x="18649" y="1088"/>
                  </a:lnTo>
                  <a:lnTo>
                    <a:pt x="17561" y="1"/>
                  </a:lnTo>
                  <a:close/>
                </a:path>
              </a:pathLst>
            </a:custGeom>
            <a:gradFill>
              <a:gsLst>
                <a:gs pos="0">
                  <a:schemeClr val="accent3"/>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952160" y="3508907"/>
              <a:ext cx="862195" cy="862796"/>
            </a:xfrm>
            <a:custGeom>
              <a:avLst/>
              <a:gdLst/>
              <a:ahLst/>
              <a:cxnLst/>
              <a:rect l="l" t="t" r="r" b="b"/>
              <a:pathLst>
                <a:path w="18636" h="18649" extrusionOk="0">
                  <a:moveTo>
                    <a:pt x="17548" y="0"/>
                  </a:moveTo>
                  <a:lnTo>
                    <a:pt x="1" y="17562"/>
                  </a:lnTo>
                  <a:lnTo>
                    <a:pt x="1088" y="18649"/>
                  </a:lnTo>
                  <a:lnTo>
                    <a:pt x="18636" y="1101"/>
                  </a:lnTo>
                  <a:lnTo>
                    <a:pt x="17548" y="0"/>
                  </a:lnTo>
                  <a:close/>
                </a:path>
              </a:pathLst>
            </a:custGeom>
            <a:gradFill>
              <a:gsLst>
                <a:gs pos="0">
                  <a:schemeClr val="accent3"/>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2"/>
          <p:cNvGrpSpPr/>
          <p:nvPr/>
        </p:nvGrpSpPr>
        <p:grpSpPr>
          <a:xfrm>
            <a:off x="8222021" y="49640"/>
            <a:ext cx="208761" cy="444632"/>
            <a:chOff x="8227621" y="4671265"/>
            <a:chExt cx="208761" cy="444632"/>
          </a:xfrm>
        </p:grpSpPr>
        <p:sp>
          <p:nvSpPr>
            <p:cNvPr id="69" name="Google Shape;69;p2"/>
            <p:cNvSpPr/>
            <p:nvPr/>
          </p:nvSpPr>
          <p:spPr>
            <a:xfrm>
              <a:off x="8392045" y="4955760"/>
              <a:ext cx="38" cy="38"/>
            </a:xfrm>
            <a:custGeom>
              <a:avLst/>
              <a:gdLst/>
              <a:ahLst/>
              <a:cxnLst/>
              <a:rect l="l" t="t" r="r" b="b"/>
              <a:pathLst>
                <a:path w="1" h="1" extrusionOk="0">
                  <a:moveTo>
                    <a:pt x="0" y="1"/>
                  </a:moveTo>
                  <a:lnTo>
                    <a:pt x="0" y="1"/>
                  </a:lnTo>
                  <a:cubicBezTo>
                    <a:pt x="0" y="1"/>
                    <a:pt x="0" y="1"/>
                    <a:pt x="0" y="1"/>
                  </a:cubicBezTo>
                  <a:close/>
                </a:path>
              </a:pathLst>
            </a:custGeom>
            <a:solidFill>
              <a:srgbClr val="CD2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8392048" y="4967091"/>
              <a:ext cx="38" cy="38"/>
            </a:xfrm>
            <a:custGeom>
              <a:avLst/>
              <a:gdLst/>
              <a:ahLst/>
              <a:cxnLst/>
              <a:rect l="l" t="t" r="r" b="b"/>
              <a:pathLst>
                <a:path w="1" h="1" extrusionOk="0">
                  <a:moveTo>
                    <a:pt x="1" y="1"/>
                  </a:moveTo>
                  <a:lnTo>
                    <a:pt x="1" y="1"/>
                  </a:lnTo>
                  <a:lnTo>
                    <a:pt x="1" y="1"/>
                  </a:lnTo>
                  <a:cubicBezTo>
                    <a:pt x="1" y="1"/>
                    <a:pt x="1" y="1"/>
                    <a:pt x="1" y="1"/>
                  </a:cubicBezTo>
                  <a:close/>
                </a:path>
              </a:pathLst>
            </a:custGeom>
            <a:solidFill>
              <a:srgbClr val="CD2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8361655" y="4959890"/>
              <a:ext cx="38" cy="38"/>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CD2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372494" y="5049023"/>
              <a:ext cx="38" cy="531"/>
            </a:xfrm>
            <a:custGeom>
              <a:avLst/>
              <a:gdLst/>
              <a:ahLst/>
              <a:cxnLst/>
              <a:rect l="l" t="t" r="r" b="b"/>
              <a:pathLst>
                <a:path w="1" h="14" extrusionOk="0">
                  <a:moveTo>
                    <a:pt x="0" y="0"/>
                  </a:moveTo>
                  <a:cubicBezTo>
                    <a:pt x="0" y="0"/>
                    <a:pt x="0" y="0"/>
                    <a:pt x="0" y="0"/>
                  </a:cubicBezTo>
                  <a:cubicBezTo>
                    <a:pt x="0" y="0"/>
                    <a:pt x="0" y="14"/>
                    <a:pt x="0" y="14"/>
                  </a:cubicBezTo>
                  <a:lnTo>
                    <a:pt x="0" y="14"/>
                  </a:lnTo>
                  <a:cubicBezTo>
                    <a:pt x="0" y="14"/>
                    <a:pt x="0" y="14"/>
                    <a:pt x="0" y="14"/>
                  </a:cubicBezTo>
                  <a:cubicBezTo>
                    <a:pt x="0" y="14"/>
                    <a:pt x="0" y="14"/>
                    <a:pt x="0" y="14"/>
                  </a:cubicBezTo>
                  <a:cubicBezTo>
                    <a:pt x="0" y="14"/>
                    <a:pt x="0" y="0"/>
                    <a:pt x="0" y="0"/>
                  </a:cubicBezTo>
                  <a:close/>
                </a:path>
              </a:pathLst>
            </a:custGeom>
            <a:solidFill>
              <a:srgbClr val="CD2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8299353" y="4945982"/>
              <a:ext cx="38" cy="38"/>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CD2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8392045" y="4955760"/>
              <a:ext cx="38" cy="38"/>
            </a:xfrm>
            <a:custGeom>
              <a:avLst/>
              <a:gdLst/>
              <a:ahLst/>
              <a:cxnLst/>
              <a:rect l="l" t="t" r="r" b="b"/>
              <a:pathLst>
                <a:path w="1" h="1" extrusionOk="0">
                  <a:moveTo>
                    <a:pt x="0" y="1"/>
                  </a:moveTo>
                  <a:cubicBezTo>
                    <a:pt x="0" y="1"/>
                    <a:pt x="0" y="1"/>
                    <a:pt x="0" y="1"/>
                  </a:cubicBez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8227621" y="4790832"/>
              <a:ext cx="87121" cy="85112"/>
            </a:xfrm>
            <a:custGeom>
              <a:avLst/>
              <a:gdLst/>
              <a:ahLst/>
              <a:cxnLst/>
              <a:rect l="l" t="t" r="r" b="b"/>
              <a:pathLst>
                <a:path w="2299" h="2246" extrusionOk="0">
                  <a:moveTo>
                    <a:pt x="1578" y="897"/>
                  </a:moveTo>
                  <a:cubicBezTo>
                    <a:pt x="1578" y="897"/>
                    <a:pt x="1578" y="897"/>
                    <a:pt x="1578" y="911"/>
                  </a:cubicBezTo>
                  <a:cubicBezTo>
                    <a:pt x="1578" y="911"/>
                    <a:pt x="1578" y="897"/>
                    <a:pt x="1564" y="897"/>
                  </a:cubicBezTo>
                  <a:close/>
                  <a:moveTo>
                    <a:pt x="898" y="993"/>
                  </a:moveTo>
                  <a:cubicBezTo>
                    <a:pt x="898" y="993"/>
                    <a:pt x="898" y="1006"/>
                    <a:pt x="898" y="1006"/>
                  </a:cubicBezTo>
                  <a:cubicBezTo>
                    <a:pt x="898" y="1006"/>
                    <a:pt x="898" y="1006"/>
                    <a:pt x="884" y="993"/>
                  </a:cubicBezTo>
                  <a:close/>
                  <a:moveTo>
                    <a:pt x="1428" y="1047"/>
                  </a:moveTo>
                  <a:cubicBezTo>
                    <a:pt x="1428" y="1061"/>
                    <a:pt x="1428" y="1074"/>
                    <a:pt x="1428" y="1088"/>
                  </a:cubicBezTo>
                  <a:cubicBezTo>
                    <a:pt x="1428" y="1074"/>
                    <a:pt x="1428" y="1061"/>
                    <a:pt x="1415" y="1047"/>
                  </a:cubicBezTo>
                  <a:close/>
                  <a:moveTo>
                    <a:pt x="1809" y="1400"/>
                  </a:moveTo>
                  <a:cubicBezTo>
                    <a:pt x="1809" y="1400"/>
                    <a:pt x="1809" y="1400"/>
                    <a:pt x="1795" y="1414"/>
                  </a:cubicBezTo>
                  <a:cubicBezTo>
                    <a:pt x="1795" y="1400"/>
                    <a:pt x="1809" y="1400"/>
                    <a:pt x="1809" y="1400"/>
                  </a:cubicBezTo>
                  <a:close/>
                  <a:moveTo>
                    <a:pt x="1007" y="1563"/>
                  </a:moveTo>
                  <a:cubicBezTo>
                    <a:pt x="1020" y="1563"/>
                    <a:pt x="1020" y="1563"/>
                    <a:pt x="1020" y="1577"/>
                  </a:cubicBezTo>
                  <a:cubicBezTo>
                    <a:pt x="1020" y="1577"/>
                    <a:pt x="1020" y="1577"/>
                    <a:pt x="1007" y="1591"/>
                  </a:cubicBezTo>
                  <a:cubicBezTo>
                    <a:pt x="1007" y="1577"/>
                    <a:pt x="1007" y="1577"/>
                    <a:pt x="1007" y="1577"/>
                  </a:cubicBezTo>
                  <a:cubicBezTo>
                    <a:pt x="1007" y="1563"/>
                    <a:pt x="1007" y="1563"/>
                    <a:pt x="1007" y="1563"/>
                  </a:cubicBezTo>
                  <a:close/>
                  <a:moveTo>
                    <a:pt x="1156" y="1835"/>
                  </a:moveTo>
                  <a:cubicBezTo>
                    <a:pt x="1156" y="1835"/>
                    <a:pt x="1143" y="1835"/>
                    <a:pt x="1143" y="1849"/>
                  </a:cubicBezTo>
                  <a:cubicBezTo>
                    <a:pt x="1143" y="1849"/>
                    <a:pt x="1143" y="1835"/>
                    <a:pt x="1143" y="1835"/>
                  </a:cubicBezTo>
                  <a:close/>
                  <a:moveTo>
                    <a:pt x="1116" y="0"/>
                  </a:moveTo>
                  <a:cubicBezTo>
                    <a:pt x="925" y="28"/>
                    <a:pt x="558" y="68"/>
                    <a:pt x="463" y="259"/>
                  </a:cubicBezTo>
                  <a:cubicBezTo>
                    <a:pt x="463" y="245"/>
                    <a:pt x="463" y="231"/>
                    <a:pt x="463" y="231"/>
                  </a:cubicBezTo>
                  <a:cubicBezTo>
                    <a:pt x="409" y="259"/>
                    <a:pt x="354" y="299"/>
                    <a:pt x="327" y="367"/>
                  </a:cubicBezTo>
                  <a:cubicBezTo>
                    <a:pt x="232" y="449"/>
                    <a:pt x="178" y="544"/>
                    <a:pt x="123" y="653"/>
                  </a:cubicBezTo>
                  <a:cubicBezTo>
                    <a:pt x="83" y="721"/>
                    <a:pt x="69" y="789"/>
                    <a:pt x="55" y="857"/>
                  </a:cubicBezTo>
                  <a:cubicBezTo>
                    <a:pt x="69" y="857"/>
                    <a:pt x="110" y="857"/>
                    <a:pt x="110" y="870"/>
                  </a:cubicBezTo>
                  <a:cubicBezTo>
                    <a:pt x="96" y="870"/>
                    <a:pt x="69" y="870"/>
                    <a:pt x="55" y="857"/>
                  </a:cubicBezTo>
                  <a:lnTo>
                    <a:pt x="55" y="857"/>
                  </a:lnTo>
                  <a:cubicBezTo>
                    <a:pt x="1" y="1074"/>
                    <a:pt x="28" y="1278"/>
                    <a:pt x="83" y="1482"/>
                  </a:cubicBezTo>
                  <a:cubicBezTo>
                    <a:pt x="96" y="1523"/>
                    <a:pt x="96" y="1563"/>
                    <a:pt x="137" y="1604"/>
                  </a:cubicBezTo>
                  <a:cubicBezTo>
                    <a:pt x="123" y="1645"/>
                    <a:pt x="164" y="1672"/>
                    <a:pt x="191" y="1699"/>
                  </a:cubicBezTo>
                  <a:cubicBezTo>
                    <a:pt x="205" y="1754"/>
                    <a:pt x="232" y="1781"/>
                    <a:pt x="273" y="1822"/>
                  </a:cubicBezTo>
                  <a:cubicBezTo>
                    <a:pt x="314" y="1890"/>
                    <a:pt x="382" y="1930"/>
                    <a:pt x="436" y="1985"/>
                  </a:cubicBezTo>
                  <a:cubicBezTo>
                    <a:pt x="436" y="2012"/>
                    <a:pt x="477" y="2026"/>
                    <a:pt x="504" y="2039"/>
                  </a:cubicBezTo>
                  <a:cubicBezTo>
                    <a:pt x="558" y="2107"/>
                    <a:pt x="640" y="2121"/>
                    <a:pt x="708" y="2148"/>
                  </a:cubicBezTo>
                  <a:cubicBezTo>
                    <a:pt x="721" y="2162"/>
                    <a:pt x="749" y="2175"/>
                    <a:pt x="762" y="2175"/>
                  </a:cubicBezTo>
                  <a:cubicBezTo>
                    <a:pt x="789" y="2202"/>
                    <a:pt x="830" y="2202"/>
                    <a:pt x="871" y="2202"/>
                  </a:cubicBezTo>
                  <a:cubicBezTo>
                    <a:pt x="925" y="2230"/>
                    <a:pt x="980" y="2230"/>
                    <a:pt x="1034" y="2230"/>
                  </a:cubicBezTo>
                  <a:cubicBezTo>
                    <a:pt x="1051" y="2241"/>
                    <a:pt x="1068" y="2245"/>
                    <a:pt x="1085" y="2245"/>
                  </a:cubicBezTo>
                  <a:cubicBezTo>
                    <a:pt x="1107" y="2245"/>
                    <a:pt x="1127" y="2237"/>
                    <a:pt x="1143" y="2230"/>
                  </a:cubicBezTo>
                  <a:cubicBezTo>
                    <a:pt x="1172" y="2233"/>
                    <a:pt x="1200" y="2235"/>
                    <a:pt x="1228" y="2235"/>
                  </a:cubicBezTo>
                  <a:cubicBezTo>
                    <a:pt x="1303" y="2235"/>
                    <a:pt x="1376" y="2222"/>
                    <a:pt x="1455" y="2202"/>
                  </a:cubicBezTo>
                  <a:cubicBezTo>
                    <a:pt x="1469" y="2202"/>
                    <a:pt x="1483" y="2202"/>
                    <a:pt x="1496" y="2189"/>
                  </a:cubicBezTo>
                  <a:cubicBezTo>
                    <a:pt x="1605" y="2148"/>
                    <a:pt x="1727" y="2094"/>
                    <a:pt x="1809" y="2012"/>
                  </a:cubicBezTo>
                  <a:cubicBezTo>
                    <a:pt x="1877" y="1998"/>
                    <a:pt x="1904" y="1944"/>
                    <a:pt x="1945" y="1903"/>
                  </a:cubicBezTo>
                  <a:cubicBezTo>
                    <a:pt x="1985" y="1876"/>
                    <a:pt x="2013" y="1835"/>
                    <a:pt x="2026" y="1795"/>
                  </a:cubicBezTo>
                  <a:cubicBezTo>
                    <a:pt x="2081" y="1727"/>
                    <a:pt x="2149" y="1659"/>
                    <a:pt x="2162" y="1577"/>
                  </a:cubicBezTo>
                  <a:cubicBezTo>
                    <a:pt x="2217" y="1509"/>
                    <a:pt x="2230" y="1428"/>
                    <a:pt x="2203" y="1373"/>
                  </a:cubicBezTo>
                  <a:cubicBezTo>
                    <a:pt x="2217" y="1373"/>
                    <a:pt x="2217" y="1387"/>
                    <a:pt x="2230" y="1387"/>
                  </a:cubicBezTo>
                  <a:cubicBezTo>
                    <a:pt x="2271" y="1251"/>
                    <a:pt x="2298" y="1101"/>
                    <a:pt x="2257" y="965"/>
                  </a:cubicBezTo>
                  <a:cubicBezTo>
                    <a:pt x="2244" y="884"/>
                    <a:pt x="2230" y="816"/>
                    <a:pt x="2189" y="748"/>
                  </a:cubicBezTo>
                  <a:cubicBezTo>
                    <a:pt x="2189" y="721"/>
                    <a:pt x="2189" y="694"/>
                    <a:pt x="2176" y="680"/>
                  </a:cubicBezTo>
                  <a:cubicBezTo>
                    <a:pt x="2162" y="639"/>
                    <a:pt x="2149" y="598"/>
                    <a:pt x="2108" y="558"/>
                  </a:cubicBezTo>
                  <a:cubicBezTo>
                    <a:pt x="2081" y="503"/>
                    <a:pt x="2026" y="408"/>
                    <a:pt x="1958" y="367"/>
                  </a:cubicBezTo>
                  <a:lnTo>
                    <a:pt x="1972" y="367"/>
                  </a:lnTo>
                  <a:cubicBezTo>
                    <a:pt x="1768" y="123"/>
                    <a:pt x="1510" y="14"/>
                    <a:pt x="1197" y="0"/>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8349545" y="4790680"/>
              <a:ext cx="85036" cy="85302"/>
            </a:xfrm>
            <a:custGeom>
              <a:avLst/>
              <a:gdLst/>
              <a:ahLst/>
              <a:cxnLst/>
              <a:rect l="l" t="t" r="r" b="b"/>
              <a:pathLst>
                <a:path w="2244" h="2251" extrusionOk="0">
                  <a:moveTo>
                    <a:pt x="1156" y="874"/>
                  </a:moveTo>
                  <a:cubicBezTo>
                    <a:pt x="1169" y="874"/>
                    <a:pt x="1169" y="874"/>
                    <a:pt x="1183" y="888"/>
                  </a:cubicBezTo>
                  <a:lnTo>
                    <a:pt x="1169" y="888"/>
                  </a:lnTo>
                  <a:cubicBezTo>
                    <a:pt x="1169" y="888"/>
                    <a:pt x="1169" y="901"/>
                    <a:pt x="1169" y="901"/>
                  </a:cubicBezTo>
                  <a:cubicBezTo>
                    <a:pt x="1169" y="901"/>
                    <a:pt x="1156" y="901"/>
                    <a:pt x="1156" y="888"/>
                  </a:cubicBezTo>
                  <a:lnTo>
                    <a:pt x="1169" y="888"/>
                  </a:lnTo>
                  <a:cubicBezTo>
                    <a:pt x="1156" y="888"/>
                    <a:pt x="1156" y="874"/>
                    <a:pt x="1156" y="874"/>
                  </a:cubicBezTo>
                  <a:close/>
                  <a:moveTo>
                    <a:pt x="1754" y="1092"/>
                  </a:moveTo>
                  <a:cubicBezTo>
                    <a:pt x="1754" y="1105"/>
                    <a:pt x="1768" y="1105"/>
                    <a:pt x="1754" y="1105"/>
                  </a:cubicBezTo>
                  <a:cubicBezTo>
                    <a:pt x="1754" y="1105"/>
                    <a:pt x="1754" y="1105"/>
                    <a:pt x="1754" y="1092"/>
                  </a:cubicBezTo>
                  <a:close/>
                  <a:moveTo>
                    <a:pt x="1265" y="1160"/>
                  </a:moveTo>
                  <a:cubicBezTo>
                    <a:pt x="1265" y="1160"/>
                    <a:pt x="1251" y="1160"/>
                    <a:pt x="1251" y="1173"/>
                  </a:cubicBezTo>
                  <a:cubicBezTo>
                    <a:pt x="1251" y="1160"/>
                    <a:pt x="1251" y="1160"/>
                    <a:pt x="1251" y="1160"/>
                  </a:cubicBezTo>
                  <a:close/>
                  <a:moveTo>
                    <a:pt x="1156" y="1527"/>
                  </a:moveTo>
                  <a:cubicBezTo>
                    <a:pt x="1156" y="1527"/>
                    <a:pt x="1156" y="1527"/>
                    <a:pt x="1142" y="1540"/>
                  </a:cubicBezTo>
                  <a:cubicBezTo>
                    <a:pt x="1142" y="1527"/>
                    <a:pt x="1142" y="1527"/>
                    <a:pt x="1142" y="1527"/>
                  </a:cubicBezTo>
                  <a:close/>
                  <a:moveTo>
                    <a:pt x="1018" y="1"/>
                  </a:moveTo>
                  <a:cubicBezTo>
                    <a:pt x="952" y="1"/>
                    <a:pt x="893" y="25"/>
                    <a:pt x="870" y="59"/>
                  </a:cubicBezTo>
                  <a:cubicBezTo>
                    <a:pt x="870" y="59"/>
                    <a:pt x="870" y="45"/>
                    <a:pt x="870" y="45"/>
                  </a:cubicBezTo>
                  <a:cubicBezTo>
                    <a:pt x="861" y="43"/>
                    <a:pt x="850" y="42"/>
                    <a:pt x="839" y="42"/>
                  </a:cubicBezTo>
                  <a:cubicBezTo>
                    <a:pt x="788" y="42"/>
                    <a:pt x="722" y="66"/>
                    <a:pt x="667" y="100"/>
                  </a:cubicBezTo>
                  <a:lnTo>
                    <a:pt x="680" y="100"/>
                  </a:lnTo>
                  <a:cubicBezTo>
                    <a:pt x="612" y="127"/>
                    <a:pt x="558" y="140"/>
                    <a:pt x="503" y="195"/>
                  </a:cubicBezTo>
                  <a:lnTo>
                    <a:pt x="517" y="195"/>
                  </a:lnTo>
                  <a:cubicBezTo>
                    <a:pt x="503" y="195"/>
                    <a:pt x="490" y="208"/>
                    <a:pt x="490" y="208"/>
                  </a:cubicBezTo>
                  <a:cubicBezTo>
                    <a:pt x="463" y="208"/>
                    <a:pt x="435" y="222"/>
                    <a:pt x="395" y="276"/>
                  </a:cubicBezTo>
                  <a:cubicBezTo>
                    <a:pt x="272" y="371"/>
                    <a:pt x="177" y="494"/>
                    <a:pt x="123" y="630"/>
                  </a:cubicBezTo>
                  <a:cubicBezTo>
                    <a:pt x="82" y="684"/>
                    <a:pt x="68" y="725"/>
                    <a:pt x="68" y="779"/>
                  </a:cubicBezTo>
                  <a:cubicBezTo>
                    <a:pt x="28" y="847"/>
                    <a:pt x="14" y="942"/>
                    <a:pt x="14" y="1024"/>
                  </a:cubicBezTo>
                  <a:cubicBezTo>
                    <a:pt x="14" y="1051"/>
                    <a:pt x="14" y="1065"/>
                    <a:pt x="14" y="1078"/>
                  </a:cubicBezTo>
                  <a:lnTo>
                    <a:pt x="14" y="1282"/>
                  </a:lnTo>
                  <a:cubicBezTo>
                    <a:pt x="1" y="1364"/>
                    <a:pt x="55" y="1472"/>
                    <a:pt x="123" y="1608"/>
                  </a:cubicBezTo>
                  <a:cubicBezTo>
                    <a:pt x="177" y="1758"/>
                    <a:pt x="272" y="1867"/>
                    <a:pt x="395" y="1962"/>
                  </a:cubicBezTo>
                  <a:cubicBezTo>
                    <a:pt x="503" y="2070"/>
                    <a:pt x="626" y="2152"/>
                    <a:pt x="775" y="2179"/>
                  </a:cubicBezTo>
                  <a:cubicBezTo>
                    <a:pt x="891" y="2227"/>
                    <a:pt x="1010" y="2250"/>
                    <a:pt x="1129" y="2250"/>
                  </a:cubicBezTo>
                  <a:cubicBezTo>
                    <a:pt x="1248" y="2250"/>
                    <a:pt x="1367" y="2227"/>
                    <a:pt x="1482" y="2179"/>
                  </a:cubicBezTo>
                  <a:cubicBezTo>
                    <a:pt x="1536" y="2179"/>
                    <a:pt x="1591" y="2152"/>
                    <a:pt x="1632" y="2125"/>
                  </a:cubicBezTo>
                  <a:cubicBezTo>
                    <a:pt x="1808" y="2043"/>
                    <a:pt x="1944" y="1921"/>
                    <a:pt x="2039" y="1771"/>
                  </a:cubicBezTo>
                  <a:cubicBezTo>
                    <a:pt x="2080" y="1744"/>
                    <a:pt x="2094" y="1717"/>
                    <a:pt x="2107" y="1663"/>
                  </a:cubicBezTo>
                  <a:cubicBezTo>
                    <a:pt x="2107" y="1649"/>
                    <a:pt x="2121" y="1635"/>
                    <a:pt x="2121" y="1622"/>
                  </a:cubicBezTo>
                  <a:cubicBezTo>
                    <a:pt x="2148" y="1608"/>
                    <a:pt x="2162" y="1581"/>
                    <a:pt x="2162" y="1540"/>
                  </a:cubicBezTo>
                  <a:lnTo>
                    <a:pt x="2148" y="1540"/>
                  </a:lnTo>
                  <a:cubicBezTo>
                    <a:pt x="2243" y="1500"/>
                    <a:pt x="2243" y="1214"/>
                    <a:pt x="2243" y="1133"/>
                  </a:cubicBezTo>
                  <a:cubicBezTo>
                    <a:pt x="2243" y="1092"/>
                    <a:pt x="2243" y="1037"/>
                    <a:pt x="2243" y="997"/>
                  </a:cubicBezTo>
                  <a:cubicBezTo>
                    <a:pt x="2243" y="956"/>
                    <a:pt x="2230" y="929"/>
                    <a:pt x="2216" y="901"/>
                  </a:cubicBezTo>
                  <a:cubicBezTo>
                    <a:pt x="2216" y="888"/>
                    <a:pt x="2216" y="888"/>
                    <a:pt x="2216" y="888"/>
                  </a:cubicBezTo>
                  <a:cubicBezTo>
                    <a:pt x="2134" y="507"/>
                    <a:pt x="1917" y="235"/>
                    <a:pt x="1550" y="86"/>
                  </a:cubicBezTo>
                  <a:cubicBezTo>
                    <a:pt x="1440" y="40"/>
                    <a:pt x="1348" y="6"/>
                    <a:pt x="1275" y="6"/>
                  </a:cubicBezTo>
                  <a:cubicBezTo>
                    <a:pt x="1240" y="6"/>
                    <a:pt x="1209" y="14"/>
                    <a:pt x="1183" y="32"/>
                  </a:cubicBezTo>
                  <a:cubicBezTo>
                    <a:pt x="1183" y="32"/>
                    <a:pt x="1197" y="18"/>
                    <a:pt x="1197" y="4"/>
                  </a:cubicBezTo>
                  <a:lnTo>
                    <a:pt x="1061" y="4"/>
                  </a:lnTo>
                  <a:cubicBezTo>
                    <a:pt x="1046" y="2"/>
                    <a:pt x="1032" y="1"/>
                    <a:pt x="1018" y="1"/>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8227621" y="4671265"/>
              <a:ext cx="88636" cy="84771"/>
            </a:xfrm>
            <a:custGeom>
              <a:avLst/>
              <a:gdLst/>
              <a:ahLst/>
              <a:cxnLst/>
              <a:rect l="l" t="t" r="r" b="b"/>
              <a:pathLst>
                <a:path w="2339" h="2237" extrusionOk="0">
                  <a:moveTo>
                    <a:pt x="1224" y="342"/>
                  </a:moveTo>
                  <a:cubicBezTo>
                    <a:pt x="1224" y="342"/>
                    <a:pt x="1224" y="356"/>
                    <a:pt x="1224" y="356"/>
                  </a:cubicBezTo>
                  <a:cubicBezTo>
                    <a:pt x="1224" y="356"/>
                    <a:pt x="1224" y="356"/>
                    <a:pt x="1211" y="342"/>
                  </a:cubicBezTo>
                  <a:close/>
                  <a:moveTo>
                    <a:pt x="939" y="668"/>
                  </a:moveTo>
                  <a:cubicBezTo>
                    <a:pt x="939" y="668"/>
                    <a:pt x="925" y="682"/>
                    <a:pt x="925" y="682"/>
                  </a:cubicBezTo>
                  <a:cubicBezTo>
                    <a:pt x="925" y="682"/>
                    <a:pt x="925" y="668"/>
                    <a:pt x="925" y="668"/>
                  </a:cubicBezTo>
                  <a:close/>
                  <a:moveTo>
                    <a:pt x="1157" y="0"/>
                  </a:moveTo>
                  <a:cubicBezTo>
                    <a:pt x="1132" y="0"/>
                    <a:pt x="1113" y="4"/>
                    <a:pt x="1102" y="16"/>
                  </a:cubicBezTo>
                  <a:lnTo>
                    <a:pt x="980" y="16"/>
                  </a:lnTo>
                  <a:cubicBezTo>
                    <a:pt x="993" y="16"/>
                    <a:pt x="993" y="30"/>
                    <a:pt x="993" y="30"/>
                  </a:cubicBezTo>
                  <a:cubicBezTo>
                    <a:pt x="981" y="26"/>
                    <a:pt x="969" y="24"/>
                    <a:pt x="957" y="24"/>
                  </a:cubicBezTo>
                  <a:cubicBezTo>
                    <a:pt x="929" y="24"/>
                    <a:pt x="900" y="34"/>
                    <a:pt x="871" y="43"/>
                  </a:cubicBezTo>
                  <a:cubicBezTo>
                    <a:pt x="735" y="57"/>
                    <a:pt x="613" y="138"/>
                    <a:pt x="490" y="206"/>
                  </a:cubicBezTo>
                  <a:cubicBezTo>
                    <a:pt x="368" y="301"/>
                    <a:pt x="246" y="410"/>
                    <a:pt x="191" y="560"/>
                  </a:cubicBezTo>
                  <a:cubicBezTo>
                    <a:pt x="150" y="587"/>
                    <a:pt x="137" y="614"/>
                    <a:pt x="137" y="655"/>
                  </a:cubicBezTo>
                  <a:cubicBezTo>
                    <a:pt x="137" y="655"/>
                    <a:pt x="137" y="655"/>
                    <a:pt x="137" y="641"/>
                  </a:cubicBezTo>
                  <a:cubicBezTo>
                    <a:pt x="83" y="723"/>
                    <a:pt x="55" y="818"/>
                    <a:pt x="42" y="913"/>
                  </a:cubicBezTo>
                  <a:cubicBezTo>
                    <a:pt x="1" y="1049"/>
                    <a:pt x="1" y="1199"/>
                    <a:pt x="55" y="1334"/>
                  </a:cubicBezTo>
                  <a:cubicBezTo>
                    <a:pt x="96" y="1620"/>
                    <a:pt x="246" y="1851"/>
                    <a:pt x="490" y="2028"/>
                  </a:cubicBezTo>
                  <a:cubicBezTo>
                    <a:pt x="531" y="2068"/>
                    <a:pt x="585" y="2096"/>
                    <a:pt x="626" y="2123"/>
                  </a:cubicBezTo>
                  <a:cubicBezTo>
                    <a:pt x="653" y="2123"/>
                    <a:pt x="708" y="2150"/>
                    <a:pt x="735" y="2164"/>
                  </a:cubicBezTo>
                  <a:cubicBezTo>
                    <a:pt x="762" y="2191"/>
                    <a:pt x="803" y="2191"/>
                    <a:pt x="844" y="2204"/>
                  </a:cubicBezTo>
                  <a:cubicBezTo>
                    <a:pt x="844" y="2204"/>
                    <a:pt x="844" y="2191"/>
                    <a:pt x="844" y="2191"/>
                  </a:cubicBezTo>
                  <a:cubicBezTo>
                    <a:pt x="895" y="2221"/>
                    <a:pt x="946" y="2237"/>
                    <a:pt x="1002" y="2237"/>
                  </a:cubicBezTo>
                  <a:cubicBezTo>
                    <a:pt x="1021" y="2237"/>
                    <a:pt x="1041" y="2235"/>
                    <a:pt x="1061" y="2232"/>
                  </a:cubicBezTo>
                  <a:lnTo>
                    <a:pt x="1306" y="2232"/>
                  </a:lnTo>
                  <a:cubicBezTo>
                    <a:pt x="1374" y="2232"/>
                    <a:pt x="1428" y="2218"/>
                    <a:pt x="1483" y="2191"/>
                  </a:cubicBezTo>
                  <a:cubicBezTo>
                    <a:pt x="1863" y="2068"/>
                    <a:pt x="2094" y="1810"/>
                    <a:pt x="2217" y="1443"/>
                  </a:cubicBezTo>
                  <a:cubicBezTo>
                    <a:pt x="2217" y="1430"/>
                    <a:pt x="2217" y="1416"/>
                    <a:pt x="2217" y="1416"/>
                  </a:cubicBezTo>
                  <a:cubicBezTo>
                    <a:pt x="2339" y="1035"/>
                    <a:pt x="2244" y="696"/>
                    <a:pt x="1999" y="397"/>
                  </a:cubicBezTo>
                  <a:cubicBezTo>
                    <a:pt x="1985" y="369"/>
                    <a:pt x="1972" y="356"/>
                    <a:pt x="1945" y="342"/>
                  </a:cubicBezTo>
                  <a:cubicBezTo>
                    <a:pt x="1768" y="152"/>
                    <a:pt x="1550" y="43"/>
                    <a:pt x="1292" y="16"/>
                  </a:cubicBezTo>
                  <a:cubicBezTo>
                    <a:pt x="1237" y="8"/>
                    <a:pt x="1191" y="0"/>
                    <a:pt x="1157" y="0"/>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8349299" y="5030558"/>
              <a:ext cx="85529" cy="85264"/>
            </a:xfrm>
            <a:custGeom>
              <a:avLst/>
              <a:gdLst/>
              <a:ahLst/>
              <a:cxnLst/>
              <a:rect l="l" t="t" r="r" b="b"/>
              <a:pathLst>
                <a:path w="2257" h="2250" extrusionOk="0">
                  <a:moveTo>
                    <a:pt x="558" y="470"/>
                  </a:moveTo>
                  <a:cubicBezTo>
                    <a:pt x="571" y="470"/>
                    <a:pt x="585" y="484"/>
                    <a:pt x="585" y="498"/>
                  </a:cubicBezTo>
                  <a:cubicBezTo>
                    <a:pt x="585" y="498"/>
                    <a:pt x="579" y="492"/>
                    <a:pt x="575" y="492"/>
                  </a:cubicBezTo>
                  <a:cubicBezTo>
                    <a:pt x="573" y="492"/>
                    <a:pt x="571" y="493"/>
                    <a:pt x="571" y="498"/>
                  </a:cubicBezTo>
                  <a:cubicBezTo>
                    <a:pt x="571" y="498"/>
                    <a:pt x="571" y="498"/>
                    <a:pt x="571" y="511"/>
                  </a:cubicBezTo>
                  <a:cubicBezTo>
                    <a:pt x="571" y="498"/>
                    <a:pt x="558" y="498"/>
                    <a:pt x="558" y="484"/>
                  </a:cubicBezTo>
                  <a:lnTo>
                    <a:pt x="571" y="484"/>
                  </a:lnTo>
                  <a:cubicBezTo>
                    <a:pt x="571" y="484"/>
                    <a:pt x="558" y="470"/>
                    <a:pt x="558" y="470"/>
                  </a:cubicBezTo>
                  <a:close/>
                  <a:moveTo>
                    <a:pt x="639" y="905"/>
                  </a:moveTo>
                  <a:cubicBezTo>
                    <a:pt x="653" y="919"/>
                    <a:pt x="653" y="919"/>
                    <a:pt x="653" y="919"/>
                  </a:cubicBezTo>
                  <a:lnTo>
                    <a:pt x="639" y="919"/>
                  </a:lnTo>
                  <a:cubicBezTo>
                    <a:pt x="639" y="919"/>
                    <a:pt x="639" y="919"/>
                    <a:pt x="639" y="905"/>
                  </a:cubicBezTo>
                  <a:close/>
                  <a:moveTo>
                    <a:pt x="136" y="1327"/>
                  </a:moveTo>
                  <a:cubicBezTo>
                    <a:pt x="136" y="1327"/>
                    <a:pt x="150" y="1340"/>
                    <a:pt x="150" y="1354"/>
                  </a:cubicBezTo>
                  <a:lnTo>
                    <a:pt x="136" y="1354"/>
                  </a:lnTo>
                  <a:cubicBezTo>
                    <a:pt x="136" y="1340"/>
                    <a:pt x="136" y="1327"/>
                    <a:pt x="136" y="1327"/>
                  </a:cubicBezTo>
                  <a:close/>
                  <a:moveTo>
                    <a:pt x="1107" y="0"/>
                  </a:moveTo>
                  <a:cubicBezTo>
                    <a:pt x="1064" y="0"/>
                    <a:pt x="1022" y="6"/>
                    <a:pt x="979" y="22"/>
                  </a:cubicBezTo>
                  <a:cubicBezTo>
                    <a:pt x="857" y="22"/>
                    <a:pt x="748" y="63"/>
                    <a:pt x="653" y="117"/>
                  </a:cubicBezTo>
                  <a:cubicBezTo>
                    <a:pt x="558" y="144"/>
                    <a:pt x="476" y="199"/>
                    <a:pt x="408" y="267"/>
                  </a:cubicBezTo>
                  <a:cubicBezTo>
                    <a:pt x="395" y="280"/>
                    <a:pt x="381" y="294"/>
                    <a:pt x="368" y="294"/>
                  </a:cubicBezTo>
                  <a:cubicBezTo>
                    <a:pt x="327" y="335"/>
                    <a:pt x="286" y="375"/>
                    <a:pt x="259" y="430"/>
                  </a:cubicBezTo>
                  <a:cubicBezTo>
                    <a:pt x="232" y="443"/>
                    <a:pt x="218" y="470"/>
                    <a:pt x="204" y="484"/>
                  </a:cubicBezTo>
                  <a:cubicBezTo>
                    <a:pt x="150" y="552"/>
                    <a:pt x="123" y="634"/>
                    <a:pt x="96" y="702"/>
                  </a:cubicBezTo>
                  <a:cubicBezTo>
                    <a:pt x="68" y="715"/>
                    <a:pt x="68" y="742"/>
                    <a:pt x="68" y="770"/>
                  </a:cubicBezTo>
                  <a:cubicBezTo>
                    <a:pt x="41" y="810"/>
                    <a:pt x="28" y="878"/>
                    <a:pt x="28" y="933"/>
                  </a:cubicBezTo>
                  <a:cubicBezTo>
                    <a:pt x="14" y="1001"/>
                    <a:pt x="14" y="1055"/>
                    <a:pt x="14" y="1123"/>
                  </a:cubicBezTo>
                  <a:lnTo>
                    <a:pt x="14" y="1232"/>
                  </a:lnTo>
                  <a:cubicBezTo>
                    <a:pt x="1" y="1300"/>
                    <a:pt x="41" y="1368"/>
                    <a:pt x="55" y="1422"/>
                  </a:cubicBezTo>
                  <a:cubicBezTo>
                    <a:pt x="55" y="1476"/>
                    <a:pt x="55" y="1517"/>
                    <a:pt x="96" y="1558"/>
                  </a:cubicBezTo>
                  <a:cubicBezTo>
                    <a:pt x="109" y="1626"/>
                    <a:pt x="150" y="1680"/>
                    <a:pt x="191" y="1721"/>
                  </a:cubicBezTo>
                  <a:cubicBezTo>
                    <a:pt x="204" y="1775"/>
                    <a:pt x="245" y="1830"/>
                    <a:pt x="286" y="1870"/>
                  </a:cubicBezTo>
                  <a:cubicBezTo>
                    <a:pt x="368" y="1979"/>
                    <a:pt x="476" y="2061"/>
                    <a:pt x="599" y="2115"/>
                  </a:cubicBezTo>
                  <a:cubicBezTo>
                    <a:pt x="639" y="2142"/>
                    <a:pt x="680" y="2156"/>
                    <a:pt x="734" y="2170"/>
                  </a:cubicBezTo>
                  <a:cubicBezTo>
                    <a:pt x="802" y="2210"/>
                    <a:pt x="870" y="2224"/>
                    <a:pt x="952" y="2224"/>
                  </a:cubicBezTo>
                  <a:cubicBezTo>
                    <a:pt x="979" y="2237"/>
                    <a:pt x="993" y="2237"/>
                    <a:pt x="1020" y="2237"/>
                  </a:cubicBezTo>
                  <a:cubicBezTo>
                    <a:pt x="1070" y="2245"/>
                    <a:pt x="1119" y="2249"/>
                    <a:pt x="1167" y="2249"/>
                  </a:cubicBezTo>
                  <a:cubicBezTo>
                    <a:pt x="1371" y="2249"/>
                    <a:pt x="1565" y="2182"/>
                    <a:pt x="1740" y="2061"/>
                  </a:cubicBezTo>
                  <a:cubicBezTo>
                    <a:pt x="1849" y="2006"/>
                    <a:pt x="1917" y="1938"/>
                    <a:pt x="1931" y="1884"/>
                  </a:cubicBezTo>
                  <a:cubicBezTo>
                    <a:pt x="1931" y="1884"/>
                    <a:pt x="1944" y="1884"/>
                    <a:pt x="1944" y="1898"/>
                  </a:cubicBezTo>
                  <a:cubicBezTo>
                    <a:pt x="2012" y="1830"/>
                    <a:pt x="2067" y="1762"/>
                    <a:pt x="2107" y="1667"/>
                  </a:cubicBezTo>
                  <a:cubicBezTo>
                    <a:pt x="2162" y="1585"/>
                    <a:pt x="2202" y="1476"/>
                    <a:pt x="2216" y="1368"/>
                  </a:cubicBezTo>
                  <a:cubicBezTo>
                    <a:pt x="2257" y="1245"/>
                    <a:pt x="2243" y="1109"/>
                    <a:pt x="2243" y="987"/>
                  </a:cubicBezTo>
                  <a:cubicBezTo>
                    <a:pt x="2243" y="973"/>
                    <a:pt x="2230" y="973"/>
                    <a:pt x="2230" y="960"/>
                  </a:cubicBezTo>
                  <a:cubicBezTo>
                    <a:pt x="2216" y="770"/>
                    <a:pt x="2148" y="606"/>
                    <a:pt x="2026" y="457"/>
                  </a:cubicBezTo>
                  <a:cubicBezTo>
                    <a:pt x="2012" y="430"/>
                    <a:pt x="1999" y="416"/>
                    <a:pt x="1985" y="416"/>
                  </a:cubicBezTo>
                  <a:cubicBezTo>
                    <a:pt x="1944" y="348"/>
                    <a:pt x="1890" y="294"/>
                    <a:pt x="1822" y="253"/>
                  </a:cubicBezTo>
                  <a:cubicBezTo>
                    <a:pt x="1781" y="212"/>
                    <a:pt x="1740" y="171"/>
                    <a:pt x="1686" y="158"/>
                  </a:cubicBezTo>
                  <a:cubicBezTo>
                    <a:pt x="1577" y="76"/>
                    <a:pt x="1455" y="36"/>
                    <a:pt x="1305" y="22"/>
                  </a:cubicBezTo>
                  <a:cubicBezTo>
                    <a:pt x="1239" y="14"/>
                    <a:pt x="1173" y="0"/>
                    <a:pt x="1107" y="0"/>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8349564" y="4910695"/>
              <a:ext cx="84998" cy="84657"/>
            </a:xfrm>
            <a:custGeom>
              <a:avLst/>
              <a:gdLst/>
              <a:ahLst/>
              <a:cxnLst/>
              <a:rect l="l" t="t" r="r" b="b"/>
              <a:pathLst>
                <a:path w="2243" h="2234" extrusionOk="0">
                  <a:moveTo>
                    <a:pt x="1944" y="1173"/>
                  </a:moveTo>
                  <a:cubicBezTo>
                    <a:pt x="1944" y="1173"/>
                    <a:pt x="1944" y="1187"/>
                    <a:pt x="1957" y="1187"/>
                  </a:cubicBezTo>
                  <a:lnTo>
                    <a:pt x="1944" y="1187"/>
                  </a:lnTo>
                  <a:cubicBezTo>
                    <a:pt x="1944" y="1187"/>
                    <a:pt x="1944" y="1187"/>
                    <a:pt x="1944" y="1173"/>
                  </a:cubicBezTo>
                  <a:close/>
                  <a:moveTo>
                    <a:pt x="1550" y="1160"/>
                  </a:moveTo>
                  <a:cubicBezTo>
                    <a:pt x="1550" y="1173"/>
                    <a:pt x="1563" y="1187"/>
                    <a:pt x="1563" y="1200"/>
                  </a:cubicBezTo>
                  <a:cubicBezTo>
                    <a:pt x="1563" y="1200"/>
                    <a:pt x="1550" y="1187"/>
                    <a:pt x="1536" y="1187"/>
                  </a:cubicBezTo>
                  <a:lnTo>
                    <a:pt x="1536" y="1187"/>
                  </a:lnTo>
                  <a:cubicBezTo>
                    <a:pt x="1550" y="1187"/>
                    <a:pt x="1550" y="1200"/>
                    <a:pt x="1550" y="1200"/>
                  </a:cubicBezTo>
                  <a:cubicBezTo>
                    <a:pt x="1536" y="1187"/>
                    <a:pt x="1536" y="1187"/>
                    <a:pt x="1522" y="1187"/>
                  </a:cubicBezTo>
                  <a:cubicBezTo>
                    <a:pt x="1527" y="1182"/>
                    <a:pt x="1530" y="1181"/>
                    <a:pt x="1532" y="1181"/>
                  </a:cubicBezTo>
                  <a:cubicBezTo>
                    <a:pt x="1536" y="1181"/>
                    <a:pt x="1536" y="1187"/>
                    <a:pt x="1536" y="1187"/>
                  </a:cubicBezTo>
                  <a:cubicBezTo>
                    <a:pt x="1536" y="1173"/>
                    <a:pt x="1536" y="1160"/>
                    <a:pt x="1550" y="1160"/>
                  </a:cubicBezTo>
                  <a:close/>
                  <a:moveTo>
                    <a:pt x="1074" y="1486"/>
                  </a:moveTo>
                  <a:cubicBezTo>
                    <a:pt x="1074" y="1500"/>
                    <a:pt x="1074" y="1513"/>
                    <a:pt x="1074" y="1527"/>
                  </a:cubicBezTo>
                  <a:cubicBezTo>
                    <a:pt x="1074" y="1513"/>
                    <a:pt x="1060" y="1500"/>
                    <a:pt x="1060" y="1486"/>
                  </a:cubicBezTo>
                  <a:close/>
                  <a:moveTo>
                    <a:pt x="1006" y="1"/>
                  </a:moveTo>
                  <a:cubicBezTo>
                    <a:pt x="982" y="1"/>
                    <a:pt x="958" y="4"/>
                    <a:pt x="938" y="18"/>
                  </a:cubicBezTo>
                  <a:cubicBezTo>
                    <a:pt x="870" y="18"/>
                    <a:pt x="802" y="32"/>
                    <a:pt x="748" y="59"/>
                  </a:cubicBezTo>
                  <a:cubicBezTo>
                    <a:pt x="693" y="72"/>
                    <a:pt x="639" y="100"/>
                    <a:pt x="598" y="127"/>
                  </a:cubicBezTo>
                  <a:cubicBezTo>
                    <a:pt x="598" y="140"/>
                    <a:pt x="598" y="140"/>
                    <a:pt x="598" y="140"/>
                  </a:cubicBezTo>
                  <a:lnTo>
                    <a:pt x="585" y="140"/>
                  </a:lnTo>
                  <a:cubicBezTo>
                    <a:pt x="503" y="167"/>
                    <a:pt x="435" y="208"/>
                    <a:pt x="381" y="276"/>
                  </a:cubicBezTo>
                  <a:cubicBezTo>
                    <a:pt x="326" y="303"/>
                    <a:pt x="286" y="358"/>
                    <a:pt x="258" y="412"/>
                  </a:cubicBezTo>
                  <a:cubicBezTo>
                    <a:pt x="231" y="426"/>
                    <a:pt x="218" y="439"/>
                    <a:pt x="218" y="467"/>
                  </a:cubicBezTo>
                  <a:cubicBezTo>
                    <a:pt x="190" y="480"/>
                    <a:pt x="163" y="507"/>
                    <a:pt x="109" y="630"/>
                  </a:cubicBezTo>
                  <a:cubicBezTo>
                    <a:pt x="82" y="657"/>
                    <a:pt x="68" y="698"/>
                    <a:pt x="54" y="738"/>
                  </a:cubicBezTo>
                  <a:cubicBezTo>
                    <a:pt x="0" y="861"/>
                    <a:pt x="0" y="997"/>
                    <a:pt x="0" y="1133"/>
                  </a:cubicBezTo>
                  <a:cubicBezTo>
                    <a:pt x="0" y="1187"/>
                    <a:pt x="0" y="1241"/>
                    <a:pt x="0" y="1296"/>
                  </a:cubicBezTo>
                  <a:cubicBezTo>
                    <a:pt x="0" y="1323"/>
                    <a:pt x="0" y="1350"/>
                    <a:pt x="27" y="1377"/>
                  </a:cubicBezTo>
                  <a:cubicBezTo>
                    <a:pt x="27" y="1432"/>
                    <a:pt x="41" y="1486"/>
                    <a:pt x="82" y="1540"/>
                  </a:cubicBezTo>
                  <a:cubicBezTo>
                    <a:pt x="82" y="1595"/>
                    <a:pt x="109" y="1635"/>
                    <a:pt x="136" y="1676"/>
                  </a:cubicBezTo>
                  <a:cubicBezTo>
                    <a:pt x="163" y="1731"/>
                    <a:pt x="204" y="1785"/>
                    <a:pt x="245" y="1826"/>
                  </a:cubicBezTo>
                  <a:cubicBezTo>
                    <a:pt x="286" y="1894"/>
                    <a:pt x="326" y="1962"/>
                    <a:pt x="408" y="1989"/>
                  </a:cubicBezTo>
                  <a:cubicBezTo>
                    <a:pt x="421" y="2002"/>
                    <a:pt x="449" y="2030"/>
                    <a:pt x="462" y="2030"/>
                  </a:cubicBezTo>
                  <a:cubicBezTo>
                    <a:pt x="517" y="2057"/>
                    <a:pt x="557" y="2084"/>
                    <a:pt x="612" y="2111"/>
                  </a:cubicBezTo>
                  <a:cubicBezTo>
                    <a:pt x="654" y="2184"/>
                    <a:pt x="897" y="2234"/>
                    <a:pt x="1100" y="2234"/>
                  </a:cubicBezTo>
                  <a:cubicBezTo>
                    <a:pt x="1161" y="2234"/>
                    <a:pt x="1217" y="2229"/>
                    <a:pt x="1264" y="2220"/>
                  </a:cubicBezTo>
                  <a:lnTo>
                    <a:pt x="1264" y="2233"/>
                  </a:lnTo>
                  <a:cubicBezTo>
                    <a:pt x="1359" y="2233"/>
                    <a:pt x="1427" y="2206"/>
                    <a:pt x="1509" y="2166"/>
                  </a:cubicBezTo>
                  <a:cubicBezTo>
                    <a:pt x="1631" y="2138"/>
                    <a:pt x="1726" y="2070"/>
                    <a:pt x="1821" y="1989"/>
                  </a:cubicBezTo>
                  <a:lnTo>
                    <a:pt x="1876" y="1948"/>
                  </a:lnTo>
                  <a:cubicBezTo>
                    <a:pt x="1917" y="1921"/>
                    <a:pt x="1957" y="1867"/>
                    <a:pt x="1985" y="1812"/>
                  </a:cubicBezTo>
                  <a:cubicBezTo>
                    <a:pt x="1998" y="1799"/>
                    <a:pt x="2025" y="1771"/>
                    <a:pt x="2039" y="1758"/>
                  </a:cubicBezTo>
                  <a:cubicBezTo>
                    <a:pt x="2066" y="1731"/>
                    <a:pt x="2093" y="1690"/>
                    <a:pt x="2093" y="1649"/>
                  </a:cubicBezTo>
                  <a:cubicBezTo>
                    <a:pt x="2120" y="1622"/>
                    <a:pt x="2148" y="1581"/>
                    <a:pt x="2148" y="1540"/>
                  </a:cubicBezTo>
                  <a:cubicBezTo>
                    <a:pt x="2175" y="1500"/>
                    <a:pt x="2188" y="1459"/>
                    <a:pt x="2202" y="1404"/>
                  </a:cubicBezTo>
                  <a:cubicBezTo>
                    <a:pt x="2202" y="1395"/>
                    <a:pt x="2202" y="1386"/>
                    <a:pt x="2202" y="1377"/>
                  </a:cubicBezTo>
                  <a:cubicBezTo>
                    <a:pt x="2229" y="1323"/>
                    <a:pt x="2229" y="1255"/>
                    <a:pt x="2216" y="1200"/>
                  </a:cubicBezTo>
                  <a:cubicBezTo>
                    <a:pt x="2229" y="1200"/>
                    <a:pt x="2229" y="1200"/>
                    <a:pt x="2229" y="1214"/>
                  </a:cubicBezTo>
                  <a:cubicBezTo>
                    <a:pt x="2243" y="1133"/>
                    <a:pt x="2229" y="1037"/>
                    <a:pt x="2216" y="956"/>
                  </a:cubicBezTo>
                  <a:cubicBezTo>
                    <a:pt x="2202" y="752"/>
                    <a:pt x="2120" y="575"/>
                    <a:pt x="1985" y="412"/>
                  </a:cubicBezTo>
                  <a:cubicBezTo>
                    <a:pt x="1849" y="222"/>
                    <a:pt x="1713" y="167"/>
                    <a:pt x="1631" y="167"/>
                  </a:cubicBezTo>
                  <a:cubicBezTo>
                    <a:pt x="1640" y="167"/>
                    <a:pt x="1649" y="161"/>
                    <a:pt x="1662" y="161"/>
                  </a:cubicBezTo>
                  <a:cubicBezTo>
                    <a:pt x="1669" y="161"/>
                    <a:pt x="1676" y="163"/>
                    <a:pt x="1686" y="167"/>
                  </a:cubicBezTo>
                  <a:cubicBezTo>
                    <a:pt x="1577" y="86"/>
                    <a:pt x="1468" y="45"/>
                    <a:pt x="1346" y="32"/>
                  </a:cubicBezTo>
                  <a:cubicBezTo>
                    <a:pt x="1332" y="32"/>
                    <a:pt x="1319" y="18"/>
                    <a:pt x="1305" y="18"/>
                  </a:cubicBezTo>
                  <a:cubicBezTo>
                    <a:pt x="1291" y="4"/>
                    <a:pt x="1274" y="1"/>
                    <a:pt x="1257" y="1"/>
                  </a:cubicBezTo>
                  <a:cubicBezTo>
                    <a:pt x="1240" y="1"/>
                    <a:pt x="1223" y="4"/>
                    <a:pt x="1210" y="4"/>
                  </a:cubicBezTo>
                  <a:lnTo>
                    <a:pt x="1074" y="4"/>
                  </a:lnTo>
                  <a:cubicBezTo>
                    <a:pt x="1054" y="4"/>
                    <a:pt x="1030" y="1"/>
                    <a:pt x="1006" y="1"/>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8228151" y="4910581"/>
              <a:ext cx="86590" cy="85529"/>
            </a:xfrm>
            <a:custGeom>
              <a:avLst/>
              <a:gdLst/>
              <a:ahLst/>
              <a:cxnLst/>
              <a:rect l="l" t="t" r="r" b="b"/>
              <a:pathLst>
                <a:path w="2285" h="2257" extrusionOk="0">
                  <a:moveTo>
                    <a:pt x="1210" y="293"/>
                  </a:moveTo>
                  <a:cubicBezTo>
                    <a:pt x="1210" y="293"/>
                    <a:pt x="1210" y="293"/>
                    <a:pt x="1210" y="306"/>
                  </a:cubicBezTo>
                  <a:lnTo>
                    <a:pt x="1197" y="306"/>
                  </a:lnTo>
                  <a:cubicBezTo>
                    <a:pt x="1197" y="306"/>
                    <a:pt x="1210" y="293"/>
                    <a:pt x="1210" y="293"/>
                  </a:cubicBezTo>
                  <a:close/>
                  <a:moveTo>
                    <a:pt x="204" y="497"/>
                  </a:moveTo>
                  <a:cubicBezTo>
                    <a:pt x="204" y="497"/>
                    <a:pt x="205" y="510"/>
                    <a:pt x="218" y="510"/>
                  </a:cubicBezTo>
                  <a:cubicBezTo>
                    <a:pt x="204" y="510"/>
                    <a:pt x="204" y="510"/>
                    <a:pt x="204" y="497"/>
                  </a:cubicBezTo>
                  <a:close/>
                  <a:moveTo>
                    <a:pt x="707" y="578"/>
                  </a:moveTo>
                  <a:cubicBezTo>
                    <a:pt x="707" y="592"/>
                    <a:pt x="694" y="592"/>
                    <a:pt x="694" y="592"/>
                  </a:cubicBezTo>
                  <a:cubicBezTo>
                    <a:pt x="694" y="592"/>
                    <a:pt x="694" y="592"/>
                    <a:pt x="694" y="578"/>
                  </a:cubicBezTo>
                  <a:close/>
                  <a:moveTo>
                    <a:pt x="82" y="1217"/>
                  </a:moveTo>
                  <a:cubicBezTo>
                    <a:pt x="82" y="1244"/>
                    <a:pt x="82" y="1258"/>
                    <a:pt x="69" y="1271"/>
                  </a:cubicBezTo>
                  <a:cubicBezTo>
                    <a:pt x="69" y="1258"/>
                    <a:pt x="69" y="1244"/>
                    <a:pt x="82" y="1217"/>
                  </a:cubicBezTo>
                  <a:close/>
                  <a:moveTo>
                    <a:pt x="1251" y="1870"/>
                  </a:moveTo>
                  <a:cubicBezTo>
                    <a:pt x="1251" y="1870"/>
                    <a:pt x="1237" y="1870"/>
                    <a:pt x="1237" y="1883"/>
                  </a:cubicBezTo>
                  <a:cubicBezTo>
                    <a:pt x="1237" y="1870"/>
                    <a:pt x="1237" y="1870"/>
                    <a:pt x="1237" y="1870"/>
                  </a:cubicBezTo>
                  <a:close/>
                  <a:moveTo>
                    <a:pt x="1089" y="0"/>
                  </a:moveTo>
                  <a:cubicBezTo>
                    <a:pt x="990" y="0"/>
                    <a:pt x="896" y="15"/>
                    <a:pt x="802" y="62"/>
                  </a:cubicBezTo>
                  <a:lnTo>
                    <a:pt x="775" y="62"/>
                  </a:lnTo>
                  <a:cubicBezTo>
                    <a:pt x="721" y="75"/>
                    <a:pt x="653" y="103"/>
                    <a:pt x="612" y="130"/>
                  </a:cubicBezTo>
                  <a:cubicBezTo>
                    <a:pt x="585" y="143"/>
                    <a:pt x="558" y="157"/>
                    <a:pt x="531" y="170"/>
                  </a:cubicBezTo>
                  <a:lnTo>
                    <a:pt x="368" y="306"/>
                  </a:lnTo>
                  <a:cubicBezTo>
                    <a:pt x="354" y="320"/>
                    <a:pt x="354" y="320"/>
                    <a:pt x="340" y="334"/>
                  </a:cubicBezTo>
                  <a:cubicBezTo>
                    <a:pt x="300" y="361"/>
                    <a:pt x="272" y="402"/>
                    <a:pt x="245" y="442"/>
                  </a:cubicBezTo>
                  <a:cubicBezTo>
                    <a:pt x="232" y="456"/>
                    <a:pt x="218" y="483"/>
                    <a:pt x="204" y="497"/>
                  </a:cubicBezTo>
                  <a:cubicBezTo>
                    <a:pt x="164" y="524"/>
                    <a:pt x="150" y="565"/>
                    <a:pt x="136" y="605"/>
                  </a:cubicBezTo>
                  <a:cubicBezTo>
                    <a:pt x="69" y="755"/>
                    <a:pt x="1" y="904"/>
                    <a:pt x="14" y="1068"/>
                  </a:cubicBezTo>
                  <a:cubicBezTo>
                    <a:pt x="1" y="1217"/>
                    <a:pt x="14" y="1367"/>
                    <a:pt x="82" y="1516"/>
                  </a:cubicBezTo>
                  <a:cubicBezTo>
                    <a:pt x="96" y="1570"/>
                    <a:pt x="123" y="1625"/>
                    <a:pt x="150" y="1679"/>
                  </a:cubicBezTo>
                  <a:cubicBezTo>
                    <a:pt x="191" y="1720"/>
                    <a:pt x="218" y="1774"/>
                    <a:pt x="259" y="1815"/>
                  </a:cubicBezTo>
                  <a:cubicBezTo>
                    <a:pt x="272" y="1829"/>
                    <a:pt x="286" y="1842"/>
                    <a:pt x="286" y="1856"/>
                  </a:cubicBezTo>
                  <a:cubicBezTo>
                    <a:pt x="286" y="1842"/>
                    <a:pt x="286" y="1842"/>
                    <a:pt x="286" y="1842"/>
                  </a:cubicBezTo>
                  <a:cubicBezTo>
                    <a:pt x="300" y="1897"/>
                    <a:pt x="340" y="1924"/>
                    <a:pt x="395" y="1965"/>
                  </a:cubicBezTo>
                  <a:cubicBezTo>
                    <a:pt x="449" y="2005"/>
                    <a:pt x="517" y="2046"/>
                    <a:pt x="585" y="2101"/>
                  </a:cubicBezTo>
                  <a:cubicBezTo>
                    <a:pt x="626" y="2128"/>
                    <a:pt x="680" y="2169"/>
                    <a:pt x="748" y="2182"/>
                  </a:cubicBezTo>
                  <a:cubicBezTo>
                    <a:pt x="868" y="2212"/>
                    <a:pt x="988" y="2257"/>
                    <a:pt x="1113" y="2257"/>
                  </a:cubicBezTo>
                  <a:cubicBezTo>
                    <a:pt x="1158" y="2257"/>
                    <a:pt x="1204" y="2251"/>
                    <a:pt x="1251" y="2236"/>
                  </a:cubicBezTo>
                  <a:cubicBezTo>
                    <a:pt x="1360" y="2236"/>
                    <a:pt x="1414" y="2223"/>
                    <a:pt x="1441" y="2182"/>
                  </a:cubicBezTo>
                  <a:cubicBezTo>
                    <a:pt x="1441" y="2182"/>
                    <a:pt x="1441" y="2196"/>
                    <a:pt x="1441" y="2196"/>
                  </a:cubicBezTo>
                  <a:cubicBezTo>
                    <a:pt x="1455" y="2182"/>
                    <a:pt x="1469" y="2182"/>
                    <a:pt x="1496" y="2169"/>
                  </a:cubicBezTo>
                  <a:cubicBezTo>
                    <a:pt x="1506" y="2171"/>
                    <a:pt x="1515" y="2172"/>
                    <a:pt x="1524" y="2172"/>
                  </a:cubicBezTo>
                  <a:cubicBezTo>
                    <a:pt x="1565" y="2172"/>
                    <a:pt x="1598" y="2150"/>
                    <a:pt x="1632" y="2128"/>
                  </a:cubicBezTo>
                  <a:cubicBezTo>
                    <a:pt x="1632" y="2114"/>
                    <a:pt x="1632" y="2114"/>
                    <a:pt x="1618" y="2114"/>
                  </a:cubicBezTo>
                  <a:cubicBezTo>
                    <a:pt x="1713" y="2087"/>
                    <a:pt x="1808" y="2046"/>
                    <a:pt x="1876" y="1951"/>
                  </a:cubicBezTo>
                  <a:cubicBezTo>
                    <a:pt x="2094" y="1774"/>
                    <a:pt x="2216" y="1543"/>
                    <a:pt x="2243" y="1271"/>
                  </a:cubicBezTo>
                  <a:cubicBezTo>
                    <a:pt x="2284" y="1122"/>
                    <a:pt x="2257" y="972"/>
                    <a:pt x="2203" y="823"/>
                  </a:cubicBezTo>
                  <a:cubicBezTo>
                    <a:pt x="2203" y="796"/>
                    <a:pt x="2203" y="769"/>
                    <a:pt x="2175" y="741"/>
                  </a:cubicBezTo>
                  <a:cubicBezTo>
                    <a:pt x="2175" y="687"/>
                    <a:pt x="2148" y="646"/>
                    <a:pt x="2121" y="605"/>
                  </a:cubicBezTo>
                  <a:cubicBezTo>
                    <a:pt x="2121" y="578"/>
                    <a:pt x="2094" y="551"/>
                    <a:pt x="2067" y="524"/>
                  </a:cubicBezTo>
                  <a:cubicBezTo>
                    <a:pt x="1876" y="211"/>
                    <a:pt x="1591" y="48"/>
                    <a:pt x="1224" y="7"/>
                  </a:cubicBezTo>
                  <a:cubicBezTo>
                    <a:pt x="1178" y="3"/>
                    <a:pt x="1133" y="0"/>
                    <a:pt x="1089" y="0"/>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8227621" y="5030255"/>
              <a:ext cx="87121" cy="85643"/>
            </a:xfrm>
            <a:custGeom>
              <a:avLst/>
              <a:gdLst/>
              <a:ahLst/>
              <a:cxnLst/>
              <a:rect l="l" t="t" r="r" b="b"/>
              <a:pathLst>
                <a:path w="2299" h="2260" extrusionOk="0">
                  <a:moveTo>
                    <a:pt x="1138" y="0"/>
                  </a:moveTo>
                  <a:cubicBezTo>
                    <a:pt x="958" y="0"/>
                    <a:pt x="789" y="53"/>
                    <a:pt x="626" y="139"/>
                  </a:cubicBezTo>
                  <a:cubicBezTo>
                    <a:pt x="572" y="166"/>
                    <a:pt x="531" y="179"/>
                    <a:pt x="490" y="220"/>
                  </a:cubicBezTo>
                  <a:cubicBezTo>
                    <a:pt x="490" y="229"/>
                    <a:pt x="490" y="232"/>
                    <a:pt x="494" y="233"/>
                  </a:cubicBezTo>
                  <a:lnTo>
                    <a:pt x="494" y="233"/>
                  </a:lnTo>
                  <a:cubicBezTo>
                    <a:pt x="424" y="237"/>
                    <a:pt x="311" y="399"/>
                    <a:pt x="259" y="438"/>
                  </a:cubicBezTo>
                  <a:cubicBezTo>
                    <a:pt x="178" y="546"/>
                    <a:pt x="96" y="655"/>
                    <a:pt x="83" y="805"/>
                  </a:cubicBezTo>
                  <a:cubicBezTo>
                    <a:pt x="69" y="832"/>
                    <a:pt x="55" y="873"/>
                    <a:pt x="55" y="913"/>
                  </a:cubicBezTo>
                  <a:cubicBezTo>
                    <a:pt x="15" y="1049"/>
                    <a:pt x="1" y="1185"/>
                    <a:pt x="55" y="1321"/>
                  </a:cubicBezTo>
                  <a:cubicBezTo>
                    <a:pt x="55" y="1335"/>
                    <a:pt x="55" y="1335"/>
                    <a:pt x="55" y="1348"/>
                  </a:cubicBezTo>
                  <a:cubicBezTo>
                    <a:pt x="55" y="1416"/>
                    <a:pt x="69" y="1484"/>
                    <a:pt x="96" y="1539"/>
                  </a:cubicBezTo>
                  <a:cubicBezTo>
                    <a:pt x="178" y="1756"/>
                    <a:pt x="314" y="1906"/>
                    <a:pt x="490" y="2042"/>
                  </a:cubicBezTo>
                  <a:cubicBezTo>
                    <a:pt x="504" y="2069"/>
                    <a:pt x="517" y="2082"/>
                    <a:pt x="545" y="2082"/>
                  </a:cubicBezTo>
                  <a:cubicBezTo>
                    <a:pt x="599" y="2123"/>
                    <a:pt x="653" y="2137"/>
                    <a:pt x="708" y="2150"/>
                  </a:cubicBezTo>
                  <a:lnTo>
                    <a:pt x="681" y="2150"/>
                  </a:lnTo>
                  <a:cubicBezTo>
                    <a:pt x="721" y="2178"/>
                    <a:pt x="776" y="2191"/>
                    <a:pt x="816" y="2205"/>
                  </a:cubicBezTo>
                  <a:cubicBezTo>
                    <a:pt x="871" y="2232"/>
                    <a:pt x="912" y="2232"/>
                    <a:pt x="966" y="2232"/>
                  </a:cubicBezTo>
                  <a:cubicBezTo>
                    <a:pt x="993" y="2252"/>
                    <a:pt x="1024" y="2256"/>
                    <a:pt x="1056" y="2256"/>
                  </a:cubicBezTo>
                  <a:cubicBezTo>
                    <a:pt x="1072" y="2256"/>
                    <a:pt x="1089" y="2255"/>
                    <a:pt x="1106" y="2255"/>
                  </a:cubicBezTo>
                  <a:cubicBezTo>
                    <a:pt x="1122" y="2255"/>
                    <a:pt x="1139" y="2256"/>
                    <a:pt x="1156" y="2259"/>
                  </a:cubicBezTo>
                  <a:cubicBezTo>
                    <a:pt x="1319" y="2259"/>
                    <a:pt x="1469" y="2218"/>
                    <a:pt x="1618" y="2150"/>
                  </a:cubicBezTo>
                  <a:cubicBezTo>
                    <a:pt x="1673" y="2137"/>
                    <a:pt x="1714" y="2110"/>
                    <a:pt x="1754" y="2069"/>
                  </a:cubicBezTo>
                  <a:cubicBezTo>
                    <a:pt x="1822" y="2042"/>
                    <a:pt x="1877" y="1987"/>
                    <a:pt x="1931" y="1933"/>
                  </a:cubicBezTo>
                  <a:cubicBezTo>
                    <a:pt x="1958" y="1906"/>
                    <a:pt x="1985" y="1878"/>
                    <a:pt x="1999" y="1851"/>
                  </a:cubicBezTo>
                  <a:cubicBezTo>
                    <a:pt x="1999" y="1851"/>
                    <a:pt x="1999" y="1851"/>
                    <a:pt x="1999" y="1838"/>
                  </a:cubicBezTo>
                  <a:cubicBezTo>
                    <a:pt x="2108" y="1702"/>
                    <a:pt x="2230" y="1566"/>
                    <a:pt x="2244" y="1348"/>
                  </a:cubicBezTo>
                  <a:cubicBezTo>
                    <a:pt x="2244" y="1335"/>
                    <a:pt x="2244" y="1294"/>
                    <a:pt x="2244" y="1267"/>
                  </a:cubicBezTo>
                  <a:cubicBezTo>
                    <a:pt x="2244" y="1267"/>
                    <a:pt x="2244" y="1267"/>
                    <a:pt x="2257" y="1280"/>
                  </a:cubicBezTo>
                  <a:cubicBezTo>
                    <a:pt x="2298" y="1022"/>
                    <a:pt x="2230" y="778"/>
                    <a:pt x="2108" y="574"/>
                  </a:cubicBezTo>
                  <a:cubicBezTo>
                    <a:pt x="2108" y="546"/>
                    <a:pt x="2094" y="519"/>
                    <a:pt x="2067" y="506"/>
                  </a:cubicBezTo>
                  <a:cubicBezTo>
                    <a:pt x="2040" y="465"/>
                    <a:pt x="2013" y="424"/>
                    <a:pt x="1972" y="383"/>
                  </a:cubicBezTo>
                  <a:cubicBezTo>
                    <a:pt x="1945" y="343"/>
                    <a:pt x="1917" y="302"/>
                    <a:pt x="1863" y="275"/>
                  </a:cubicBezTo>
                  <a:cubicBezTo>
                    <a:pt x="1863" y="275"/>
                    <a:pt x="1863" y="275"/>
                    <a:pt x="1863" y="288"/>
                  </a:cubicBezTo>
                  <a:cubicBezTo>
                    <a:pt x="1850" y="247"/>
                    <a:pt x="1795" y="207"/>
                    <a:pt x="1754" y="193"/>
                  </a:cubicBezTo>
                  <a:cubicBezTo>
                    <a:pt x="1714" y="152"/>
                    <a:pt x="1659" y="125"/>
                    <a:pt x="1591" y="112"/>
                  </a:cubicBezTo>
                  <a:cubicBezTo>
                    <a:pt x="1537" y="57"/>
                    <a:pt x="1469" y="57"/>
                    <a:pt x="1401" y="44"/>
                  </a:cubicBezTo>
                  <a:cubicBezTo>
                    <a:pt x="1387" y="44"/>
                    <a:pt x="1374" y="44"/>
                    <a:pt x="1374" y="30"/>
                  </a:cubicBezTo>
                  <a:cubicBezTo>
                    <a:pt x="1293" y="10"/>
                    <a:pt x="1214" y="0"/>
                    <a:pt x="1138" y="0"/>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8395043" y="4824293"/>
              <a:ext cx="38" cy="38"/>
            </a:xfrm>
            <a:custGeom>
              <a:avLst/>
              <a:gdLst/>
              <a:ahLst/>
              <a:cxnLst/>
              <a:rect l="l" t="t" r="r" b="b"/>
              <a:pathLst>
                <a:path w="1" h="1" extrusionOk="0">
                  <a:moveTo>
                    <a:pt x="0" y="1"/>
                  </a:moveTo>
                  <a:cubicBezTo>
                    <a:pt x="0" y="1"/>
                    <a:pt x="0" y="1"/>
                    <a:pt x="0" y="1"/>
                  </a:cubicBezTo>
                  <a:lnTo>
                    <a:pt x="0" y="1"/>
                  </a:lnTo>
                  <a:cubicBezTo>
                    <a:pt x="0" y="1"/>
                    <a:pt x="0" y="1"/>
                    <a:pt x="0" y="1"/>
                  </a:cubicBezTo>
                  <a:cubicBezTo>
                    <a:pt x="0" y="1"/>
                    <a:pt x="0" y="1"/>
                    <a:pt x="0" y="1"/>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8347746" y="4671266"/>
              <a:ext cx="88636" cy="84771"/>
            </a:xfrm>
            <a:custGeom>
              <a:avLst/>
              <a:gdLst/>
              <a:ahLst/>
              <a:cxnLst/>
              <a:rect l="l" t="t" r="r" b="b"/>
              <a:pathLst>
                <a:path w="2339" h="2237" extrusionOk="0">
                  <a:moveTo>
                    <a:pt x="1224" y="342"/>
                  </a:moveTo>
                  <a:cubicBezTo>
                    <a:pt x="1224" y="342"/>
                    <a:pt x="1224" y="356"/>
                    <a:pt x="1224" y="356"/>
                  </a:cubicBezTo>
                  <a:cubicBezTo>
                    <a:pt x="1224" y="356"/>
                    <a:pt x="1224" y="356"/>
                    <a:pt x="1211" y="342"/>
                  </a:cubicBezTo>
                  <a:close/>
                  <a:moveTo>
                    <a:pt x="939" y="668"/>
                  </a:moveTo>
                  <a:cubicBezTo>
                    <a:pt x="939" y="668"/>
                    <a:pt x="925" y="682"/>
                    <a:pt x="925" y="682"/>
                  </a:cubicBezTo>
                  <a:cubicBezTo>
                    <a:pt x="925" y="682"/>
                    <a:pt x="925" y="668"/>
                    <a:pt x="925" y="668"/>
                  </a:cubicBezTo>
                  <a:close/>
                  <a:moveTo>
                    <a:pt x="1157" y="0"/>
                  </a:moveTo>
                  <a:cubicBezTo>
                    <a:pt x="1132" y="0"/>
                    <a:pt x="1113" y="4"/>
                    <a:pt x="1102" y="16"/>
                  </a:cubicBezTo>
                  <a:lnTo>
                    <a:pt x="980" y="16"/>
                  </a:lnTo>
                  <a:cubicBezTo>
                    <a:pt x="993" y="16"/>
                    <a:pt x="993" y="30"/>
                    <a:pt x="993" y="30"/>
                  </a:cubicBezTo>
                  <a:cubicBezTo>
                    <a:pt x="981" y="26"/>
                    <a:pt x="969" y="24"/>
                    <a:pt x="957" y="24"/>
                  </a:cubicBezTo>
                  <a:cubicBezTo>
                    <a:pt x="929" y="24"/>
                    <a:pt x="900" y="34"/>
                    <a:pt x="871" y="43"/>
                  </a:cubicBezTo>
                  <a:cubicBezTo>
                    <a:pt x="735" y="57"/>
                    <a:pt x="613" y="138"/>
                    <a:pt x="490" y="206"/>
                  </a:cubicBezTo>
                  <a:cubicBezTo>
                    <a:pt x="368" y="301"/>
                    <a:pt x="246" y="410"/>
                    <a:pt x="191" y="560"/>
                  </a:cubicBezTo>
                  <a:cubicBezTo>
                    <a:pt x="150" y="587"/>
                    <a:pt x="137" y="614"/>
                    <a:pt x="137" y="655"/>
                  </a:cubicBezTo>
                  <a:cubicBezTo>
                    <a:pt x="137" y="655"/>
                    <a:pt x="137" y="655"/>
                    <a:pt x="137" y="641"/>
                  </a:cubicBezTo>
                  <a:cubicBezTo>
                    <a:pt x="83" y="723"/>
                    <a:pt x="55" y="818"/>
                    <a:pt x="42" y="913"/>
                  </a:cubicBezTo>
                  <a:cubicBezTo>
                    <a:pt x="1" y="1049"/>
                    <a:pt x="1" y="1199"/>
                    <a:pt x="55" y="1334"/>
                  </a:cubicBezTo>
                  <a:cubicBezTo>
                    <a:pt x="96" y="1620"/>
                    <a:pt x="246" y="1851"/>
                    <a:pt x="490" y="2028"/>
                  </a:cubicBezTo>
                  <a:cubicBezTo>
                    <a:pt x="531" y="2068"/>
                    <a:pt x="585" y="2096"/>
                    <a:pt x="626" y="2123"/>
                  </a:cubicBezTo>
                  <a:cubicBezTo>
                    <a:pt x="653" y="2123"/>
                    <a:pt x="708" y="2150"/>
                    <a:pt x="735" y="2164"/>
                  </a:cubicBezTo>
                  <a:cubicBezTo>
                    <a:pt x="762" y="2191"/>
                    <a:pt x="803" y="2191"/>
                    <a:pt x="844" y="2204"/>
                  </a:cubicBezTo>
                  <a:cubicBezTo>
                    <a:pt x="844" y="2204"/>
                    <a:pt x="844" y="2191"/>
                    <a:pt x="844" y="2191"/>
                  </a:cubicBezTo>
                  <a:cubicBezTo>
                    <a:pt x="895" y="2221"/>
                    <a:pt x="946" y="2237"/>
                    <a:pt x="1002" y="2237"/>
                  </a:cubicBezTo>
                  <a:cubicBezTo>
                    <a:pt x="1021" y="2237"/>
                    <a:pt x="1041" y="2235"/>
                    <a:pt x="1061" y="2232"/>
                  </a:cubicBezTo>
                  <a:lnTo>
                    <a:pt x="1306" y="2232"/>
                  </a:lnTo>
                  <a:cubicBezTo>
                    <a:pt x="1374" y="2232"/>
                    <a:pt x="1428" y="2218"/>
                    <a:pt x="1483" y="2191"/>
                  </a:cubicBezTo>
                  <a:cubicBezTo>
                    <a:pt x="1863" y="2068"/>
                    <a:pt x="2094" y="1810"/>
                    <a:pt x="2217" y="1443"/>
                  </a:cubicBezTo>
                  <a:cubicBezTo>
                    <a:pt x="2217" y="1430"/>
                    <a:pt x="2217" y="1416"/>
                    <a:pt x="2217" y="1416"/>
                  </a:cubicBezTo>
                  <a:cubicBezTo>
                    <a:pt x="2339" y="1035"/>
                    <a:pt x="2244" y="696"/>
                    <a:pt x="1999" y="397"/>
                  </a:cubicBezTo>
                  <a:cubicBezTo>
                    <a:pt x="1985" y="369"/>
                    <a:pt x="1972" y="356"/>
                    <a:pt x="1945" y="342"/>
                  </a:cubicBezTo>
                  <a:cubicBezTo>
                    <a:pt x="1768" y="152"/>
                    <a:pt x="1550" y="43"/>
                    <a:pt x="1292" y="16"/>
                  </a:cubicBezTo>
                  <a:cubicBezTo>
                    <a:pt x="1237" y="8"/>
                    <a:pt x="1191" y="0"/>
                    <a:pt x="1157" y="0"/>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C5F0F89-4468-B02A-9FB3-BE1461AF9B63}"/>
              </a:ext>
            </a:extLst>
          </p:cNvPr>
          <p:cNvSpPr>
            <a:spLocks noGrp="1"/>
          </p:cNvSpPr>
          <p:nvPr>
            <p:ph type="title"/>
          </p:nvPr>
        </p:nvSpPr>
        <p:spPr>
          <a:xfrm>
            <a:off x="623888" y="1282304"/>
            <a:ext cx="7886700" cy="2139553"/>
          </a:xfrm>
        </p:spPr>
        <p:txBody>
          <a:bodyPr/>
          <a:lstStyle>
            <a:lvl1pPr>
              <a:defRPr sz="4500"/>
            </a:lvl1pPr>
          </a:lstStyle>
          <a:p>
            <a:r>
              <a:rPr lang="vi-VN"/>
              <a:t>Bấm để sửa kiểu tiêu đề Bản cái</a:t>
            </a:r>
          </a:p>
        </p:txBody>
      </p:sp>
      <p:sp>
        <p:nvSpPr>
          <p:cNvPr id="3" name="Chỗ dành sẵn cho Văn bản 2">
            <a:extLst>
              <a:ext uri="{FF2B5EF4-FFF2-40B4-BE49-F238E27FC236}">
                <a16:creationId xmlns:a16="http://schemas.microsoft.com/office/drawing/2014/main" id="{6D168CAC-750E-64DB-E185-B48F42A8D41E}"/>
              </a:ext>
            </a:extLst>
          </p:cNvPr>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2AEBF82F-1791-70CB-DD6F-0E37F9EB2D22}"/>
              </a:ext>
            </a:extLst>
          </p:cNvPr>
          <p:cNvSpPr>
            <a:spLocks noGrp="1"/>
          </p:cNvSpPr>
          <p:nvPr>
            <p:ph type="dt" sz="half" idx="10"/>
          </p:nvPr>
        </p:nvSpPr>
        <p:spPr/>
        <p:txBody>
          <a:bodyPr/>
          <a:lstStyle>
            <a:lvl1pPr>
              <a:defRPr smtClean="0"/>
            </a:lvl1pPr>
          </a:lstStyle>
          <a:p>
            <a:pPr>
              <a:defRPr/>
            </a:pPr>
            <a:fld id="{09BAB483-A830-4355-B2B0-7D8657D1C507}" type="datetimeFigureOut">
              <a:rPr lang="en-US"/>
              <a:pPr>
                <a:defRPr/>
              </a:pPr>
              <a:t>4/19/2023</a:t>
            </a:fld>
            <a:endParaRPr lang="en-US"/>
          </a:p>
        </p:txBody>
      </p:sp>
      <p:sp>
        <p:nvSpPr>
          <p:cNvPr id="5" name="Chỗ dành sẵn cho Chân trang 4">
            <a:extLst>
              <a:ext uri="{FF2B5EF4-FFF2-40B4-BE49-F238E27FC236}">
                <a16:creationId xmlns:a16="http://schemas.microsoft.com/office/drawing/2014/main" id="{486CA9B0-0D65-AAFA-4CC5-3FE88D9E4257}"/>
              </a:ext>
            </a:extLst>
          </p:cNvPr>
          <p:cNvSpPr>
            <a:spLocks noGrp="1"/>
          </p:cNvSpPr>
          <p:nvPr>
            <p:ph type="ftr" sz="quarter" idx="11"/>
          </p:nvPr>
        </p:nvSpPr>
        <p:spPr/>
        <p:txBody>
          <a:bodyPr/>
          <a:lstStyle>
            <a:lvl1pPr>
              <a:defRPr/>
            </a:lvl1pPr>
          </a:lstStyle>
          <a:p>
            <a:pPr>
              <a:defRPr/>
            </a:pPr>
            <a:endParaRPr lang="en-US"/>
          </a:p>
        </p:txBody>
      </p:sp>
      <p:sp>
        <p:nvSpPr>
          <p:cNvPr id="6" name="Chỗ dành sẵn cho Số hiệu Bản chiếu 5">
            <a:extLst>
              <a:ext uri="{FF2B5EF4-FFF2-40B4-BE49-F238E27FC236}">
                <a16:creationId xmlns:a16="http://schemas.microsoft.com/office/drawing/2014/main" id="{B91A2E68-E530-4D59-0831-6452ED1E6EDC}"/>
              </a:ext>
            </a:extLst>
          </p:cNvPr>
          <p:cNvSpPr>
            <a:spLocks noGrp="1"/>
          </p:cNvSpPr>
          <p:nvPr>
            <p:ph type="sldNum" sz="quarter" idx="12"/>
          </p:nvPr>
        </p:nvSpPr>
        <p:spPr/>
        <p:txBody>
          <a:bodyPr/>
          <a:lstStyle>
            <a:lvl1pPr>
              <a:defRPr/>
            </a:lvl1pPr>
          </a:lstStyle>
          <a:p>
            <a:fld id="{391B2A1E-20DD-472E-AF85-D6DBD435FB35}" type="slidenum">
              <a:rPr lang="en-US" altLang="vi-VN"/>
              <a:pPr/>
              <a:t>‹#›</a:t>
            </a:fld>
            <a:endParaRPr lang="en-US" altLang="vi-VN"/>
          </a:p>
        </p:txBody>
      </p:sp>
    </p:spTree>
    <p:extLst>
      <p:ext uri="{BB962C8B-B14F-4D97-AF65-F5344CB8AC3E}">
        <p14:creationId xmlns:p14="http://schemas.microsoft.com/office/powerpoint/2010/main" val="1731234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FF5D2E1-29A3-D7E8-73F9-7FBD0733698B}"/>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49F6398-8D0D-924E-F60D-137AAB54A5DF}"/>
              </a:ext>
            </a:extLst>
          </p:cNvPr>
          <p:cNvSpPr>
            <a:spLocks noGrp="1"/>
          </p:cNvSpPr>
          <p:nvPr>
            <p:ph sz="half" idx="1"/>
          </p:nvPr>
        </p:nvSpPr>
        <p:spPr>
          <a:xfrm>
            <a:off x="457200" y="1451373"/>
            <a:ext cx="4038600" cy="329207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D72614D1-285B-34A3-E5DB-1A218C5B128A}"/>
              </a:ext>
            </a:extLst>
          </p:cNvPr>
          <p:cNvSpPr>
            <a:spLocks noGrp="1"/>
          </p:cNvSpPr>
          <p:nvPr>
            <p:ph sz="half" idx="2"/>
          </p:nvPr>
        </p:nvSpPr>
        <p:spPr>
          <a:xfrm>
            <a:off x="4648200" y="1451373"/>
            <a:ext cx="4038600" cy="329207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D60F8B4A-B9F6-93DE-D93A-AAAAD9CE9994}"/>
              </a:ext>
            </a:extLst>
          </p:cNvPr>
          <p:cNvSpPr>
            <a:spLocks noGrp="1"/>
          </p:cNvSpPr>
          <p:nvPr>
            <p:ph type="dt" sz="half" idx="10"/>
          </p:nvPr>
        </p:nvSpPr>
        <p:spPr/>
        <p:txBody>
          <a:bodyPr/>
          <a:lstStyle>
            <a:lvl1pPr>
              <a:defRPr smtClean="0"/>
            </a:lvl1pPr>
          </a:lstStyle>
          <a:p>
            <a:pPr>
              <a:defRPr/>
            </a:pPr>
            <a:fld id="{A8B0839B-4C00-4B41-9C6D-E04F6C6B2290}" type="datetimeFigureOut">
              <a:rPr lang="en-US"/>
              <a:pPr>
                <a:defRPr/>
              </a:pPr>
              <a:t>4/19/2023</a:t>
            </a:fld>
            <a:endParaRPr lang="en-US"/>
          </a:p>
        </p:txBody>
      </p:sp>
      <p:sp>
        <p:nvSpPr>
          <p:cNvPr id="6" name="Chỗ dành sẵn cho Chân trang 5">
            <a:extLst>
              <a:ext uri="{FF2B5EF4-FFF2-40B4-BE49-F238E27FC236}">
                <a16:creationId xmlns:a16="http://schemas.microsoft.com/office/drawing/2014/main" id="{01BC5057-9A27-9947-6097-52E1EBED2942}"/>
              </a:ext>
            </a:extLst>
          </p:cNvPr>
          <p:cNvSpPr>
            <a:spLocks noGrp="1"/>
          </p:cNvSpPr>
          <p:nvPr>
            <p:ph type="ftr" sz="quarter" idx="11"/>
          </p:nvPr>
        </p:nvSpPr>
        <p:spPr/>
        <p:txBody>
          <a:bodyPr/>
          <a:lstStyle>
            <a:lvl1pPr>
              <a:defRPr/>
            </a:lvl1pPr>
          </a:lstStyle>
          <a:p>
            <a:pPr>
              <a:defRPr/>
            </a:pPr>
            <a:endParaRPr lang="en-US"/>
          </a:p>
        </p:txBody>
      </p:sp>
      <p:sp>
        <p:nvSpPr>
          <p:cNvPr id="7" name="Chỗ dành sẵn cho Số hiệu Bản chiếu 6">
            <a:extLst>
              <a:ext uri="{FF2B5EF4-FFF2-40B4-BE49-F238E27FC236}">
                <a16:creationId xmlns:a16="http://schemas.microsoft.com/office/drawing/2014/main" id="{EAEA138C-8A36-AF98-B501-E82C6706D366}"/>
              </a:ext>
            </a:extLst>
          </p:cNvPr>
          <p:cNvSpPr>
            <a:spLocks noGrp="1"/>
          </p:cNvSpPr>
          <p:nvPr>
            <p:ph type="sldNum" sz="quarter" idx="12"/>
          </p:nvPr>
        </p:nvSpPr>
        <p:spPr/>
        <p:txBody>
          <a:bodyPr/>
          <a:lstStyle>
            <a:lvl1pPr>
              <a:defRPr/>
            </a:lvl1pPr>
          </a:lstStyle>
          <a:p>
            <a:fld id="{CEB7D4BF-5433-467C-94A3-A6338EC9C609}" type="slidenum">
              <a:rPr lang="en-US" altLang="vi-VN"/>
              <a:pPr/>
              <a:t>‹#›</a:t>
            </a:fld>
            <a:endParaRPr lang="en-US" altLang="vi-VN"/>
          </a:p>
        </p:txBody>
      </p:sp>
    </p:spTree>
    <p:extLst>
      <p:ext uri="{BB962C8B-B14F-4D97-AF65-F5344CB8AC3E}">
        <p14:creationId xmlns:p14="http://schemas.microsoft.com/office/powerpoint/2010/main" val="2070354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1E1E11C-CAA2-D840-D3B5-63421E87D0B2}"/>
              </a:ext>
            </a:extLst>
          </p:cNvPr>
          <p:cNvSpPr>
            <a:spLocks noGrp="1"/>
          </p:cNvSpPr>
          <p:nvPr>
            <p:ph type="title"/>
          </p:nvPr>
        </p:nvSpPr>
        <p:spPr>
          <a:xfrm>
            <a:off x="630238" y="273844"/>
            <a:ext cx="7886700" cy="994172"/>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1B42090A-76C4-8A89-8527-FA8E2F0AD022}"/>
              </a:ext>
            </a:extLst>
          </p:cNvPr>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6A73DC70-71C9-BFAB-EDE8-1A6CD28337B7}"/>
              </a:ext>
            </a:extLst>
          </p:cNvPr>
          <p:cNvSpPr>
            <a:spLocks noGrp="1"/>
          </p:cNvSpPr>
          <p:nvPr>
            <p:ph sz="half" idx="2"/>
          </p:nvPr>
        </p:nvSpPr>
        <p:spPr>
          <a:xfrm>
            <a:off x="630239" y="1878806"/>
            <a:ext cx="3868737" cy="2763441"/>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B64037B8-A370-81D6-AC23-D3ADEC0FD695}"/>
              </a:ext>
            </a:extLst>
          </p:cNvPr>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73D6415B-CDF9-C66E-97EF-AB579428C90B}"/>
              </a:ext>
            </a:extLst>
          </p:cNvPr>
          <p:cNvSpPr>
            <a:spLocks noGrp="1"/>
          </p:cNvSpPr>
          <p:nvPr>
            <p:ph sz="quarter" idx="4"/>
          </p:nvPr>
        </p:nvSpPr>
        <p:spPr>
          <a:xfrm>
            <a:off x="4629150" y="1878806"/>
            <a:ext cx="3887788" cy="2763441"/>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78934D9C-3ECC-2F9C-EDD4-BCCCF7CF8179}"/>
              </a:ext>
            </a:extLst>
          </p:cNvPr>
          <p:cNvSpPr>
            <a:spLocks noGrp="1"/>
          </p:cNvSpPr>
          <p:nvPr>
            <p:ph type="dt" sz="half" idx="10"/>
          </p:nvPr>
        </p:nvSpPr>
        <p:spPr/>
        <p:txBody>
          <a:bodyPr/>
          <a:lstStyle>
            <a:lvl1pPr>
              <a:defRPr smtClean="0"/>
            </a:lvl1pPr>
          </a:lstStyle>
          <a:p>
            <a:pPr>
              <a:defRPr/>
            </a:pPr>
            <a:fld id="{C4C6F503-B6EB-4183-B718-80625EE64E48}" type="datetimeFigureOut">
              <a:rPr lang="en-US"/>
              <a:pPr>
                <a:defRPr/>
              </a:pPr>
              <a:t>4/19/2023</a:t>
            </a:fld>
            <a:endParaRPr lang="en-US"/>
          </a:p>
        </p:txBody>
      </p:sp>
      <p:sp>
        <p:nvSpPr>
          <p:cNvPr id="8" name="Chỗ dành sẵn cho Chân trang 7">
            <a:extLst>
              <a:ext uri="{FF2B5EF4-FFF2-40B4-BE49-F238E27FC236}">
                <a16:creationId xmlns:a16="http://schemas.microsoft.com/office/drawing/2014/main" id="{4FC7DB8C-65F7-D03D-5A40-759741DDE457}"/>
              </a:ext>
            </a:extLst>
          </p:cNvPr>
          <p:cNvSpPr>
            <a:spLocks noGrp="1"/>
          </p:cNvSpPr>
          <p:nvPr>
            <p:ph type="ftr" sz="quarter" idx="11"/>
          </p:nvPr>
        </p:nvSpPr>
        <p:spPr/>
        <p:txBody>
          <a:bodyPr/>
          <a:lstStyle>
            <a:lvl1pPr>
              <a:defRPr/>
            </a:lvl1pPr>
          </a:lstStyle>
          <a:p>
            <a:pPr>
              <a:defRPr/>
            </a:pPr>
            <a:endParaRPr lang="en-US"/>
          </a:p>
        </p:txBody>
      </p:sp>
      <p:sp>
        <p:nvSpPr>
          <p:cNvPr id="9" name="Chỗ dành sẵn cho Số hiệu Bản chiếu 8">
            <a:extLst>
              <a:ext uri="{FF2B5EF4-FFF2-40B4-BE49-F238E27FC236}">
                <a16:creationId xmlns:a16="http://schemas.microsoft.com/office/drawing/2014/main" id="{1329256B-14E4-0FC7-4675-623ED62261D4}"/>
              </a:ext>
            </a:extLst>
          </p:cNvPr>
          <p:cNvSpPr>
            <a:spLocks noGrp="1"/>
          </p:cNvSpPr>
          <p:nvPr>
            <p:ph type="sldNum" sz="quarter" idx="12"/>
          </p:nvPr>
        </p:nvSpPr>
        <p:spPr/>
        <p:txBody>
          <a:bodyPr/>
          <a:lstStyle>
            <a:lvl1pPr>
              <a:defRPr/>
            </a:lvl1pPr>
          </a:lstStyle>
          <a:p>
            <a:fld id="{D93780DC-3823-4343-9864-CD005F43D39C}" type="slidenum">
              <a:rPr lang="en-US" altLang="vi-VN"/>
              <a:pPr/>
              <a:t>‹#›</a:t>
            </a:fld>
            <a:endParaRPr lang="en-US" altLang="vi-VN"/>
          </a:p>
        </p:txBody>
      </p:sp>
    </p:spTree>
    <p:extLst>
      <p:ext uri="{BB962C8B-B14F-4D97-AF65-F5344CB8AC3E}">
        <p14:creationId xmlns:p14="http://schemas.microsoft.com/office/powerpoint/2010/main" val="3202567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5BC568D-082D-C54C-EEAC-B549290C2336}"/>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3377434B-3398-A66E-18BA-1F8F3CC8C95A}"/>
              </a:ext>
            </a:extLst>
          </p:cNvPr>
          <p:cNvSpPr>
            <a:spLocks noGrp="1"/>
          </p:cNvSpPr>
          <p:nvPr>
            <p:ph type="dt" sz="half" idx="10"/>
          </p:nvPr>
        </p:nvSpPr>
        <p:spPr/>
        <p:txBody>
          <a:bodyPr/>
          <a:lstStyle>
            <a:lvl1pPr>
              <a:defRPr smtClean="0"/>
            </a:lvl1pPr>
          </a:lstStyle>
          <a:p>
            <a:pPr>
              <a:defRPr/>
            </a:pPr>
            <a:fld id="{25589DF8-354F-4BE9-9FFF-ECB0A39E11F5}" type="datetimeFigureOut">
              <a:rPr lang="en-US"/>
              <a:pPr>
                <a:defRPr/>
              </a:pPr>
              <a:t>4/19/2023</a:t>
            </a:fld>
            <a:endParaRPr lang="en-US"/>
          </a:p>
        </p:txBody>
      </p:sp>
      <p:sp>
        <p:nvSpPr>
          <p:cNvPr id="4" name="Chỗ dành sẵn cho Chân trang 3">
            <a:extLst>
              <a:ext uri="{FF2B5EF4-FFF2-40B4-BE49-F238E27FC236}">
                <a16:creationId xmlns:a16="http://schemas.microsoft.com/office/drawing/2014/main" id="{8356F615-088E-C1C0-BB61-0319130268FC}"/>
              </a:ext>
            </a:extLst>
          </p:cNvPr>
          <p:cNvSpPr>
            <a:spLocks noGrp="1"/>
          </p:cNvSpPr>
          <p:nvPr>
            <p:ph type="ftr" sz="quarter" idx="11"/>
          </p:nvPr>
        </p:nvSpPr>
        <p:spPr/>
        <p:txBody>
          <a:bodyPr/>
          <a:lstStyle>
            <a:lvl1pPr>
              <a:defRPr/>
            </a:lvl1pPr>
          </a:lstStyle>
          <a:p>
            <a:pPr>
              <a:defRPr/>
            </a:pPr>
            <a:endParaRPr lang="en-US"/>
          </a:p>
        </p:txBody>
      </p:sp>
      <p:sp>
        <p:nvSpPr>
          <p:cNvPr id="5" name="Chỗ dành sẵn cho Số hiệu Bản chiếu 4">
            <a:extLst>
              <a:ext uri="{FF2B5EF4-FFF2-40B4-BE49-F238E27FC236}">
                <a16:creationId xmlns:a16="http://schemas.microsoft.com/office/drawing/2014/main" id="{3D5B0388-719F-0FAF-CD57-EBEAD3616A61}"/>
              </a:ext>
            </a:extLst>
          </p:cNvPr>
          <p:cNvSpPr>
            <a:spLocks noGrp="1"/>
          </p:cNvSpPr>
          <p:nvPr>
            <p:ph type="sldNum" sz="quarter" idx="12"/>
          </p:nvPr>
        </p:nvSpPr>
        <p:spPr/>
        <p:txBody>
          <a:bodyPr/>
          <a:lstStyle>
            <a:lvl1pPr>
              <a:defRPr/>
            </a:lvl1pPr>
          </a:lstStyle>
          <a:p>
            <a:fld id="{A041A80C-219A-4D16-8655-C49C80C136DB}" type="slidenum">
              <a:rPr lang="en-US" altLang="vi-VN"/>
              <a:pPr/>
              <a:t>‹#›</a:t>
            </a:fld>
            <a:endParaRPr lang="en-US" altLang="vi-VN"/>
          </a:p>
        </p:txBody>
      </p:sp>
    </p:spTree>
    <p:extLst>
      <p:ext uri="{BB962C8B-B14F-4D97-AF65-F5344CB8AC3E}">
        <p14:creationId xmlns:p14="http://schemas.microsoft.com/office/powerpoint/2010/main" val="3605938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9300BC10-1F34-9FCB-D12D-5D5E01E71BA3}"/>
              </a:ext>
            </a:extLst>
          </p:cNvPr>
          <p:cNvSpPr>
            <a:spLocks noGrp="1"/>
          </p:cNvSpPr>
          <p:nvPr>
            <p:ph type="dt" sz="half" idx="10"/>
          </p:nvPr>
        </p:nvSpPr>
        <p:spPr/>
        <p:txBody>
          <a:bodyPr/>
          <a:lstStyle>
            <a:lvl1pPr>
              <a:defRPr smtClean="0"/>
            </a:lvl1pPr>
          </a:lstStyle>
          <a:p>
            <a:pPr>
              <a:defRPr/>
            </a:pPr>
            <a:fld id="{D8806949-B414-4E5C-91B2-6C24DDA21F14}" type="datetimeFigureOut">
              <a:rPr lang="en-US"/>
              <a:pPr>
                <a:defRPr/>
              </a:pPr>
              <a:t>4/19/2023</a:t>
            </a:fld>
            <a:endParaRPr lang="en-US"/>
          </a:p>
        </p:txBody>
      </p:sp>
      <p:sp>
        <p:nvSpPr>
          <p:cNvPr id="3" name="Chỗ dành sẵn cho Chân trang 2">
            <a:extLst>
              <a:ext uri="{FF2B5EF4-FFF2-40B4-BE49-F238E27FC236}">
                <a16:creationId xmlns:a16="http://schemas.microsoft.com/office/drawing/2014/main" id="{73EE5BF1-7E36-2307-2F12-1057B4BDDC14}"/>
              </a:ext>
            </a:extLst>
          </p:cNvPr>
          <p:cNvSpPr>
            <a:spLocks noGrp="1"/>
          </p:cNvSpPr>
          <p:nvPr>
            <p:ph type="ftr" sz="quarter" idx="11"/>
          </p:nvPr>
        </p:nvSpPr>
        <p:spPr/>
        <p:txBody>
          <a:bodyPr/>
          <a:lstStyle>
            <a:lvl1pPr>
              <a:defRPr/>
            </a:lvl1pPr>
          </a:lstStyle>
          <a:p>
            <a:pPr>
              <a:defRPr/>
            </a:pPr>
            <a:endParaRPr lang="en-US"/>
          </a:p>
        </p:txBody>
      </p:sp>
      <p:sp>
        <p:nvSpPr>
          <p:cNvPr id="4" name="Chỗ dành sẵn cho Số hiệu Bản chiếu 3">
            <a:extLst>
              <a:ext uri="{FF2B5EF4-FFF2-40B4-BE49-F238E27FC236}">
                <a16:creationId xmlns:a16="http://schemas.microsoft.com/office/drawing/2014/main" id="{5F0B6689-6DDF-5DA5-0495-1C9FF6E22755}"/>
              </a:ext>
            </a:extLst>
          </p:cNvPr>
          <p:cNvSpPr>
            <a:spLocks noGrp="1"/>
          </p:cNvSpPr>
          <p:nvPr>
            <p:ph type="sldNum" sz="quarter" idx="12"/>
          </p:nvPr>
        </p:nvSpPr>
        <p:spPr/>
        <p:txBody>
          <a:bodyPr/>
          <a:lstStyle>
            <a:lvl1pPr>
              <a:defRPr/>
            </a:lvl1pPr>
          </a:lstStyle>
          <a:p>
            <a:fld id="{EA8EBA25-BDC2-4D9E-AB29-D14C3493B2EE}" type="slidenum">
              <a:rPr lang="en-US" altLang="vi-VN"/>
              <a:pPr/>
              <a:t>‹#›</a:t>
            </a:fld>
            <a:endParaRPr lang="en-US" altLang="vi-VN"/>
          </a:p>
        </p:txBody>
      </p:sp>
    </p:spTree>
    <p:extLst>
      <p:ext uri="{BB962C8B-B14F-4D97-AF65-F5344CB8AC3E}">
        <p14:creationId xmlns:p14="http://schemas.microsoft.com/office/powerpoint/2010/main" val="3113421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263A9B3-5425-6143-F0CA-71F2B23DCF06}"/>
              </a:ext>
            </a:extLst>
          </p:cNvPr>
          <p:cNvSpPr>
            <a:spLocks noGrp="1"/>
          </p:cNvSpPr>
          <p:nvPr>
            <p:ph type="title"/>
          </p:nvPr>
        </p:nvSpPr>
        <p:spPr>
          <a:xfrm>
            <a:off x="630239" y="342900"/>
            <a:ext cx="2949575" cy="1200150"/>
          </a:xfrm>
        </p:spPr>
        <p:txBody>
          <a:bodyPr/>
          <a:lstStyle>
            <a:lvl1pPr>
              <a:defRPr sz="24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E646BF03-4A52-2631-C016-8AED49D6CDD4}"/>
              </a:ext>
            </a:extLst>
          </p:cNvPr>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DE2A368E-112A-930C-D812-70CB5A81993D}"/>
              </a:ext>
            </a:extLst>
          </p:cNvPr>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757C57BB-B323-5DAA-A646-665240339B69}"/>
              </a:ext>
            </a:extLst>
          </p:cNvPr>
          <p:cNvSpPr>
            <a:spLocks noGrp="1"/>
          </p:cNvSpPr>
          <p:nvPr>
            <p:ph type="dt" sz="half" idx="10"/>
          </p:nvPr>
        </p:nvSpPr>
        <p:spPr/>
        <p:txBody>
          <a:bodyPr/>
          <a:lstStyle>
            <a:lvl1pPr>
              <a:defRPr smtClean="0"/>
            </a:lvl1pPr>
          </a:lstStyle>
          <a:p>
            <a:pPr>
              <a:defRPr/>
            </a:pPr>
            <a:fld id="{8E9576B1-3AEA-46D7-848E-449A103AD86C}" type="datetimeFigureOut">
              <a:rPr lang="en-US"/>
              <a:pPr>
                <a:defRPr/>
              </a:pPr>
              <a:t>4/19/2023</a:t>
            </a:fld>
            <a:endParaRPr lang="en-US"/>
          </a:p>
        </p:txBody>
      </p:sp>
      <p:sp>
        <p:nvSpPr>
          <p:cNvPr id="6" name="Chỗ dành sẵn cho Chân trang 5">
            <a:extLst>
              <a:ext uri="{FF2B5EF4-FFF2-40B4-BE49-F238E27FC236}">
                <a16:creationId xmlns:a16="http://schemas.microsoft.com/office/drawing/2014/main" id="{89C554E4-3940-4B0B-1EC9-3CCB0E401CEA}"/>
              </a:ext>
            </a:extLst>
          </p:cNvPr>
          <p:cNvSpPr>
            <a:spLocks noGrp="1"/>
          </p:cNvSpPr>
          <p:nvPr>
            <p:ph type="ftr" sz="quarter" idx="11"/>
          </p:nvPr>
        </p:nvSpPr>
        <p:spPr/>
        <p:txBody>
          <a:bodyPr/>
          <a:lstStyle>
            <a:lvl1pPr>
              <a:defRPr/>
            </a:lvl1pPr>
          </a:lstStyle>
          <a:p>
            <a:pPr>
              <a:defRPr/>
            </a:pPr>
            <a:endParaRPr lang="en-US"/>
          </a:p>
        </p:txBody>
      </p:sp>
      <p:sp>
        <p:nvSpPr>
          <p:cNvPr id="7" name="Chỗ dành sẵn cho Số hiệu Bản chiếu 6">
            <a:extLst>
              <a:ext uri="{FF2B5EF4-FFF2-40B4-BE49-F238E27FC236}">
                <a16:creationId xmlns:a16="http://schemas.microsoft.com/office/drawing/2014/main" id="{C7C4559A-E265-51DF-5377-C54374F34408}"/>
              </a:ext>
            </a:extLst>
          </p:cNvPr>
          <p:cNvSpPr>
            <a:spLocks noGrp="1"/>
          </p:cNvSpPr>
          <p:nvPr>
            <p:ph type="sldNum" sz="quarter" idx="12"/>
          </p:nvPr>
        </p:nvSpPr>
        <p:spPr/>
        <p:txBody>
          <a:bodyPr/>
          <a:lstStyle>
            <a:lvl1pPr>
              <a:defRPr/>
            </a:lvl1pPr>
          </a:lstStyle>
          <a:p>
            <a:fld id="{AD63A099-5446-43F7-8D71-66B1EADD68AC}" type="slidenum">
              <a:rPr lang="en-US" altLang="vi-VN"/>
              <a:pPr/>
              <a:t>‹#›</a:t>
            </a:fld>
            <a:endParaRPr lang="en-US" altLang="vi-VN"/>
          </a:p>
        </p:txBody>
      </p:sp>
    </p:spTree>
    <p:extLst>
      <p:ext uri="{BB962C8B-B14F-4D97-AF65-F5344CB8AC3E}">
        <p14:creationId xmlns:p14="http://schemas.microsoft.com/office/powerpoint/2010/main" val="1551328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71D9B1C-BD38-58FC-6B69-B7C336E01344}"/>
              </a:ext>
            </a:extLst>
          </p:cNvPr>
          <p:cNvSpPr>
            <a:spLocks noGrp="1"/>
          </p:cNvSpPr>
          <p:nvPr>
            <p:ph type="title"/>
          </p:nvPr>
        </p:nvSpPr>
        <p:spPr>
          <a:xfrm>
            <a:off x="630239" y="342900"/>
            <a:ext cx="2949575" cy="1200150"/>
          </a:xfrm>
        </p:spPr>
        <p:txBody>
          <a:bodyPr/>
          <a:lstStyle>
            <a:lvl1pPr>
              <a:defRPr sz="2400"/>
            </a:lvl1pPr>
          </a:lstStyle>
          <a:p>
            <a:r>
              <a:rPr lang="vi-VN"/>
              <a:t>Bấm để sửa kiểu tiêu đề Bản cái</a:t>
            </a:r>
          </a:p>
        </p:txBody>
      </p:sp>
      <p:sp>
        <p:nvSpPr>
          <p:cNvPr id="3" name="Chỗ dành sẵn cho Hình ảnh 2">
            <a:extLst>
              <a:ext uri="{FF2B5EF4-FFF2-40B4-BE49-F238E27FC236}">
                <a16:creationId xmlns:a16="http://schemas.microsoft.com/office/drawing/2014/main" id="{92DACC7D-CEFE-DC15-805E-D8A7D32B1F1E}"/>
              </a:ext>
            </a:extLst>
          </p:cNvPr>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Chỗ dành sẵn cho Văn bản 3">
            <a:extLst>
              <a:ext uri="{FF2B5EF4-FFF2-40B4-BE49-F238E27FC236}">
                <a16:creationId xmlns:a16="http://schemas.microsoft.com/office/drawing/2014/main" id="{794DBD6B-F82D-DAF1-47C2-A396795BCE62}"/>
              </a:ext>
            </a:extLst>
          </p:cNvPr>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55FE175D-C636-A5D8-28C0-766C1A24A5EA}"/>
              </a:ext>
            </a:extLst>
          </p:cNvPr>
          <p:cNvSpPr>
            <a:spLocks noGrp="1"/>
          </p:cNvSpPr>
          <p:nvPr>
            <p:ph type="dt" sz="half" idx="10"/>
          </p:nvPr>
        </p:nvSpPr>
        <p:spPr/>
        <p:txBody>
          <a:bodyPr/>
          <a:lstStyle>
            <a:lvl1pPr>
              <a:defRPr smtClean="0"/>
            </a:lvl1pPr>
          </a:lstStyle>
          <a:p>
            <a:pPr>
              <a:defRPr/>
            </a:pPr>
            <a:fld id="{97F8C9BD-1A53-431F-999B-D25B517BA5C6}" type="datetimeFigureOut">
              <a:rPr lang="en-US"/>
              <a:pPr>
                <a:defRPr/>
              </a:pPr>
              <a:t>4/19/2023</a:t>
            </a:fld>
            <a:endParaRPr lang="en-US"/>
          </a:p>
        </p:txBody>
      </p:sp>
      <p:sp>
        <p:nvSpPr>
          <p:cNvPr id="6" name="Chỗ dành sẵn cho Chân trang 5">
            <a:extLst>
              <a:ext uri="{FF2B5EF4-FFF2-40B4-BE49-F238E27FC236}">
                <a16:creationId xmlns:a16="http://schemas.microsoft.com/office/drawing/2014/main" id="{C8D5785E-5575-2303-80DD-B597B76D9CB9}"/>
              </a:ext>
            </a:extLst>
          </p:cNvPr>
          <p:cNvSpPr>
            <a:spLocks noGrp="1"/>
          </p:cNvSpPr>
          <p:nvPr>
            <p:ph type="ftr" sz="quarter" idx="11"/>
          </p:nvPr>
        </p:nvSpPr>
        <p:spPr/>
        <p:txBody>
          <a:bodyPr/>
          <a:lstStyle>
            <a:lvl1pPr>
              <a:defRPr/>
            </a:lvl1pPr>
          </a:lstStyle>
          <a:p>
            <a:pPr>
              <a:defRPr/>
            </a:pPr>
            <a:endParaRPr lang="en-US"/>
          </a:p>
        </p:txBody>
      </p:sp>
      <p:sp>
        <p:nvSpPr>
          <p:cNvPr id="7" name="Chỗ dành sẵn cho Số hiệu Bản chiếu 6">
            <a:extLst>
              <a:ext uri="{FF2B5EF4-FFF2-40B4-BE49-F238E27FC236}">
                <a16:creationId xmlns:a16="http://schemas.microsoft.com/office/drawing/2014/main" id="{281A3129-00C7-68EF-A583-79AB26F8BFA5}"/>
              </a:ext>
            </a:extLst>
          </p:cNvPr>
          <p:cNvSpPr>
            <a:spLocks noGrp="1"/>
          </p:cNvSpPr>
          <p:nvPr>
            <p:ph type="sldNum" sz="quarter" idx="12"/>
          </p:nvPr>
        </p:nvSpPr>
        <p:spPr/>
        <p:txBody>
          <a:bodyPr/>
          <a:lstStyle>
            <a:lvl1pPr>
              <a:defRPr/>
            </a:lvl1pPr>
          </a:lstStyle>
          <a:p>
            <a:fld id="{2C8FC6C5-2A63-47C6-91FC-FAED1E752AA9}" type="slidenum">
              <a:rPr lang="en-US" altLang="vi-VN"/>
              <a:pPr/>
              <a:t>‹#›</a:t>
            </a:fld>
            <a:endParaRPr lang="en-US" altLang="vi-VN"/>
          </a:p>
        </p:txBody>
      </p:sp>
    </p:spTree>
    <p:extLst>
      <p:ext uri="{BB962C8B-B14F-4D97-AF65-F5344CB8AC3E}">
        <p14:creationId xmlns:p14="http://schemas.microsoft.com/office/powerpoint/2010/main" val="1785256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EC6A6C0-5838-18B6-53C5-33DCA95FC8E0}"/>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BCDAA909-3546-DCD2-CAA6-AD973DBB2703}"/>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DA9E60D-4DE6-5BE4-B582-82779D622A83}"/>
              </a:ext>
            </a:extLst>
          </p:cNvPr>
          <p:cNvSpPr>
            <a:spLocks noGrp="1"/>
          </p:cNvSpPr>
          <p:nvPr>
            <p:ph type="dt" sz="half" idx="10"/>
          </p:nvPr>
        </p:nvSpPr>
        <p:spPr/>
        <p:txBody>
          <a:bodyPr/>
          <a:lstStyle>
            <a:lvl1pPr>
              <a:defRPr smtClean="0"/>
            </a:lvl1pPr>
          </a:lstStyle>
          <a:p>
            <a:pPr>
              <a:defRPr/>
            </a:pPr>
            <a:fld id="{D6363190-9E70-449B-8C5A-9EA4015514C6}" type="datetimeFigureOut">
              <a:rPr lang="en-US"/>
              <a:pPr>
                <a:defRPr/>
              </a:pPr>
              <a:t>4/19/2023</a:t>
            </a:fld>
            <a:endParaRPr lang="en-US"/>
          </a:p>
        </p:txBody>
      </p:sp>
      <p:sp>
        <p:nvSpPr>
          <p:cNvPr id="5" name="Chỗ dành sẵn cho Chân trang 4">
            <a:extLst>
              <a:ext uri="{FF2B5EF4-FFF2-40B4-BE49-F238E27FC236}">
                <a16:creationId xmlns:a16="http://schemas.microsoft.com/office/drawing/2014/main" id="{0DB932B6-BCE0-2BED-3783-D5D27B93ECA4}"/>
              </a:ext>
            </a:extLst>
          </p:cNvPr>
          <p:cNvSpPr>
            <a:spLocks noGrp="1"/>
          </p:cNvSpPr>
          <p:nvPr>
            <p:ph type="ftr" sz="quarter" idx="11"/>
          </p:nvPr>
        </p:nvSpPr>
        <p:spPr/>
        <p:txBody>
          <a:bodyPr/>
          <a:lstStyle>
            <a:lvl1pPr>
              <a:defRPr/>
            </a:lvl1pPr>
          </a:lstStyle>
          <a:p>
            <a:pPr>
              <a:defRPr/>
            </a:pPr>
            <a:endParaRPr lang="en-US"/>
          </a:p>
        </p:txBody>
      </p:sp>
      <p:sp>
        <p:nvSpPr>
          <p:cNvPr id="6" name="Chỗ dành sẵn cho Số hiệu Bản chiếu 5">
            <a:extLst>
              <a:ext uri="{FF2B5EF4-FFF2-40B4-BE49-F238E27FC236}">
                <a16:creationId xmlns:a16="http://schemas.microsoft.com/office/drawing/2014/main" id="{D7282776-30D8-07D4-A02D-2F5452727FD3}"/>
              </a:ext>
            </a:extLst>
          </p:cNvPr>
          <p:cNvSpPr>
            <a:spLocks noGrp="1"/>
          </p:cNvSpPr>
          <p:nvPr>
            <p:ph type="sldNum" sz="quarter" idx="12"/>
          </p:nvPr>
        </p:nvSpPr>
        <p:spPr/>
        <p:txBody>
          <a:bodyPr/>
          <a:lstStyle>
            <a:lvl1pPr>
              <a:defRPr/>
            </a:lvl1pPr>
          </a:lstStyle>
          <a:p>
            <a:fld id="{81FB5A97-D7B9-4AD8-9DF6-FA8B5907570B}" type="slidenum">
              <a:rPr lang="en-US" altLang="vi-VN"/>
              <a:pPr/>
              <a:t>‹#›</a:t>
            </a:fld>
            <a:endParaRPr lang="en-US" altLang="vi-VN"/>
          </a:p>
        </p:txBody>
      </p:sp>
    </p:spTree>
    <p:extLst>
      <p:ext uri="{BB962C8B-B14F-4D97-AF65-F5344CB8AC3E}">
        <p14:creationId xmlns:p14="http://schemas.microsoft.com/office/powerpoint/2010/main" val="1430369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81FA9C20-2181-1E91-561D-32252A0F000E}"/>
              </a:ext>
            </a:extLst>
          </p:cNvPr>
          <p:cNvSpPr>
            <a:spLocks noGrp="1"/>
          </p:cNvSpPr>
          <p:nvPr>
            <p:ph type="title" orient="vert"/>
          </p:nvPr>
        </p:nvSpPr>
        <p:spPr>
          <a:xfrm>
            <a:off x="6629400" y="528637"/>
            <a:ext cx="2057400" cy="4214813"/>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B36A8172-D0C6-5AD9-48E5-3ACDEF19A9D1}"/>
              </a:ext>
            </a:extLst>
          </p:cNvPr>
          <p:cNvSpPr>
            <a:spLocks noGrp="1"/>
          </p:cNvSpPr>
          <p:nvPr>
            <p:ph type="body" orient="vert" idx="1"/>
          </p:nvPr>
        </p:nvSpPr>
        <p:spPr>
          <a:xfrm>
            <a:off x="457200" y="528637"/>
            <a:ext cx="6019800" cy="4214813"/>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8B30F5C0-31DA-E756-8725-A6D3E1E77C5E}"/>
              </a:ext>
            </a:extLst>
          </p:cNvPr>
          <p:cNvSpPr>
            <a:spLocks noGrp="1"/>
          </p:cNvSpPr>
          <p:nvPr>
            <p:ph type="dt" sz="half" idx="10"/>
          </p:nvPr>
        </p:nvSpPr>
        <p:spPr/>
        <p:txBody>
          <a:bodyPr/>
          <a:lstStyle>
            <a:lvl1pPr>
              <a:defRPr smtClean="0"/>
            </a:lvl1pPr>
          </a:lstStyle>
          <a:p>
            <a:pPr>
              <a:defRPr/>
            </a:pPr>
            <a:fld id="{218B6653-E3D4-4689-9ABC-00C18C72611A}" type="datetimeFigureOut">
              <a:rPr lang="en-US"/>
              <a:pPr>
                <a:defRPr/>
              </a:pPr>
              <a:t>4/19/2023</a:t>
            </a:fld>
            <a:endParaRPr lang="en-US"/>
          </a:p>
        </p:txBody>
      </p:sp>
      <p:sp>
        <p:nvSpPr>
          <p:cNvPr id="5" name="Chỗ dành sẵn cho Chân trang 4">
            <a:extLst>
              <a:ext uri="{FF2B5EF4-FFF2-40B4-BE49-F238E27FC236}">
                <a16:creationId xmlns:a16="http://schemas.microsoft.com/office/drawing/2014/main" id="{7047E523-C4D7-9576-4531-2569E8AF4159}"/>
              </a:ext>
            </a:extLst>
          </p:cNvPr>
          <p:cNvSpPr>
            <a:spLocks noGrp="1"/>
          </p:cNvSpPr>
          <p:nvPr>
            <p:ph type="ftr" sz="quarter" idx="11"/>
          </p:nvPr>
        </p:nvSpPr>
        <p:spPr/>
        <p:txBody>
          <a:bodyPr/>
          <a:lstStyle>
            <a:lvl1pPr>
              <a:defRPr/>
            </a:lvl1pPr>
          </a:lstStyle>
          <a:p>
            <a:pPr>
              <a:defRPr/>
            </a:pPr>
            <a:endParaRPr lang="en-US"/>
          </a:p>
        </p:txBody>
      </p:sp>
      <p:sp>
        <p:nvSpPr>
          <p:cNvPr id="6" name="Chỗ dành sẵn cho Số hiệu Bản chiếu 5">
            <a:extLst>
              <a:ext uri="{FF2B5EF4-FFF2-40B4-BE49-F238E27FC236}">
                <a16:creationId xmlns:a16="http://schemas.microsoft.com/office/drawing/2014/main" id="{82ED60F3-D64C-598F-011E-9E6C556B8C4A}"/>
              </a:ext>
            </a:extLst>
          </p:cNvPr>
          <p:cNvSpPr>
            <a:spLocks noGrp="1"/>
          </p:cNvSpPr>
          <p:nvPr>
            <p:ph type="sldNum" sz="quarter" idx="12"/>
          </p:nvPr>
        </p:nvSpPr>
        <p:spPr/>
        <p:txBody>
          <a:bodyPr/>
          <a:lstStyle>
            <a:lvl1pPr>
              <a:defRPr/>
            </a:lvl1pPr>
          </a:lstStyle>
          <a:p>
            <a:fld id="{4CCB0371-B650-4501-8534-154A48402DC8}" type="slidenum">
              <a:rPr lang="en-US" altLang="vi-VN"/>
              <a:pPr/>
              <a:t>‹#›</a:t>
            </a:fld>
            <a:endParaRPr lang="en-US" altLang="vi-VN"/>
          </a:p>
        </p:txBody>
      </p:sp>
    </p:spTree>
    <p:extLst>
      <p:ext uri="{BB962C8B-B14F-4D97-AF65-F5344CB8AC3E}">
        <p14:creationId xmlns:p14="http://schemas.microsoft.com/office/powerpoint/2010/main" val="317571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pic>
        <p:nvPicPr>
          <p:cNvPr id="14" name="Google Shape;14;p3"/>
          <p:cNvPicPr preferRelativeResize="0"/>
          <p:nvPr/>
        </p:nvPicPr>
        <p:blipFill>
          <a:blip r:embed="rId2">
            <a:alphaModFix amt="25000"/>
          </a:blip>
          <a:stretch>
            <a:fillRect/>
          </a:stretch>
        </p:blipFill>
        <p:spPr>
          <a:xfrm>
            <a:off x="0" y="0"/>
            <a:ext cx="9144003" cy="5143501"/>
          </a:xfrm>
          <a:prstGeom prst="rect">
            <a:avLst/>
          </a:prstGeom>
          <a:noFill/>
          <a:ln>
            <a:noFill/>
          </a:ln>
        </p:spPr>
      </p:pic>
      <p:sp>
        <p:nvSpPr>
          <p:cNvPr id="15" name="Google Shape;15;p3"/>
          <p:cNvSpPr txBox="1">
            <a:spLocks noGrp="1"/>
          </p:cNvSpPr>
          <p:nvPr>
            <p:ph type="title"/>
          </p:nvPr>
        </p:nvSpPr>
        <p:spPr>
          <a:xfrm>
            <a:off x="4434851" y="2616950"/>
            <a:ext cx="3986700" cy="841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highlight>
                  <a:schemeClr val="lt2"/>
                </a:highlight>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6" name="Google Shape;16;p3"/>
          <p:cNvSpPr txBox="1">
            <a:spLocks noGrp="1"/>
          </p:cNvSpPr>
          <p:nvPr>
            <p:ph type="title" idx="2" hasCustomPrompt="1"/>
          </p:nvPr>
        </p:nvSpPr>
        <p:spPr>
          <a:xfrm>
            <a:off x="5408351" y="1032050"/>
            <a:ext cx="2039700" cy="15108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7" name="Google Shape;17;p3"/>
          <p:cNvSpPr txBox="1">
            <a:spLocks noGrp="1"/>
          </p:cNvSpPr>
          <p:nvPr>
            <p:ph type="subTitle" idx="1"/>
          </p:nvPr>
        </p:nvSpPr>
        <p:spPr>
          <a:xfrm>
            <a:off x="4434851" y="3532750"/>
            <a:ext cx="3986700" cy="57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484104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4"/>
        <p:cNvGrpSpPr/>
        <p:nvPr/>
      </p:nvGrpSpPr>
      <p:grpSpPr>
        <a:xfrm>
          <a:off x="0" y="0"/>
          <a:ext cx="0" cy="0"/>
          <a:chOff x="0" y="0"/>
          <a:chExt cx="0" cy="0"/>
        </a:xfrm>
      </p:grpSpPr>
      <p:sp>
        <p:nvSpPr>
          <p:cNvPr id="85" name="Google Shape;85;p3"/>
          <p:cNvSpPr txBox="1">
            <a:spLocks noGrp="1"/>
          </p:cNvSpPr>
          <p:nvPr>
            <p:ph type="title"/>
          </p:nvPr>
        </p:nvSpPr>
        <p:spPr>
          <a:xfrm>
            <a:off x="2038200" y="2414400"/>
            <a:ext cx="50676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solidFill>
                  <a:schemeClr val="accen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86" name="Google Shape;86;p3"/>
          <p:cNvSpPr txBox="1">
            <a:spLocks noGrp="1"/>
          </p:cNvSpPr>
          <p:nvPr>
            <p:ph type="title" idx="2" hasCustomPrompt="1"/>
          </p:nvPr>
        </p:nvSpPr>
        <p:spPr>
          <a:xfrm>
            <a:off x="3962101" y="1194600"/>
            <a:ext cx="1219800" cy="12198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87" name="Google Shape;87;p3"/>
          <p:cNvSpPr txBox="1">
            <a:spLocks noGrp="1"/>
          </p:cNvSpPr>
          <p:nvPr>
            <p:ph type="subTitle" idx="1"/>
          </p:nvPr>
        </p:nvSpPr>
        <p:spPr>
          <a:xfrm>
            <a:off x="2038200" y="3167125"/>
            <a:ext cx="5067600" cy="37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88" name="Google Shape;88;p3"/>
          <p:cNvGrpSpPr/>
          <p:nvPr/>
        </p:nvGrpSpPr>
        <p:grpSpPr>
          <a:xfrm rot="-5400000">
            <a:off x="3822581" y="4873123"/>
            <a:ext cx="1146641" cy="547060"/>
            <a:chOff x="2866142" y="2956137"/>
            <a:chExt cx="1399879" cy="667879"/>
          </a:xfrm>
        </p:grpSpPr>
        <p:sp>
          <p:nvSpPr>
            <p:cNvPr id="89" name="Google Shape;89;p3"/>
            <p:cNvSpPr/>
            <p:nvPr/>
          </p:nvSpPr>
          <p:spPr>
            <a:xfrm>
              <a:off x="3965345" y="3323386"/>
              <a:ext cx="300676" cy="300630"/>
            </a:xfrm>
            <a:custGeom>
              <a:avLst/>
              <a:gdLst/>
              <a:ahLst/>
              <a:cxnLst/>
              <a:rect l="l" t="t" r="r" b="b"/>
              <a:pathLst>
                <a:path w="6499" h="6498" extrusionOk="0">
                  <a:moveTo>
                    <a:pt x="3250" y="680"/>
                  </a:moveTo>
                  <a:cubicBezTo>
                    <a:pt x="4663" y="680"/>
                    <a:pt x="5818" y="1836"/>
                    <a:pt x="5818" y="3249"/>
                  </a:cubicBezTo>
                  <a:cubicBezTo>
                    <a:pt x="5818" y="4663"/>
                    <a:pt x="4663" y="5818"/>
                    <a:pt x="3250" y="5818"/>
                  </a:cubicBezTo>
                  <a:cubicBezTo>
                    <a:pt x="1836" y="5818"/>
                    <a:pt x="681" y="4663"/>
                    <a:pt x="681" y="3249"/>
                  </a:cubicBezTo>
                  <a:cubicBezTo>
                    <a:pt x="681" y="1836"/>
                    <a:pt x="1836" y="680"/>
                    <a:pt x="3250" y="680"/>
                  </a:cubicBezTo>
                  <a:close/>
                  <a:moveTo>
                    <a:pt x="3250" y="1"/>
                  </a:moveTo>
                  <a:cubicBezTo>
                    <a:pt x="1469" y="1"/>
                    <a:pt x="1" y="1469"/>
                    <a:pt x="1" y="3249"/>
                  </a:cubicBezTo>
                  <a:cubicBezTo>
                    <a:pt x="1" y="5043"/>
                    <a:pt x="1469" y="6498"/>
                    <a:pt x="3250" y="6498"/>
                  </a:cubicBezTo>
                  <a:cubicBezTo>
                    <a:pt x="5044" y="6498"/>
                    <a:pt x="6498" y="5043"/>
                    <a:pt x="6498" y="3249"/>
                  </a:cubicBezTo>
                  <a:cubicBezTo>
                    <a:pt x="6498" y="1469"/>
                    <a:pt x="5044" y="1"/>
                    <a:pt x="3250" y="1"/>
                  </a:cubicBez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3599391" y="3323386"/>
              <a:ext cx="299982" cy="300630"/>
            </a:xfrm>
            <a:custGeom>
              <a:avLst/>
              <a:gdLst/>
              <a:ahLst/>
              <a:cxnLst/>
              <a:rect l="l" t="t" r="r" b="b"/>
              <a:pathLst>
                <a:path w="6484" h="6498" extrusionOk="0">
                  <a:moveTo>
                    <a:pt x="3235" y="680"/>
                  </a:moveTo>
                  <a:cubicBezTo>
                    <a:pt x="4662" y="680"/>
                    <a:pt x="5804" y="1836"/>
                    <a:pt x="5804" y="3249"/>
                  </a:cubicBezTo>
                  <a:cubicBezTo>
                    <a:pt x="5804" y="4663"/>
                    <a:pt x="4662" y="5818"/>
                    <a:pt x="3235" y="5818"/>
                  </a:cubicBezTo>
                  <a:cubicBezTo>
                    <a:pt x="1822" y="5818"/>
                    <a:pt x="680" y="4663"/>
                    <a:pt x="680" y="3249"/>
                  </a:cubicBezTo>
                  <a:cubicBezTo>
                    <a:pt x="680" y="1836"/>
                    <a:pt x="1822" y="680"/>
                    <a:pt x="3235" y="680"/>
                  </a:cubicBezTo>
                  <a:close/>
                  <a:moveTo>
                    <a:pt x="3235" y="1"/>
                  </a:moveTo>
                  <a:cubicBezTo>
                    <a:pt x="1455" y="1"/>
                    <a:pt x="0" y="1469"/>
                    <a:pt x="0" y="3249"/>
                  </a:cubicBezTo>
                  <a:cubicBezTo>
                    <a:pt x="0" y="5043"/>
                    <a:pt x="1455" y="6498"/>
                    <a:pt x="3235" y="6498"/>
                  </a:cubicBezTo>
                  <a:cubicBezTo>
                    <a:pt x="5029" y="6498"/>
                    <a:pt x="6484" y="5043"/>
                    <a:pt x="6484" y="3249"/>
                  </a:cubicBezTo>
                  <a:cubicBezTo>
                    <a:pt x="6484" y="1469"/>
                    <a:pt x="5029" y="1"/>
                    <a:pt x="3235" y="1"/>
                  </a:cubicBez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3232744" y="3323386"/>
              <a:ext cx="300029" cy="300630"/>
            </a:xfrm>
            <a:custGeom>
              <a:avLst/>
              <a:gdLst/>
              <a:ahLst/>
              <a:cxnLst/>
              <a:rect l="l" t="t" r="r" b="b"/>
              <a:pathLst>
                <a:path w="6485" h="6498" extrusionOk="0">
                  <a:moveTo>
                    <a:pt x="3250" y="680"/>
                  </a:moveTo>
                  <a:cubicBezTo>
                    <a:pt x="4663" y="680"/>
                    <a:pt x="5805" y="1836"/>
                    <a:pt x="5805" y="3249"/>
                  </a:cubicBezTo>
                  <a:cubicBezTo>
                    <a:pt x="5805" y="4663"/>
                    <a:pt x="4663" y="5818"/>
                    <a:pt x="3250" y="5818"/>
                  </a:cubicBezTo>
                  <a:cubicBezTo>
                    <a:pt x="1822" y="5818"/>
                    <a:pt x="681" y="4663"/>
                    <a:pt x="681" y="3249"/>
                  </a:cubicBezTo>
                  <a:cubicBezTo>
                    <a:pt x="681" y="1836"/>
                    <a:pt x="1822" y="680"/>
                    <a:pt x="3250" y="680"/>
                  </a:cubicBezTo>
                  <a:close/>
                  <a:moveTo>
                    <a:pt x="3250" y="1"/>
                  </a:moveTo>
                  <a:cubicBezTo>
                    <a:pt x="1455" y="1"/>
                    <a:pt x="1" y="1469"/>
                    <a:pt x="1" y="3249"/>
                  </a:cubicBezTo>
                  <a:cubicBezTo>
                    <a:pt x="1" y="5043"/>
                    <a:pt x="1455" y="6498"/>
                    <a:pt x="3250" y="6498"/>
                  </a:cubicBezTo>
                  <a:cubicBezTo>
                    <a:pt x="5030" y="6498"/>
                    <a:pt x="6484" y="5043"/>
                    <a:pt x="6484" y="3249"/>
                  </a:cubicBezTo>
                  <a:cubicBezTo>
                    <a:pt x="6484" y="1469"/>
                    <a:pt x="5030" y="1"/>
                    <a:pt x="3250" y="1"/>
                  </a:cubicBez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866142" y="3323386"/>
              <a:ext cx="300630" cy="300630"/>
            </a:xfrm>
            <a:custGeom>
              <a:avLst/>
              <a:gdLst/>
              <a:ahLst/>
              <a:cxnLst/>
              <a:rect l="l" t="t" r="r" b="b"/>
              <a:pathLst>
                <a:path w="6498" h="6498" extrusionOk="0">
                  <a:moveTo>
                    <a:pt x="3249" y="680"/>
                  </a:moveTo>
                  <a:cubicBezTo>
                    <a:pt x="4663" y="680"/>
                    <a:pt x="5818" y="1836"/>
                    <a:pt x="5818" y="3249"/>
                  </a:cubicBezTo>
                  <a:cubicBezTo>
                    <a:pt x="5818" y="4663"/>
                    <a:pt x="4663" y="5818"/>
                    <a:pt x="3249" y="5818"/>
                  </a:cubicBezTo>
                  <a:cubicBezTo>
                    <a:pt x="1836" y="5818"/>
                    <a:pt x="680" y="4663"/>
                    <a:pt x="680" y="3249"/>
                  </a:cubicBezTo>
                  <a:cubicBezTo>
                    <a:pt x="680" y="1836"/>
                    <a:pt x="1836" y="680"/>
                    <a:pt x="3249" y="680"/>
                  </a:cubicBezTo>
                  <a:close/>
                  <a:moveTo>
                    <a:pt x="3249" y="1"/>
                  </a:moveTo>
                  <a:cubicBezTo>
                    <a:pt x="1455" y="1"/>
                    <a:pt x="1" y="1469"/>
                    <a:pt x="1" y="3249"/>
                  </a:cubicBezTo>
                  <a:cubicBezTo>
                    <a:pt x="1" y="5043"/>
                    <a:pt x="1455" y="6498"/>
                    <a:pt x="3249" y="6498"/>
                  </a:cubicBezTo>
                  <a:cubicBezTo>
                    <a:pt x="5030" y="6498"/>
                    <a:pt x="6498" y="5043"/>
                    <a:pt x="6498" y="3249"/>
                  </a:cubicBezTo>
                  <a:cubicBezTo>
                    <a:pt x="6498" y="1469"/>
                    <a:pt x="5030" y="1"/>
                    <a:pt x="3249" y="1"/>
                  </a:cubicBez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3965345" y="2956137"/>
              <a:ext cx="300676" cy="300630"/>
            </a:xfrm>
            <a:custGeom>
              <a:avLst/>
              <a:gdLst/>
              <a:ahLst/>
              <a:cxnLst/>
              <a:rect l="l" t="t" r="r" b="b"/>
              <a:pathLst>
                <a:path w="6499" h="6498" extrusionOk="0">
                  <a:moveTo>
                    <a:pt x="3250" y="680"/>
                  </a:moveTo>
                  <a:cubicBezTo>
                    <a:pt x="4663" y="680"/>
                    <a:pt x="5818" y="1836"/>
                    <a:pt x="5818" y="3249"/>
                  </a:cubicBezTo>
                  <a:cubicBezTo>
                    <a:pt x="5818" y="4663"/>
                    <a:pt x="4663" y="5818"/>
                    <a:pt x="3250" y="5818"/>
                  </a:cubicBezTo>
                  <a:cubicBezTo>
                    <a:pt x="1836" y="5818"/>
                    <a:pt x="681" y="4663"/>
                    <a:pt x="681" y="3249"/>
                  </a:cubicBezTo>
                  <a:cubicBezTo>
                    <a:pt x="681" y="1836"/>
                    <a:pt x="1836" y="680"/>
                    <a:pt x="3250" y="680"/>
                  </a:cubicBezTo>
                  <a:close/>
                  <a:moveTo>
                    <a:pt x="3250" y="1"/>
                  </a:moveTo>
                  <a:cubicBezTo>
                    <a:pt x="1469" y="1"/>
                    <a:pt x="1" y="1455"/>
                    <a:pt x="1" y="3249"/>
                  </a:cubicBezTo>
                  <a:cubicBezTo>
                    <a:pt x="1" y="5044"/>
                    <a:pt x="1469" y="6498"/>
                    <a:pt x="3250" y="6498"/>
                  </a:cubicBezTo>
                  <a:cubicBezTo>
                    <a:pt x="5044" y="6498"/>
                    <a:pt x="6498" y="5044"/>
                    <a:pt x="6498" y="3249"/>
                  </a:cubicBezTo>
                  <a:cubicBezTo>
                    <a:pt x="6498" y="1455"/>
                    <a:pt x="5044" y="1"/>
                    <a:pt x="3250" y="1"/>
                  </a:cubicBez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3599391" y="2956137"/>
              <a:ext cx="299982" cy="300630"/>
            </a:xfrm>
            <a:custGeom>
              <a:avLst/>
              <a:gdLst/>
              <a:ahLst/>
              <a:cxnLst/>
              <a:rect l="l" t="t" r="r" b="b"/>
              <a:pathLst>
                <a:path w="6484" h="6498" extrusionOk="0">
                  <a:moveTo>
                    <a:pt x="3235" y="680"/>
                  </a:moveTo>
                  <a:cubicBezTo>
                    <a:pt x="4662" y="680"/>
                    <a:pt x="5804" y="1836"/>
                    <a:pt x="5804" y="3249"/>
                  </a:cubicBezTo>
                  <a:cubicBezTo>
                    <a:pt x="5804" y="4663"/>
                    <a:pt x="4662" y="5818"/>
                    <a:pt x="3235" y="5818"/>
                  </a:cubicBezTo>
                  <a:cubicBezTo>
                    <a:pt x="1822" y="5818"/>
                    <a:pt x="680" y="4663"/>
                    <a:pt x="680" y="3249"/>
                  </a:cubicBezTo>
                  <a:cubicBezTo>
                    <a:pt x="680" y="1836"/>
                    <a:pt x="1822" y="680"/>
                    <a:pt x="3235" y="680"/>
                  </a:cubicBezTo>
                  <a:close/>
                  <a:moveTo>
                    <a:pt x="3235" y="1"/>
                  </a:moveTo>
                  <a:cubicBezTo>
                    <a:pt x="1455" y="1"/>
                    <a:pt x="0" y="1455"/>
                    <a:pt x="0" y="3249"/>
                  </a:cubicBezTo>
                  <a:cubicBezTo>
                    <a:pt x="0" y="5044"/>
                    <a:pt x="1455" y="6498"/>
                    <a:pt x="3235" y="6498"/>
                  </a:cubicBezTo>
                  <a:cubicBezTo>
                    <a:pt x="5029" y="6498"/>
                    <a:pt x="6484" y="5044"/>
                    <a:pt x="6484" y="3249"/>
                  </a:cubicBezTo>
                  <a:cubicBezTo>
                    <a:pt x="6484" y="1455"/>
                    <a:pt x="5029" y="1"/>
                    <a:pt x="3235" y="1"/>
                  </a:cubicBez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3232744" y="2956137"/>
              <a:ext cx="300029" cy="300630"/>
            </a:xfrm>
            <a:custGeom>
              <a:avLst/>
              <a:gdLst/>
              <a:ahLst/>
              <a:cxnLst/>
              <a:rect l="l" t="t" r="r" b="b"/>
              <a:pathLst>
                <a:path w="6485" h="6498" extrusionOk="0">
                  <a:moveTo>
                    <a:pt x="3250" y="680"/>
                  </a:moveTo>
                  <a:cubicBezTo>
                    <a:pt x="4663" y="680"/>
                    <a:pt x="5805" y="1836"/>
                    <a:pt x="5805" y="3249"/>
                  </a:cubicBezTo>
                  <a:cubicBezTo>
                    <a:pt x="5805" y="4663"/>
                    <a:pt x="4663" y="5818"/>
                    <a:pt x="3250" y="5818"/>
                  </a:cubicBezTo>
                  <a:cubicBezTo>
                    <a:pt x="1822" y="5818"/>
                    <a:pt x="681" y="4663"/>
                    <a:pt x="681" y="3249"/>
                  </a:cubicBezTo>
                  <a:cubicBezTo>
                    <a:pt x="681" y="1836"/>
                    <a:pt x="1822" y="680"/>
                    <a:pt x="3250" y="680"/>
                  </a:cubicBezTo>
                  <a:close/>
                  <a:moveTo>
                    <a:pt x="3250" y="1"/>
                  </a:moveTo>
                  <a:cubicBezTo>
                    <a:pt x="1455" y="1"/>
                    <a:pt x="1" y="1455"/>
                    <a:pt x="1" y="3249"/>
                  </a:cubicBezTo>
                  <a:cubicBezTo>
                    <a:pt x="1" y="5044"/>
                    <a:pt x="1455" y="6498"/>
                    <a:pt x="3250" y="6498"/>
                  </a:cubicBezTo>
                  <a:cubicBezTo>
                    <a:pt x="5030" y="6498"/>
                    <a:pt x="6484" y="5044"/>
                    <a:pt x="6484" y="3249"/>
                  </a:cubicBezTo>
                  <a:cubicBezTo>
                    <a:pt x="6484" y="1455"/>
                    <a:pt x="5030" y="1"/>
                    <a:pt x="3250" y="1"/>
                  </a:cubicBez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2866142" y="2956137"/>
              <a:ext cx="300630" cy="300630"/>
            </a:xfrm>
            <a:custGeom>
              <a:avLst/>
              <a:gdLst/>
              <a:ahLst/>
              <a:cxnLst/>
              <a:rect l="l" t="t" r="r" b="b"/>
              <a:pathLst>
                <a:path w="6498" h="6498" extrusionOk="0">
                  <a:moveTo>
                    <a:pt x="3249" y="680"/>
                  </a:moveTo>
                  <a:cubicBezTo>
                    <a:pt x="4663" y="680"/>
                    <a:pt x="5818" y="1836"/>
                    <a:pt x="5818" y="3249"/>
                  </a:cubicBezTo>
                  <a:cubicBezTo>
                    <a:pt x="5818" y="4663"/>
                    <a:pt x="4663" y="5818"/>
                    <a:pt x="3249" y="5818"/>
                  </a:cubicBezTo>
                  <a:cubicBezTo>
                    <a:pt x="1836" y="5818"/>
                    <a:pt x="680" y="4663"/>
                    <a:pt x="680" y="3249"/>
                  </a:cubicBezTo>
                  <a:cubicBezTo>
                    <a:pt x="680" y="1836"/>
                    <a:pt x="1836" y="680"/>
                    <a:pt x="3249" y="680"/>
                  </a:cubicBezTo>
                  <a:close/>
                  <a:moveTo>
                    <a:pt x="3249" y="1"/>
                  </a:moveTo>
                  <a:cubicBezTo>
                    <a:pt x="1455" y="1"/>
                    <a:pt x="1" y="1455"/>
                    <a:pt x="1" y="3249"/>
                  </a:cubicBezTo>
                  <a:cubicBezTo>
                    <a:pt x="1" y="5044"/>
                    <a:pt x="1455" y="6498"/>
                    <a:pt x="3249" y="6498"/>
                  </a:cubicBezTo>
                  <a:cubicBezTo>
                    <a:pt x="5030" y="6498"/>
                    <a:pt x="6498" y="5044"/>
                    <a:pt x="6498" y="3249"/>
                  </a:cubicBezTo>
                  <a:cubicBezTo>
                    <a:pt x="6498" y="1455"/>
                    <a:pt x="5030" y="1"/>
                    <a:pt x="3249" y="1"/>
                  </a:cubicBez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97;p3"/>
          <p:cNvGrpSpPr/>
          <p:nvPr/>
        </p:nvGrpSpPr>
        <p:grpSpPr>
          <a:xfrm rot="-5400000">
            <a:off x="5606205" y="4767790"/>
            <a:ext cx="1157406" cy="1157443"/>
            <a:chOff x="2814603" y="835687"/>
            <a:chExt cx="1413021" cy="1413067"/>
          </a:xfrm>
        </p:grpSpPr>
        <p:sp>
          <p:nvSpPr>
            <p:cNvPr id="98" name="Google Shape;98;p3"/>
            <p:cNvSpPr/>
            <p:nvPr/>
          </p:nvSpPr>
          <p:spPr>
            <a:xfrm>
              <a:off x="3197536" y="835687"/>
              <a:ext cx="669131" cy="706883"/>
            </a:xfrm>
            <a:custGeom>
              <a:avLst/>
              <a:gdLst/>
              <a:ahLst/>
              <a:cxnLst/>
              <a:rect l="l" t="t" r="r" b="b"/>
              <a:pathLst>
                <a:path w="14463" h="15279" extrusionOk="0">
                  <a:moveTo>
                    <a:pt x="7137" y="1"/>
                  </a:moveTo>
                  <a:cubicBezTo>
                    <a:pt x="7137" y="1"/>
                    <a:pt x="1" y="5615"/>
                    <a:pt x="6987" y="15279"/>
                  </a:cubicBezTo>
                  <a:cubicBezTo>
                    <a:pt x="6987" y="15279"/>
                    <a:pt x="14463" y="8047"/>
                    <a:pt x="7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3175560" y="1542519"/>
              <a:ext cx="668483" cy="706235"/>
            </a:xfrm>
            <a:custGeom>
              <a:avLst/>
              <a:gdLst/>
              <a:ahLst/>
              <a:cxnLst/>
              <a:rect l="l" t="t" r="r" b="b"/>
              <a:pathLst>
                <a:path w="14449" h="15265" extrusionOk="0">
                  <a:moveTo>
                    <a:pt x="7462" y="1"/>
                  </a:moveTo>
                  <a:lnTo>
                    <a:pt x="7462" y="1"/>
                  </a:lnTo>
                  <a:cubicBezTo>
                    <a:pt x="7462" y="1"/>
                    <a:pt x="0" y="7218"/>
                    <a:pt x="7313" y="15265"/>
                  </a:cubicBezTo>
                  <a:cubicBezTo>
                    <a:pt x="7313" y="15265"/>
                    <a:pt x="14449" y="9651"/>
                    <a:pt x="74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2814603" y="1386745"/>
              <a:ext cx="706235" cy="297438"/>
            </a:xfrm>
            <a:custGeom>
              <a:avLst/>
              <a:gdLst/>
              <a:ahLst/>
              <a:cxnLst/>
              <a:rect l="l" t="t" r="r" b="b"/>
              <a:pathLst>
                <a:path w="15265" h="6429" extrusionOk="0">
                  <a:moveTo>
                    <a:pt x="7443" y="0"/>
                  </a:moveTo>
                  <a:cubicBezTo>
                    <a:pt x="5203" y="0"/>
                    <a:pt x="2646" y="809"/>
                    <a:pt x="0" y="3218"/>
                  </a:cubicBezTo>
                  <a:cubicBezTo>
                    <a:pt x="0" y="3218"/>
                    <a:pt x="2530" y="6428"/>
                    <a:pt x="7114" y="6428"/>
                  </a:cubicBezTo>
                  <a:cubicBezTo>
                    <a:pt x="9357" y="6428"/>
                    <a:pt x="12093" y="5659"/>
                    <a:pt x="15264" y="3368"/>
                  </a:cubicBezTo>
                  <a:cubicBezTo>
                    <a:pt x="15264" y="3368"/>
                    <a:pt x="12013" y="0"/>
                    <a:pt x="7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3520788" y="1400486"/>
              <a:ext cx="706837" cy="297391"/>
            </a:xfrm>
            <a:custGeom>
              <a:avLst/>
              <a:gdLst/>
              <a:ahLst/>
              <a:cxnLst/>
              <a:rect l="l" t="t" r="r" b="b"/>
              <a:pathLst>
                <a:path w="15278" h="6428" extrusionOk="0">
                  <a:moveTo>
                    <a:pt x="8163" y="0"/>
                  </a:moveTo>
                  <a:cubicBezTo>
                    <a:pt x="5916" y="0"/>
                    <a:pt x="3176" y="772"/>
                    <a:pt x="0" y="3071"/>
                  </a:cubicBezTo>
                  <a:cubicBezTo>
                    <a:pt x="0" y="3071"/>
                    <a:pt x="3253" y="6428"/>
                    <a:pt x="7824" y="6428"/>
                  </a:cubicBezTo>
                  <a:cubicBezTo>
                    <a:pt x="10067" y="6428"/>
                    <a:pt x="12628" y="5619"/>
                    <a:pt x="15278" y="3206"/>
                  </a:cubicBezTo>
                  <a:cubicBezTo>
                    <a:pt x="15278" y="3206"/>
                    <a:pt x="12745" y="0"/>
                    <a:pt x="8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 name="Google Shape;102;p3"/>
            <p:cNvGrpSpPr/>
            <p:nvPr/>
          </p:nvGrpSpPr>
          <p:grpSpPr>
            <a:xfrm>
              <a:off x="2976807" y="1038187"/>
              <a:ext cx="1088612" cy="1008713"/>
              <a:chOff x="2976807" y="1038187"/>
              <a:chExt cx="1088612" cy="1008713"/>
            </a:xfrm>
          </p:grpSpPr>
          <p:sp>
            <p:nvSpPr>
              <p:cNvPr id="103" name="Google Shape;103;p3"/>
              <p:cNvSpPr/>
              <p:nvPr/>
            </p:nvSpPr>
            <p:spPr>
              <a:xfrm>
                <a:off x="2976807" y="1038187"/>
                <a:ext cx="552173" cy="504381"/>
              </a:xfrm>
              <a:custGeom>
                <a:avLst/>
                <a:gdLst/>
                <a:ahLst/>
                <a:cxnLst/>
                <a:rect l="l" t="t" r="r" b="b"/>
                <a:pathLst>
                  <a:path w="11935" h="10902" extrusionOk="0">
                    <a:moveTo>
                      <a:pt x="1061" y="1"/>
                    </a:moveTo>
                    <a:lnTo>
                      <a:pt x="1061" y="1"/>
                    </a:lnTo>
                    <a:cubicBezTo>
                      <a:pt x="1061" y="1"/>
                      <a:pt x="1" y="9012"/>
                      <a:pt x="11758" y="10902"/>
                    </a:cubicBezTo>
                    <a:cubicBezTo>
                      <a:pt x="11758" y="10902"/>
                      <a:pt x="11935" y="503"/>
                      <a:pt x="1061" y="1"/>
                    </a:cubicBezTo>
                    <a:close/>
                  </a:path>
                </a:pathLst>
              </a:custGeom>
              <a:gradFill>
                <a:gsLst>
                  <a:gs pos="0">
                    <a:schemeClr val="accent1"/>
                  </a:gs>
                  <a:gs pos="58999">
                    <a:schemeClr val="accen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512599" y="1542519"/>
                <a:ext cx="552820" cy="504381"/>
              </a:xfrm>
              <a:custGeom>
                <a:avLst/>
                <a:gdLst/>
                <a:ahLst/>
                <a:cxnLst/>
                <a:rect l="l" t="t" r="r" b="b"/>
                <a:pathLst>
                  <a:path w="11949" h="10902" extrusionOk="0">
                    <a:moveTo>
                      <a:pt x="177" y="1"/>
                    </a:moveTo>
                    <a:lnTo>
                      <a:pt x="177" y="1"/>
                    </a:lnTo>
                    <a:cubicBezTo>
                      <a:pt x="177" y="1"/>
                      <a:pt x="1" y="10385"/>
                      <a:pt x="10874" y="10901"/>
                    </a:cubicBezTo>
                    <a:cubicBezTo>
                      <a:pt x="10874" y="10901"/>
                      <a:pt x="11948" y="1890"/>
                      <a:pt x="177" y="1"/>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3016456" y="1542519"/>
                <a:ext cx="504381" cy="495498"/>
              </a:xfrm>
              <a:custGeom>
                <a:avLst/>
                <a:gdLst/>
                <a:ahLst/>
                <a:cxnLst/>
                <a:rect l="l" t="t" r="r" b="b"/>
                <a:pathLst>
                  <a:path w="10902" h="10710" extrusionOk="0">
                    <a:moveTo>
                      <a:pt x="10871" y="0"/>
                    </a:moveTo>
                    <a:cubicBezTo>
                      <a:pt x="10257" y="0"/>
                      <a:pt x="500" y="166"/>
                      <a:pt x="0" y="10684"/>
                    </a:cubicBezTo>
                    <a:cubicBezTo>
                      <a:pt x="0" y="10684"/>
                      <a:pt x="215" y="10710"/>
                      <a:pt x="586" y="10710"/>
                    </a:cubicBezTo>
                    <a:cubicBezTo>
                      <a:pt x="2614" y="10710"/>
                      <a:pt x="9304" y="9942"/>
                      <a:pt x="10901" y="1"/>
                    </a:cubicBezTo>
                    <a:cubicBezTo>
                      <a:pt x="10901" y="1"/>
                      <a:pt x="10891" y="0"/>
                      <a:pt x="10871" y="0"/>
                    </a:cubicBezTo>
                    <a:close/>
                  </a:path>
                </a:pathLst>
              </a:custGeom>
              <a:gradFill>
                <a:gsLst>
                  <a:gs pos="0">
                    <a:schemeClr val="accent1"/>
                  </a:gs>
                  <a:gs pos="58999">
                    <a:schemeClr val="accent1"/>
                  </a:gs>
                  <a:gs pos="100000">
                    <a:schemeClr val="accent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3520788" y="1046422"/>
                <a:ext cx="504381" cy="496146"/>
              </a:xfrm>
              <a:custGeom>
                <a:avLst/>
                <a:gdLst/>
                <a:ahLst/>
                <a:cxnLst/>
                <a:rect l="l" t="t" r="r" b="b"/>
                <a:pathLst>
                  <a:path w="10902" h="10724" extrusionOk="0">
                    <a:moveTo>
                      <a:pt x="10317" y="1"/>
                    </a:moveTo>
                    <a:cubicBezTo>
                      <a:pt x="8290" y="1"/>
                      <a:pt x="1598" y="769"/>
                      <a:pt x="0" y="10724"/>
                    </a:cubicBezTo>
                    <a:cubicBezTo>
                      <a:pt x="0" y="10724"/>
                      <a:pt x="9" y="10724"/>
                      <a:pt x="26" y="10724"/>
                    </a:cubicBezTo>
                    <a:cubicBezTo>
                      <a:pt x="598" y="10724"/>
                      <a:pt x="10413" y="10570"/>
                      <a:pt x="10901" y="26"/>
                    </a:cubicBezTo>
                    <a:cubicBezTo>
                      <a:pt x="10901" y="26"/>
                      <a:pt x="10687" y="1"/>
                      <a:pt x="10317" y="1"/>
                    </a:cubicBezTo>
                    <a:close/>
                  </a:path>
                </a:pathLst>
              </a:custGeom>
              <a:gradFill>
                <a:gsLst>
                  <a:gs pos="0">
                    <a:schemeClr val="accent1"/>
                  </a:gs>
                  <a:gs pos="58999">
                    <a:schemeClr val="accent1"/>
                  </a:gs>
                  <a:gs pos="100000">
                    <a:schemeClr val="accent2"/>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7" name="Google Shape;107;p3"/>
          <p:cNvGrpSpPr/>
          <p:nvPr/>
        </p:nvGrpSpPr>
        <p:grpSpPr>
          <a:xfrm rot="-5400000">
            <a:off x="3232107" y="-234649"/>
            <a:ext cx="961714" cy="962207"/>
            <a:chOff x="1694627" y="1846246"/>
            <a:chExt cx="1174111" cy="1174713"/>
          </a:xfrm>
        </p:grpSpPr>
        <p:sp>
          <p:nvSpPr>
            <p:cNvPr id="108" name="Google Shape;108;p3"/>
            <p:cNvSpPr/>
            <p:nvPr/>
          </p:nvSpPr>
          <p:spPr>
            <a:xfrm>
              <a:off x="1694627" y="2158163"/>
              <a:ext cx="862195" cy="862796"/>
            </a:xfrm>
            <a:custGeom>
              <a:avLst/>
              <a:gdLst/>
              <a:ahLst/>
              <a:cxnLst/>
              <a:rect l="l" t="t" r="r" b="b"/>
              <a:pathLst>
                <a:path w="18636" h="18649" extrusionOk="0">
                  <a:moveTo>
                    <a:pt x="1088" y="0"/>
                  </a:moveTo>
                  <a:lnTo>
                    <a:pt x="0" y="1101"/>
                  </a:lnTo>
                  <a:lnTo>
                    <a:pt x="17548" y="18649"/>
                  </a:lnTo>
                  <a:lnTo>
                    <a:pt x="18635" y="17561"/>
                  </a:lnTo>
                  <a:lnTo>
                    <a:pt x="1088" y="0"/>
                  </a:ln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1798399" y="2054391"/>
              <a:ext cx="862796" cy="862842"/>
            </a:xfrm>
            <a:custGeom>
              <a:avLst/>
              <a:gdLst/>
              <a:ahLst/>
              <a:cxnLst/>
              <a:rect l="l" t="t" r="r" b="b"/>
              <a:pathLst>
                <a:path w="18649" h="18650" extrusionOk="0">
                  <a:moveTo>
                    <a:pt x="1087" y="1"/>
                  </a:moveTo>
                  <a:lnTo>
                    <a:pt x="0" y="1088"/>
                  </a:lnTo>
                  <a:lnTo>
                    <a:pt x="17548" y="18649"/>
                  </a:lnTo>
                  <a:lnTo>
                    <a:pt x="18649" y="17548"/>
                  </a:lnTo>
                  <a:lnTo>
                    <a:pt x="1087" y="1"/>
                  </a:ln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1902125" y="1950018"/>
              <a:ext cx="862842" cy="862796"/>
            </a:xfrm>
            <a:custGeom>
              <a:avLst/>
              <a:gdLst/>
              <a:ahLst/>
              <a:cxnLst/>
              <a:rect l="l" t="t" r="r" b="b"/>
              <a:pathLst>
                <a:path w="18650" h="18649" extrusionOk="0">
                  <a:moveTo>
                    <a:pt x="1102" y="0"/>
                  </a:moveTo>
                  <a:lnTo>
                    <a:pt x="1" y="1101"/>
                  </a:lnTo>
                  <a:lnTo>
                    <a:pt x="17562" y="18649"/>
                  </a:lnTo>
                  <a:lnTo>
                    <a:pt x="18649" y="17561"/>
                  </a:lnTo>
                  <a:lnTo>
                    <a:pt x="1102" y="0"/>
                  </a:ln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2006544" y="1846246"/>
              <a:ext cx="862195" cy="862842"/>
            </a:xfrm>
            <a:custGeom>
              <a:avLst/>
              <a:gdLst/>
              <a:ahLst/>
              <a:cxnLst/>
              <a:rect l="l" t="t" r="r" b="b"/>
              <a:pathLst>
                <a:path w="18636" h="18650" extrusionOk="0">
                  <a:moveTo>
                    <a:pt x="1087" y="1"/>
                  </a:moveTo>
                  <a:lnTo>
                    <a:pt x="0" y="1102"/>
                  </a:lnTo>
                  <a:lnTo>
                    <a:pt x="17548" y="18649"/>
                  </a:lnTo>
                  <a:lnTo>
                    <a:pt x="18635" y="17562"/>
                  </a:lnTo>
                  <a:lnTo>
                    <a:pt x="1087" y="1"/>
                  </a:ln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3"/>
          <p:cNvGrpSpPr/>
          <p:nvPr/>
        </p:nvGrpSpPr>
        <p:grpSpPr>
          <a:xfrm rot="-5400000">
            <a:off x="5279471" y="4575265"/>
            <a:ext cx="208761" cy="444632"/>
            <a:chOff x="8227621" y="4671265"/>
            <a:chExt cx="208761" cy="444632"/>
          </a:xfrm>
        </p:grpSpPr>
        <p:sp>
          <p:nvSpPr>
            <p:cNvPr id="113" name="Google Shape;113;p3"/>
            <p:cNvSpPr/>
            <p:nvPr/>
          </p:nvSpPr>
          <p:spPr>
            <a:xfrm>
              <a:off x="8392045" y="4955760"/>
              <a:ext cx="38" cy="38"/>
            </a:xfrm>
            <a:custGeom>
              <a:avLst/>
              <a:gdLst/>
              <a:ahLst/>
              <a:cxnLst/>
              <a:rect l="l" t="t" r="r" b="b"/>
              <a:pathLst>
                <a:path w="1" h="1" extrusionOk="0">
                  <a:moveTo>
                    <a:pt x="0" y="1"/>
                  </a:moveTo>
                  <a:lnTo>
                    <a:pt x="0" y="1"/>
                  </a:lnTo>
                  <a:cubicBezTo>
                    <a:pt x="0" y="1"/>
                    <a:pt x="0" y="1"/>
                    <a:pt x="0" y="1"/>
                  </a:cubicBezTo>
                  <a:close/>
                </a:path>
              </a:pathLst>
            </a:custGeom>
            <a:solidFill>
              <a:srgbClr val="CD2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8392048" y="4967091"/>
              <a:ext cx="38" cy="38"/>
            </a:xfrm>
            <a:custGeom>
              <a:avLst/>
              <a:gdLst/>
              <a:ahLst/>
              <a:cxnLst/>
              <a:rect l="l" t="t" r="r" b="b"/>
              <a:pathLst>
                <a:path w="1" h="1" extrusionOk="0">
                  <a:moveTo>
                    <a:pt x="1" y="1"/>
                  </a:moveTo>
                  <a:lnTo>
                    <a:pt x="1" y="1"/>
                  </a:lnTo>
                  <a:lnTo>
                    <a:pt x="1" y="1"/>
                  </a:lnTo>
                  <a:cubicBezTo>
                    <a:pt x="1" y="1"/>
                    <a:pt x="1" y="1"/>
                    <a:pt x="1" y="1"/>
                  </a:cubicBezTo>
                  <a:close/>
                </a:path>
              </a:pathLst>
            </a:custGeom>
            <a:solidFill>
              <a:srgbClr val="CD2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8361655" y="4959890"/>
              <a:ext cx="38" cy="38"/>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CD2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8372494" y="5049023"/>
              <a:ext cx="38" cy="531"/>
            </a:xfrm>
            <a:custGeom>
              <a:avLst/>
              <a:gdLst/>
              <a:ahLst/>
              <a:cxnLst/>
              <a:rect l="l" t="t" r="r" b="b"/>
              <a:pathLst>
                <a:path w="1" h="14" extrusionOk="0">
                  <a:moveTo>
                    <a:pt x="0" y="0"/>
                  </a:moveTo>
                  <a:cubicBezTo>
                    <a:pt x="0" y="0"/>
                    <a:pt x="0" y="0"/>
                    <a:pt x="0" y="0"/>
                  </a:cubicBezTo>
                  <a:cubicBezTo>
                    <a:pt x="0" y="0"/>
                    <a:pt x="0" y="14"/>
                    <a:pt x="0" y="14"/>
                  </a:cubicBezTo>
                  <a:lnTo>
                    <a:pt x="0" y="14"/>
                  </a:lnTo>
                  <a:cubicBezTo>
                    <a:pt x="0" y="14"/>
                    <a:pt x="0" y="14"/>
                    <a:pt x="0" y="14"/>
                  </a:cubicBezTo>
                  <a:cubicBezTo>
                    <a:pt x="0" y="14"/>
                    <a:pt x="0" y="14"/>
                    <a:pt x="0" y="14"/>
                  </a:cubicBezTo>
                  <a:cubicBezTo>
                    <a:pt x="0" y="14"/>
                    <a:pt x="0" y="0"/>
                    <a:pt x="0" y="0"/>
                  </a:cubicBezTo>
                  <a:close/>
                </a:path>
              </a:pathLst>
            </a:custGeom>
            <a:solidFill>
              <a:srgbClr val="CD2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8299353" y="4945982"/>
              <a:ext cx="38" cy="38"/>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CD2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8392045" y="4955760"/>
              <a:ext cx="38" cy="38"/>
            </a:xfrm>
            <a:custGeom>
              <a:avLst/>
              <a:gdLst/>
              <a:ahLst/>
              <a:cxnLst/>
              <a:rect l="l" t="t" r="r" b="b"/>
              <a:pathLst>
                <a:path w="1" h="1" extrusionOk="0">
                  <a:moveTo>
                    <a:pt x="0" y="1"/>
                  </a:moveTo>
                  <a:cubicBezTo>
                    <a:pt x="0" y="1"/>
                    <a:pt x="0" y="1"/>
                    <a:pt x="0" y="1"/>
                  </a:cubicBez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8227621" y="4790832"/>
              <a:ext cx="87121" cy="85112"/>
            </a:xfrm>
            <a:custGeom>
              <a:avLst/>
              <a:gdLst/>
              <a:ahLst/>
              <a:cxnLst/>
              <a:rect l="l" t="t" r="r" b="b"/>
              <a:pathLst>
                <a:path w="2299" h="2246" extrusionOk="0">
                  <a:moveTo>
                    <a:pt x="1578" y="897"/>
                  </a:moveTo>
                  <a:cubicBezTo>
                    <a:pt x="1578" y="897"/>
                    <a:pt x="1578" y="897"/>
                    <a:pt x="1578" y="911"/>
                  </a:cubicBezTo>
                  <a:cubicBezTo>
                    <a:pt x="1578" y="911"/>
                    <a:pt x="1578" y="897"/>
                    <a:pt x="1564" y="897"/>
                  </a:cubicBezTo>
                  <a:close/>
                  <a:moveTo>
                    <a:pt x="898" y="993"/>
                  </a:moveTo>
                  <a:cubicBezTo>
                    <a:pt x="898" y="993"/>
                    <a:pt x="898" y="1006"/>
                    <a:pt x="898" y="1006"/>
                  </a:cubicBezTo>
                  <a:cubicBezTo>
                    <a:pt x="898" y="1006"/>
                    <a:pt x="898" y="1006"/>
                    <a:pt x="884" y="993"/>
                  </a:cubicBezTo>
                  <a:close/>
                  <a:moveTo>
                    <a:pt x="1428" y="1047"/>
                  </a:moveTo>
                  <a:cubicBezTo>
                    <a:pt x="1428" y="1061"/>
                    <a:pt x="1428" y="1074"/>
                    <a:pt x="1428" y="1088"/>
                  </a:cubicBezTo>
                  <a:cubicBezTo>
                    <a:pt x="1428" y="1074"/>
                    <a:pt x="1428" y="1061"/>
                    <a:pt x="1415" y="1047"/>
                  </a:cubicBezTo>
                  <a:close/>
                  <a:moveTo>
                    <a:pt x="1809" y="1400"/>
                  </a:moveTo>
                  <a:cubicBezTo>
                    <a:pt x="1809" y="1400"/>
                    <a:pt x="1809" y="1400"/>
                    <a:pt x="1795" y="1414"/>
                  </a:cubicBezTo>
                  <a:cubicBezTo>
                    <a:pt x="1795" y="1400"/>
                    <a:pt x="1809" y="1400"/>
                    <a:pt x="1809" y="1400"/>
                  </a:cubicBezTo>
                  <a:close/>
                  <a:moveTo>
                    <a:pt x="1007" y="1563"/>
                  </a:moveTo>
                  <a:cubicBezTo>
                    <a:pt x="1020" y="1563"/>
                    <a:pt x="1020" y="1563"/>
                    <a:pt x="1020" y="1577"/>
                  </a:cubicBezTo>
                  <a:cubicBezTo>
                    <a:pt x="1020" y="1577"/>
                    <a:pt x="1020" y="1577"/>
                    <a:pt x="1007" y="1591"/>
                  </a:cubicBezTo>
                  <a:cubicBezTo>
                    <a:pt x="1007" y="1577"/>
                    <a:pt x="1007" y="1577"/>
                    <a:pt x="1007" y="1577"/>
                  </a:cubicBezTo>
                  <a:cubicBezTo>
                    <a:pt x="1007" y="1563"/>
                    <a:pt x="1007" y="1563"/>
                    <a:pt x="1007" y="1563"/>
                  </a:cubicBezTo>
                  <a:close/>
                  <a:moveTo>
                    <a:pt x="1156" y="1835"/>
                  </a:moveTo>
                  <a:cubicBezTo>
                    <a:pt x="1156" y="1835"/>
                    <a:pt x="1143" y="1835"/>
                    <a:pt x="1143" y="1849"/>
                  </a:cubicBezTo>
                  <a:cubicBezTo>
                    <a:pt x="1143" y="1849"/>
                    <a:pt x="1143" y="1835"/>
                    <a:pt x="1143" y="1835"/>
                  </a:cubicBezTo>
                  <a:close/>
                  <a:moveTo>
                    <a:pt x="1116" y="0"/>
                  </a:moveTo>
                  <a:cubicBezTo>
                    <a:pt x="925" y="28"/>
                    <a:pt x="558" y="68"/>
                    <a:pt x="463" y="259"/>
                  </a:cubicBezTo>
                  <a:cubicBezTo>
                    <a:pt x="463" y="245"/>
                    <a:pt x="463" y="231"/>
                    <a:pt x="463" y="231"/>
                  </a:cubicBezTo>
                  <a:cubicBezTo>
                    <a:pt x="409" y="259"/>
                    <a:pt x="354" y="299"/>
                    <a:pt x="327" y="367"/>
                  </a:cubicBezTo>
                  <a:cubicBezTo>
                    <a:pt x="232" y="449"/>
                    <a:pt x="178" y="544"/>
                    <a:pt x="123" y="653"/>
                  </a:cubicBezTo>
                  <a:cubicBezTo>
                    <a:pt x="83" y="721"/>
                    <a:pt x="69" y="789"/>
                    <a:pt x="55" y="857"/>
                  </a:cubicBezTo>
                  <a:cubicBezTo>
                    <a:pt x="69" y="857"/>
                    <a:pt x="110" y="857"/>
                    <a:pt x="110" y="870"/>
                  </a:cubicBezTo>
                  <a:cubicBezTo>
                    <a:pt x="96" y="870"/>
                    <a:pt x="69" y="870"/>
                    <a:pt x="55" y="857"/>
                  </a:cubicBezTo>
                  <a:lnTo>
                    <a:pt x="55" y="857"/>
                  </a:lnTo>
                  <a:cubicBezTo>
                    <a:pt x="1" y="1074"/>
                    <a:pt x="28" y="1278"/>
                    <a:pt x="83" y="1482"/>
                  </a:cubicBezTo>
                  <a:cubicBezTo>
                    <a:pt x="96" y="1523"/>
                    <a:pt x="96" y="1563"/>
                    <a:pt x="137" y="1604"/>
                  </a:cubicBezTo>
                  <a:cubicBezTo>
                    <a:pt x="123" y="1645"/>
                    <a:pt x="164" y="1672"/>
                    <a:pt x="191" y="1699"/>
                  </a:cubicBezTo>
                  <a:cubicBezTo>
                    <a:pt x="205" y="1754"/>
                    <a:pt x="232" y="1781"/>
                    <a:pt x="273" y="1822"/>
                  </a:cubicBezTo>
                  <a:cubicBezTo>
                    <a:pt x="314" y="1890"/>
                    <a:pt x="382" y="1930"/>
                    <a:pt x="436" y="1985"/>
                  </a:cubicBezTo>
                  <a:cubicBezTo>
                    <a:pt x="436" y="2012"/>
                    <a:pt x="477" y="2026"/>
                    <a:pt x="504" y="2039"/>
                  </a:cubicBezTo>
                  <a:cubicBezTo>
                    <a:pt x="558" y="2107"/>
                    <a:pt x="640" y="2121"/>
                    <a:pt x="708" y="2148"/>
                  </a:cubicBezTo>
                  <a:cubicBezTo>
                    <a:pt x="721" y="2162"/>
                    <a:pt x="749" y="2175"/>
                    <a:pt x="762" y="2175"/>
                  </a:cubicBezTo>
                  <a:cubicBezTo>
                    <a:pt x="789" y="2202"/>
                    <a:pt x="830" y="2202"/>
                    <a:pt x="871" y="2202"/>
                  </a:cubicBezTo>
                  <a:cubicBezTo>
                    <a:pt x="925" y="2230"/>
                    <a:pt x="980" y="2230"/>
                    <a:pt x="1034" y="2230"/>
                  </a:cubicBezTo>
                  <a:cubicBezTo>
                    <a:pt x="1051" y="2241"/>
                    <a:pt x="1068" y="2245"/>
                    <a:pt x="1085" y="2245"/>
                  </a:cubicBezTo>
                  <a:cubicBezTo>
                    <a:pt x="1107" y="2245"/>
                    <a:pt x="1127" y="2237"/>
                    <a:pt x="1143" y="2230"/>
                  </a:cubicBezTo>
                  <a:cubicBezTo>
                    <a:pt x="1172" y="2233"/>
                    <a:pt x="1200" y="2235"/>
                    <a:pt x="1228" y="2235"/>
                  </a:cubicBezTo>
                  <a:cubicBezTo>
                    <a:pt x="1303" y="2235"/>
                    <a:pt x="1376" y="2222"/>
                    <a:pt x="1455" y="2202"/>
                  </a:cubicBezTo>
                  <a:cubicBezTo>
                    <a:pt x="1469" y="2202"/>
                    <a:pt x="1483" y="2202"/>
                    <a:pt x="1496" y="2189"/>
                  </a:cubicBezTo>
                  <a:cubicBezTo>
                    <a:pt x="1605" y="2148"/>
                    <a:pt x="1727" y="2094"/>
                    <a:pt x="1809" y="2012"/>
                  </a:cubicBezTo>
                  <a:cubicBezTo>
                    <a:pt x="1877" y="1998"/>
                    <a:pt x="1904" y="1944"/>
                    <a:pt x="1945" y="1903"/>
                  </a:cubicBezTo>
                  <a:cubicBezTo>
                    <a:pt x="1985" y="1876"/>
                    <a:pt x="2013" y="1835"/>
                    <a:pt x="2026" y="1795"/>
                  </a:cubicBezTo>
                  <a:cubicBezTo>
                    <a:pt x="2081" y="1727"/>
                    <a:pt x="2149" y="1659"/>
                    <a:pt x="2162" y="1577"/>
                  </a:cubicBezTo>
                  <a:cubicBezTo>
                    <a:pt x="2217" y="1509"/>
                    <a:pt x="2230" y="1428"/>
                    <a:pt x="2203" y="1373"/>
                  </a:cubicBezTo>
                  <a:cubicBezTo>
                    <a:pt x="2217" y="1373"/>
                    <a:pt x="2217" y="1387"/>
                    <a:pt x="2230" y="1387"/>
                  </a:cubicBezTo>
                  <a:cubicBezTo>
                    <a:pt x="2271" y="1251"/>
                    <a:pt x="2298" y="1101"/>
                    <a:pt x="2257" y="965"/>
                  </a:cubicBezTo>
                  <a:cubicBezTo>
                    <a:pt x="2244" y="884"/>
                    <a:pt x="2230" y="816"/>
                    <a:pt x="2189" y="748"/>
                  </a:cubicBezTo>
                  <a:cubicBezTo>
                    <a:pt x="2189" y="721"/>
                    <a:pt x="2189" y="694"/>
                    <a:pt x="2176" y="680"/>
                  </a:cubicBezTo>
                  <a:cubicBezTo>
                    <a:pt x="2162" y="639"/>
                    <a:pt x="2149" y="598"/>
                    <a:pt x="2108" y="558"/>
                  </a:cubicBezTo>
                  <a:cubicBezTo>
                    <a:pt x="2081" y="503"/>
                    <a:pt x="2026" y="408"/>
                    <a:pt x="1958" y="367"/>
                  </a:cubicBezTo>
                  <a:lnTo>
                    <a:pt x="1972" y="367"/>
                  </a:lnTo>
                  <a:cubicBezTo>
                    <a:pt x="1768" y="123"/>
                    <a:pt x="1510" y="14"/>
                    <a:pt x="1197" y="0"/>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8349545" y="4790680"/>
              <a:ext cx="85036" cy="85302"/>
            </a:xfrm>
            <a:custGeom>
              <a:avLst/>
              <a:gdLst/>
              <a:ahLst/>
              <a:cxnLst/>
              <a:rect l="l" t="t" r="r" b="b"/>
              <a:pathLst>
                <a:path w="2244" h="2251" extrusionOk="0">
                  <a:moveTo>
                    <a:pt x="1156" y="874"/>
                  </a:moveTo>
                  <a:cubicBezTo>
                    <a:pt x="1169" y="874"/>
                    <a:pt x="1169" y="874"/>
                    <a:pt x="1183" y="888"/>
                  </a:cubicBezTo>
                  <a:lnTo>
                    <a:pt x="1169" y="888"/>
                  </a:lnTo>
                  <a:cubicBezTo>
                    <a:pt x="1169" y="888"/>
                    <a:pt x="1169" y="901"/>
                    <a:pt x="1169" y="901"/>
                  </a:cubicBezTo>
                  <a:cubicBezTo>
                    <a:pt x="1169" y="901"/>
                    <a:pt x="1156" y="901"/>
                    <a:pt x="1156" y="888"/>
                  </a:cubicBezTo>
                  <a:lnTo>
                    <a:pt x="1169" y="888"/>
                  </a:lnTo>
                  <a:cubicBezTo>
                    <a:pt x="1156" y="888"/>
                    <a:pt x="1156" y="874"/>
                    <a:pt x="1156" y="874"/>
                  </a:cubicBezTo>
                  <a:close/>
                  <a:moveTo>
                    <a:pt x="1754" y="1092"/>
                  </a:moveTo>
                  <a:cubicBezTo>
                    <a:pt x="1754" y="1105"/>
                    <a:pt x="1768" y="1105"/>
                    <a:pt x="1754" y="1105"/>
                  </a:cubicBezTo>
                  <a:cubicBezTo>
                    <a:pt x="1754" y="1105"/>
                    <a:pt x="1754" y="1105"/>
                    <a:pt x="1754" y="1092"/>
                  </a:cubicBezTo>
                  <a:close/>
                  <a:moveTo>
                    <a:pt x="1265" y="1160"/>
                  </a:moveTo>
                  <a:cubicBezTo>
                    <a:pt x="1265" y="1160"/>
                    <a:pt x="1251" y="1160"/>
                    <a:pt x="1251" y="1173"/>
                  </a:cubicBezTo>
                  <a:cubicBezTo>
                    <a:pt x="1251" y="1160"/>
                    <a:pt x="1251" y="1160"/>
                    <a:pt x="1251" y="1160"/>
                  </a:cubicBezTo>
                  <a:close/>
                  <a:moveTo>
                    <a:pt x="1156" y="1527"/>
                  </a:moveTo>
                  <a:cubicBezTo>
                    <a:pt x="1156" y="1527"/>
                    <a:pt x="1156" y="1527"/>
                    <a:pt x="1142" y="1540"/>
                  </a:cubicBezTo>
                  <a:cubicBezTo>
                    <a:pt x="1142" y="1527"/>
                    <a:pt x="1142" y="1527"/>
                    <a:pt x="1142" y="1527"/>
                  </a:cubicBezTo>
                  <a:close/>
                  <a:moveTo>
                    <a:pt x="1018" y="1"/>
                  </a:moveTo>
                  <a:cubicBezTo>
                    <a:pt x="952" y="1"/>
                    <a:pt x="893" y="25"/>
                    <a:pt x="870" y="59"/>
                  </a:cubicBezTo>
                  <a:cubicBezTo>
                    <a:pt x="870" y="59"/>
                    <a:pt x="870" y="45"/>
                    <a:pt x="870" y="45"/>
                  </a:cubicBezTo>
                  <a:cubicBezTo>
                    <a:pt x="861" y="43"/>
                    <a:pt x="850" y="42"/>
                    <a:pt x="839" y="42"/>
                  </a:cubicBezTo>
                  <a:cubicBezTo>
                    <a:pt x="788" y="42"/>
                    <a:pt x="722" y="66"/>
                    <a:pt x="667" y="100"/>
                  </a:cubicBezTo>
                  <a:lnTo>
                    <a:pt x="680" y="100"/>
                  </a:lnTo>
                  <a:cubicBezTo>
                    <a:pt x="612" y="127"/>
                    <a:pt x="558" y="140"/>
                    <a:pt x="503" y="195"/>
                  </a:cubicBezTo>
                  <a:lnTo>
                    <a:pt x="517" y="195"/>
                  </a:lnTo>
                  <a:cubicBezTo>
                    <a:pt x="503" y="195"/>
                    <a:pt x="490" y="208"/>
                    <a:pt x="490" y="208"/>
                  </a:cubicBezTo>
                  <a:cubicBezTo>
                    <a:pt x="463" y="208"/>
                    <a:pt x="435" y="222"/>
                    <a:pt x="395" y="276"/>
                  </a:cubicBezTo>
                  <a:cubicBezTo>
                    <a:pt x="272" y="371"/>
                    <a:pt x="177" y="494"/>
                    <a:pt x="123" y="630"/>
                  </a:cubicBezTo>
                  <a:cubicBezTo>
                    <a:pt x="82" y="684"/>
                    <a:pt x="68" y="725"/>
                    <a:pt x="68" y="779"/>
                  </a:cubicBezTo>
                  <a:cubicBezTo>
                    <a:pt x="28" y="847"/>
                    <a:pt x="14" y="942"/>
                    <a:pt x="14" y="1024"/>
                  </a:cubicBezTo>
                  <a:cubicBezTo>
                    <a:pt x="14" y="1051"/>
                    <a:pt x="14" y="1065"/>
                    <a:pt x="14" y="1078"/>
                  </a:cubicBezTo>
                  <a:lnTo>
                    <a:pt x="14" y="1282"/>
                  </a:lnTo>
                  <a:cubicBezTo>
                    <a:pt x="1" y="1364"/>
                    <a:pt x="55" y="1472"/>
                    <a:pt x="123" y="1608"/>
                  </a:cubicBezTo>
                  <a:cubicBezTo>
                    <a:pt x="177" y="1758"/>
                    <a:pt x="272" y="1867"/>
                    <a:pt x="395" y="1962"/>
                  </a:cubicBezTo>
                  <a:cubicBezTo>
                    <a:pt x="503" y="2070"/>
                    <a:pt x="626" y="2152"/>
                    <a:pt x="775" y="2179"/>
                  </a:cubicBezTo>
                  <a:cubicBezTo>
                    <a:pt x="891" y="2227"/>
                    <a:pt x="1010" y="2250"/>
                    <a:pt x="1129" y="2250"/>
                  </a:cubicBezTo>
                  <a:cubicBezTo>
                    <a:pt x="1248" y="2250"/>
                    <a:pt x="1367" y="2227"/>
                    <a:pt x="1482" y="2179"/>
                  </a:cubicBezTo>
                  <a:cubicBezTo>
                    <a:pt x="1536" y="2179"/>
                    <a:pt x="1591" y="2152"/>
                    <a:pt x="1632" y="2125"/>
                  </a:cubicBezTo>
                  <a:cubicBezTo>
                    <a:pt x="1808" y="2043"/>
                    <a:pt x="1944" y="1921"/>
                    <a:pt x="2039" y="1771"/>
                  </a:cubicBezTo>
                  <a:cubicBezTo>
                    <a:pt x="2080" y="1744"/>
                    <a:pt x="2094" y="1717"/>
                    <a:pt x="2107" y="1663"/>
                  </a:cubicBezTo>
                  <a:cubicBezTo>
                    <a:pt x="2107" y="1649"/>
                    <a:pt x="2121" y="1635"/>
                    <a:pt x="2121" y="1622"/>
                  </a:cubicBezTo>
                  <a:cubicBezTo>
                    <a:pt x="2148" y="1608"/>
                    <a:pt x="2162" y="1581"/>
                    <a:pt x="2162" y="1540"/>
                  </a:cubicBezTo>
                  <a:lnTo>
                    <a:pt x="2148" y="1540"/>
                  </a:lnTo>
                  <a:cubicBezTo>
                    <a:pt x="2243" y="1500"/>
                    <a:pt x="2243" y="1214"/>
                    <a:pt x="2243" y="1133"/>
                  </a:cubicBezTo>
                  <a:cubicBezTo>
                    <a:pt x="2243" y="1092"/>
                    <a:pt x="2243" y="1037"/>
                    <a:pt x="2243" y="997"/>
                  </a:cubicBezTo>
                  <a:cubicBezTo>
                    <a:pt x="2243" y="956"/>
                    <a:pt x="2230" y="929"/>
                    <a:pt x="2216" y="901"/>
                  </a:cubicBezTo>
                  <a:cubicBezTo>
                    <a:pt x="2216" y="888"/>
                    <a:pt x="2216" y="888"/>
                    <a:pt x="2216" y="888"/>
                  </a:cubicBezTo>
                  <a:cubicBezTo>
                    <a:pt x="2134" y="507"/>
                    <a:pt x="1917" y="235"/>
                    <a:pt x="1550" y="86"/>
                  </a:cubicBezTo>
                  <a:cubicBezTo>
                    <a:pt x="1440" y="40"/>
                    <a:pt x="1348" y="6"/>
                    <a:pt x="1275" y="6"/>
                  </a:cubicBezTo>
                  <a:cubicBezTo>
                    <a:pt x="1240" y="6"/>
                    <a:pt x="1209" y="14"/>
                    <a:pt x="1183" y="32"/>
                  </a:cubicBezTo>
                  <a:cubicBezTo>
                    <a:pt x="1183" y="32"/>
                    <a:pt x="1197" y="18"/>
                    <a:pt x="1197" y="4"/>
                  </a:cubicBezTo>
                  <a:lnTo>
                    <a:pt x="1061" y="4"/>
                  </a:lnTo>
                  <a:cubicBezTo>
                    <a:pt x="1046" y="2"/>
                    <a:pt x="1032" y="1"/>
                    <a:pt x="1018" y="1"/>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8227621" y="4671265"/>
              <a:ext cx="88636" cy="84771"/>
            </a:xfrm>
            <a:custGeom>
              <a:avLst/>
              <a:gdLst/>
              <a:ahLst/>
              <a:cxnLst/>
              <a:rect l="l" t="t" r="r" b="b"/>
              <a:pathLst>
                <a:path w="2339" h="2237" extrusionOk="0">
                  <a:moveTo>
                    <a:pt x="1224" y="342"/>
                  </a:moveTo>
                  <a:cubicBezTo>
                    <a:pt x="1224" y="342"/>
                    <a:pt x="1224" y="356"/>
                    <a:pt x="1224" y="356"/>
                  </a:cubicBezTo>
                  <a:cubicBezTo>
                    <a:pt x="1224" y="356"/>
                    <a:pt x="1224" y="356"/>
                    <a:pt x="1211" y="342"/>
                  </a:cubicBezTo>
                  <a:close/>
                  <a:moveTo>
                    <a:pt x="939" y="668"/>
                  </a:moveTo>
                  <a:cubicBezTo>
                    <a:pt x="939" y="668"/>
                    <a:pt x="925" y="682"/>
                    <a:pt x="925" y="682"/>
                  </a:cubicBezTo>
                  <a:cubicBezTo>
                    <a:pt x="925" y="682"/>
                    <a:pt x="925" y="668"/>
                    <a:pt x="925" y="668"/>
                  </a:cubicBezTo>
                  <a:close/>
                  <a:moveTo>
                    <a:pt x="1157" y="0"/>
                  </a:moveTo>
                  <a:cubicBezTo>
                    <a:pt x="1132" y="0"/>
                    <a:pt x="1113" y="4"/>
                    <a:pt x="1102" y="16"/>
                  </a:cubicBezTo>
                  <a:lnTo>
                    <a:pt x="980" y="16"/>
                  </a:lnTo>
                  <a:cubicBezTo>
                    <a:pt x="993" y="16"/>
                    <a:pt x="993" y="30"/>
                    <a:pt x="993" y="30"/>
                  </a:cubicBezTo>
                  <a:cubicBezTo>
                    <a:pt x="981" y="26"/>
                    <a:pt x="969" y="24"/>
                    <a:pt x="957" y="24"/>
                  </a:cubicBezTo>
                  <a:cubicBezTo>
                    <a:pt x="929" y="24"/>
                    <a:pt x="900" y="34"/>
                    <a:pt x="871" y="43"/>
                  </a:cubicBezTo>
                  <a:cubicBezTo>
                    <a:pt x="735" y="57"/>
                    <a:pt x="613" y="138"/>
                    <a:pt x="490" y="206"/>
                  </a:cubicBezTo>
                  <a:cubicBezTo>
                    <a:pt x="368" y="301"/>
                    <a:pt x="246" y="410"/>
                    <a:pt x="191" y="560"/>
                  </a:cubicBezTo>
                  <a:cubicBezTo>
                    <a:pt x="150" y="587"/>
                    <a:pt x="137" y="614"/>
                    <a:pt x="137" y="655"/>
                  </a:cubicBezTo>
                  <a:cubicBezTo>
                    <a:pt x="137" y="655"/>
                    <a:pt x="137" y="655"/>
                    <a:pt x="137" y="641"/>
                  </a:cubicBezTo>
                  <a:cubicBezTo>
                    <a:pt x="83" y="723"/>
                    <a:pt x="55" y="818"/>
                    <a:pt x="42" y="913"/>
                  </a:cubicBezTo>
                  <a:cubicBezTo>
                    <a:pt x="1" y="1049"/>
                    <a:pt x="1" y="1199"/>
                    <a:pt x="55" y="1334"/>
                  </a:cubicBezTo>
                  <a:cubicBezTo>
                    <a:pt x="96" y="1620"/>
                    <a:pt x="246" y="1851"/>
                    <a:pt x="490" y="2028"/>
                  </a:cubicBezTo>
                  <a:cubicBezTo>
                    <a:pt x="531" y="2068"/>
                    <a:pt x="585" y="2096"/>
                    <a:pt x="626" y="2123"/>
                  </a:cubicBezTo>
                  <a:cubicBezTo>
                    <a:pt x="653" y="2123"/>
                    <a:pt x="708" y="2150"/>
                    <a:pt x="735" y="2164"/>
                  </a:cubicBezTo>
                  <a:cubicBezTo>
                    <a:pt x="762" y="2191"/>
                    <a:pt x="803" y="2191"/>
                    <a:pt x="844" y="2204"/>
                  </a:cubicBezTo>
                  <a:cubicBezTo>
                    <a:pt x="844" y="2204"/>
                    <a:pt x="844" y="2191"/>
                    <a:pt x="844" y="2191"/>
                  </a:cubicBezTo>
                  <a:cubicBezTo>
                    <a:pt x="895" y="2221"/>
                    <a:pt x="946" y="2237"/>
                    <a:pt x="1002" y="2237"/>
                  </a:cubicBezTo>
                  <a:cubicBezTo>
                    <a:pt x="1021" y="2237"/>
                    <a:pt x="1041" y="2235"/>
                    <a:pt x="1061" y="2232"/>
                  </a:cubicBezTo>
                  <a:lnTo>
                    <a:pt x="1306" y="2232"/>
                  </a:lnTo>
                  <a:cubicBezTo>
                    <a:pt x="1374" y="2232"/>
                    <a:pt x="1428" y="2218"/>
                    <a:pt x="1483" y="2191"/>
                  </a:cubicBezTo>
                  <a:cubicBezTo>
                    <a:pt x="1863" y="2068"/>
                    <a:pt x="2094" y="1810"/>
                    <a:pt x="2217" y="1443"/>
                  </a:cubicBezTo>
                  <a:cubicBezTo>
                    <a:pt x="2217" y="1430"/>
                    <a:pt x="2217" y="1416"/>
                    <a:pt x="2217" y="1416"/>
                  </a:cubicBezTo>
                  <a:cubicBezTo>
                    <a:pt x="2339" y="1035"/>
                    <a:pt x="2244" y="696"/>
                    <a:pt x="1999" y="397"/>
                  </a:cubicBezTo>
                  <a:cubicBezTo>
                    <a:pt x="1985" y="369"/>
                    <a:pt x="1972" y="356"/>
                    <a:pt x="1945" y="342"/>
                  </a:cubicBezTo>
                  <a:cubicBezTo>
                    <a:pt x="1768" y="152"/>
                    <a:pt x="1550" y="43"/>
                    <a:pt x="1292" y="16"/>
                  </a:cubicBezTo>
                  <a:cubicBezTo>
                    <a:pt x="1237" y="8"/>
                    <a:pt x="1191" y="0"/>
                    <a:pt x="1157" y="0"/>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8349299" y="5030558"/>
              <a:ext cx="85529" cy="85264"/>
            </a:xfrm>
            <a:custGeom>
              <a:avLst/>
              <a:gdLst/>
              <a:ahLst/>
              <a:cxnLst/>
              <a:rect l="l" t="t" r="r" b="b"/>
              <a:pathLst>
                <a:path w="2257" h="2250" extrusionOk="0">
                  <a:moveTo>
                    <a:pt x="558" y="470"/>
                  </a:moveTo>
                  <a:cubicBezTo>
                    <a:pt x="571" y="470"/>
                    <a:pt x="585" y="484"/>
                    <a:pt x="585" y="498"/>
                  </a:cubicBezTo>
                  <a:cubicBezTo>
                    <a:pt x="585" y="498"/>
                    <a:pt x="579" y="492"/>
                    <a:pt x="575" y="492"/>
                  </a:cubicBezTo>
                  <a:cubicBezTo>
                    <a:pt x="573" y="492"/>
                    <a:pt x="571" y="493"/>
                    <a:pt x="571" y="498"/>
                  </a:cubicBezTo>
                  <a:cubicBezTo>
                    <a:pt x="571" y="498"/>
                    <a:pt x="571" y="498"/>
                    <a:pt x="571" y="511"/>
                  </a:cubicBezTo>
                  <a:cubicBezTo>
                    <a:pt x="571" y="498"/>
                    <a:pt x="558" y="498"/>
                    <a:pt x="558" y="484"/>
                  </a:cubicBezTo>
                  <a:lnTo>
                    <a:pt x="571" y="484"/>
                  </a:lnTo>
                  <a:cubicBezTo>
                    <a:pt x="571" y="484"/>
                    <a:pt x="558" y="470"/>
                    <a:pt x="558" y="470"/>
                  </a:cubicBezTo>
                  <a:close/>
                  <a:moveTo>
                    <a:pt x="639" y="905"/>
                  </a:moveTo>
                  <a:cubicBezTo>
                    <a:pt x="653" y="919"/>
                    <a:pt x="653" y="919"/>
                    <a:pt x="653" y="919"/>
                  </a:cubicBezTo>
                  <a:lnTo>
                    <a:pt x="639" y="919"/>
                  </a:lnTo>
                  <a:cubicBezTo>
                    <a:pt x="639" y="919"/>
                    <a:pt x="639" y="919"/>
                    <a:pt x="639" y="905"/>
                  </a:cubicBezTo>
                  <a:close/>
                  <a:moveTo>
                    <a:pt x="136" y="1327"/>
                  </a:moveTo>
                  <a:cubicBezTo>
                    <a:pt x="136" y="1327"/>
                    <a:pt x="150" y="1340"/>
                    <a:pt x="150" y="1354"/>
                  </a:cubicBezTo>
                  <a:lnTo>
                    <a:pt x="136" y="1354"/>
                  </a:lnTo>
                  <a:cubicBezTo>
                    <a:pt x="136" y="1340"/>
                    <a:pt x="136" y="1327"/>
                    <a:pt x="136" y="1327"/>
                  </a:cubicBezTo>
                  <a:close/>
                  <a:moveTo>
                    <a:pt x="1107" y="0"/>
                  </a:moveTo>
                  <a:cubicBezTo>
                    <a:pt x="1064" y="0"/>
                    <a:pt x="1022" y="6"/>
                    <a:pt x="979" y="22"/>
                  </a:cubicBezTo>
                  <a:cubicBezTo>
                    <a:pt x="857" y="22"/>
                    <a:pt x="748" y="63"/>
                    <a:pt x="653" y="117"/>
                  </a:cubicBezTo>
                  <a:cubicBezTo>
                    <a:pt x="558" y="144"/>
                    <a:pt x="476" y="199"/>
                    <a:pt x="408" y="267"/>
                  </a:cubicBezTo>
                  <a:cubicBezTo>
                    <a:pt x="395" y="280"/>
                    <a:pt x="381" y="294"/>
                    <a:pt x="368" y="294"/>
                  </a:cubicBezTo>
                  <a:cubicBezTo>
                    <a:pt x="327" y="335"/>
                    <a:pt x="286" y="375"/>
                    <a:pt x="259" y="430"/>
                  </a:cubicBezTo>
                  <a:cubicBezTo>
                    <a:pt x="232" y="443"/>
                    <a:pt x="218" y="470"/>
                    <a:pt x="204" y="484"/>
                  </a:cubicBezTo>
                  <a:cubicBezTo>
                    <a:pt x="150" y="552"/>
                    <a:pt x="123" y="634"/>
                    <a:pt x="96" y="702"/>
                  </a:cubicBezTo>
                  <a:cubicBezTo>
                    <a:pt x="68" y="715"/>
                    <a:pt x="68" y="742"/>
                    <a:pt x="68" y="770"/>
                  </a:cubicBezTo>
                  <a:cubicBezTo>
                    <a:pt x="41" y="810"/>
                    <a:pt x="28" y="878"/>
                    <a:pt x="28" y="933"/>
                  </a:cubicBezTo>
                  <a:cubicBezTo>
                    <a:pt x="14" y="1001"/>
                    <a:pt x="14" y="1055"/>
                    <a:pt x="14" y="1123"/>
                  </a:cubicBezTo>
                  <a:lnTo>
                    <a:pt x="14" y="1232"/>
                  </a:lnTo>
                  <a:cubicBezTo>
                    <a:pt x="1" y="1300"/>
                    <a:pt x="41" y="1368"/>
                    <a:pt x="55" y="1422"/>
                  </a:cubicBezTo>
                  <a:cubicBezTo>
                    <a:pt x="55" y="1476"/>
                    <a:pt x="55" y="1517"/>
                    <a:pt x="96" y="1558"/>
                  </a:cubicBezTo>
                  <a:cubicBezTo>
                    <a:pt x="109" y="1626"/>
                    <a:pt x="150" y="1680"/>
                    <a:pt x="191" y="1721"/>
                  </a:cubicBezTo>
                  <a:cubicBezTo>
                    <a:pt x="204" y="1775"/>
                    <a:pt x="245" y="1830"/>
                    <a:pt x="286" y="1870"/>
                  </a:cubicBezTo>
                  <a:cubicBezTo>
                    <a:pt x="368" y="1979"/>
                    <a:pt x="476" y="2061"/>
                    <a:pt x="599" y="2115"/>
                  </a:cubicBezTo>
                  <a:cubicBezTo>
                    <a:pt x="639" y="2142"/>
                    <a:pt x="680" y="2156"/>
                    <a:pt x="734" y="2170"/>
                  </a:cubicBezTo>
                  <a:cubicBezTo>
                    <a:pt x="802" y="2210"/>
                    <a:pt x="870" y="2224"/>
                    <a:pt x="952" y="2224"/>
                  </a:cubicBezTo>
                  <a:cubicBezTo>
                    <a:pt x="979" y="2237"/>
                    <a:pt x="993" y="2237"/>
                    <a:pt x="1020" y="2237"/>
                  </a:cubicBezTo>
                  <a:cubicBezTo>
                    <a:pt x="1070" y="2245"/>
                    <a:pt x="1119" y="2249"/>
                    <a:pt x="1167" y="2249"/>
                  </a:cubicBezTo>
                  <a:cubicBezTo>
                    <a:pt x="1371" y="2249"/>
                    <a:pt x="1565" y="2182"/>
                    <a:pt x="1740" y="2061"/>
                  </a:cubicBezTo>
                  <a:cubicBezTo>
                    <a:pt x="1849" y="2006"/>
                    <a:pt x="1917" y="1938"/>
                    <a:pt x="1931" y="1884"/>
                  </a:cubicBezTo>
                  <a:cubicBezTo>
                    <a:pt x="1931" y="1884"/>
                    <a:pt x="1944" y="1884"/>
                    <a:pt x="1944" y="1898"/>
                  </a:cubicBezTo>
                  <a:cubicBezTo>
                    <a:pt x="2012" y="1830"/>
                    <a:pt x="2067" y="1762"/>
                    <a:pt x="2107" y="1667"/>
                  </a:cubicBezTo>
                  <a:cubicBezTo>
                    <a:pt x="2162" y="1585"/>
                    <a:pt x="2202" y="1476"/>
                    <a:pt x="2216" y="1368"/>
                  </a:cubicBezTo>
                  <a:cubicBezTo>
                    <a:pt x="2257" y="1245"/>
                    <a:pt x="2243" y="1109"/>
                    <a:pt x="2243" y="987"/>
                  </a:cubicBezTo>
                  <a:cubicBezTo>
                    <a:pt x="2243" y="973"/>
                    <a:pt x="2230" y="973"/>
                    <a:pt x="2230" y="960"/>
                  </a:cubicBezTo>
                  <a:cubicBezTo>
                    <a:pt x="2216" y="770"/>
                    <a:pt x="2148" y="606"/>
                    <a:pt x="2026" y="457"/>
                  </a:cubicBezTo>
                  <a:cubicBezTo>
                    <a:pt x="2012" y="430"/>
                    <a:pt x="1999" y="416"/>
                    <a:pt x="1985" y="416"/>
                  </a:cubicBezTo>
                  <a:cubicBezTo>
                    <a:pt x="1944" y="348"/>
                    <a:pt x="1890" y="294"/>
                    <a:pt x="1822" y="253"/>
                  </a:cubicBezTo>
                  <a:cubicBezTo>
                    <a:pt x="1781" y="212"/>
                    <a:pt x="1740" y="171"/>
                    <a:pt x="1686" y="158"/>
                  </a:cubicBezTo>
                  <a:cubicBezTo>
                    <a:pt x="1577" y="76"/>
                    <a:pt x="1455" y="36"/>
                    <a:pt x="1305" y="22"/>
                  </a:cubicBezTo>
                  <a:cubicBezTo>
                    <a:pt x="1239" y="14"/>
                    <a:pt x="1173" y="0"/>
                    <a:pt x="1107" y="0"/>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8349564" y="4910695"/>
              <a:ext cx="84998" cy="84657"/>
            </a:xfrm>
            <a:custGeom>
              <a:avLst/>
              <a:gdLst/>
              <a:ahLst/>
              <a:cxnLst/>
              <a:rect l="l" t="t" r="r" b="b"/>
              <a:pathLst>
                <a:path w="2243" h="2234" extrusionOk="0">
                  <a:moveTo>
                    <a:pt x="1944" y="1173"/>
                  </a:moveTo>
                  <a:cubicBezTo>
                    <a:pt x="1944" y="1173"/>
                    <a:pt x="1944" y="1187"/>
                    <a:pt x="1957" y="1187"/>
                  </a:cubicBezTo>
                  <a:lnTo>
                    <a:pt x="1944" y="1187"/>
                  </a:lnTo>
                  <a:cubicBezTo>
                    <a:pt x="1944" y="1187"/>
                    <a:pt x="1944" y="1187"/>
                    <a:pt x="1944" y="1173"/>
                  </a:cubicBezTo>
                  <a:close/>
                  <a:moveTo>
                    <a:pt x="1550" y="1160"/>
                  </a:moveTo>
                  <a:cubicBezTo>
                    <a:pt x="1550" y="1173"/>
                    <a:pt x="1563" y="1187"/>
                    <a:pt x="1563" y="1200"/>
                  </a:cubicBezTo>
                  <a:cubicBezTo>
                    <a:pt x="1563" y="1200"/>
                    <a:pt x="1550" y="1187"/>
                    <a:pt x="1536" y="1187"/>
                  </a:cubicBezTo>
                  <a:lnTo>
                    <a:pt x="1536" y="1187"/>
                  </a:lnTo>
                  <a:cubicBezTo>
                    <a:pt x="1550" y="1187"/>
                    <a:pt x="1550" y="1200"/>
                    <a:pt x="1550" y="1200"/>
                  </a:cubicBezTo>
                  <a:cubicBezTo>
                    <a:pt x="1536" y="1187"/>
                    <a:pt x="1536" y="1187"/>
                    <a:pt x="1522" y="1187"/>
                  </a:cubicBezTo>
                  <a:cubicBezTo>
                    <a:pt x="1527" y="1182"/>
                    <a:pt x="1530" y="1181"/>
                    <a:pt x="1532" y="1181"/>
                  </a:cubicBezTo>
                  <a:cubicBezTo>
                    <a:pt x="1536" y="1181"/>
                    <a:pt x="1536" y="1187"/>
                    <a:pt x="1536" y="1187"/>
                  </a:cubicBezTo>
                  <a:cubicBezTo>
                    <a:pt x="1536" y="1173"/>
                    <a:pt x="1536" y="1160"/>
                    <a:pt x="1550" y="1160"/>
                  </a:cubicBezTo>
                  <a:close/>
                  <a:moveTo>
                    <a:pt x="1074" y="1486"/>
                  </a:moveTo>
                  <a:cubicBezTo>
                    <a:pt x="1074" y="1500"/>
                    <a:pt x="1074" y="1513"/>
                    <a:pt x="1074" y="1527"/>
                  </a:cubicBezTo>
                  <a:cubicBezTo>
                    <a:pt x="1074" y="1513"/>
                    <a:pt x="1060" y="1500"/>
                    <a:pt x="1060" y="1486"/>
                  </a:cubicBezTo>
                  <a:close/>
                  <a:moveTo>
                    <a:pt x="1006" y="1"/>
                  </a:moveTo>
                  <a:cubicBezTo>
                    <a:pt x="982" y="1"/>
                    <a:pt x="958" y="4"/>
                    <a:pt x="938" y="18"/>
                  </a:cubicBezTo>
                  <a:cubicBezTo>
                    <a:pt x="870" y="18"/>
                    <a:pt x="802" y="32"/>
                    <a:pt x="748" y="59"/>
                  </a:cubicBezTo>
                  <a:cubicBezTo>
                    <a:pt x="693" y="72"/>
                    <a:pt x="639" y="100"/>
                    <a:pt x="598" y="127"/>
                  </a:cubicBezTo>
                  <a:cubicBezTo>
                    <a:pt x="598" y="140"/>
                    <a:pt x="598" y="140"/>
                    <a:pt x="598" y="140"/>
                  </a:cubicBezTo>
                  <a:lnTo>
                    <a:pt x="585" y="140"/>
                  </a:lnTo>
                  <a:cubicBezTo>
                    <a:pt x="503" y="167"/>
                    <a:pt x="435" y="208"/>
                    <a:pt x="381" y="276"/>
                  </a:cubicBezTo>
                  <a:cubicBezTo>
                    <a:pt x="326" y="303"/>
                    <a:pt x="286" y="358"/>
                    <a:pt x="258" y="412"/>
                  </a:cubicBezTo>
                  <a:cubicBezTo>
                    <a:pt x="231" y="426"/>
                    <a:pt x="218" y="439"/>
                    <a:pt x="218" y="467"/>
                  </a:cubicBezTo>
                  <a:cubicBezTo>
                    <a:pt x="190" y="480"/>
                    <a:pt x="163" y="507"/>
                    <a:pt x="109" y="630"/>
                  </a:cubicBezTo>
                  <a:cubicBezTo>
                    <a:pt x="82" y="657"/>
                    <a:pt x="68" y="698"/>
                    <a:pt x="54" y="738"/>
                  </a:cubicBezTo>
                  <a:cubicBezTo>
                    <a:pt x="0" y="861"/>
                    <a:pt x="0" y="997"/>
                    <a:pt x="0" y="1133"/>
                  </a:cubicBezTo>
                  <a:cubicBezTo>
                    <a:pt x="0" y="1187"/>
                    <a:pt x="0" y="1241"/>
                    <a:pt x="0" y="1296"/>
                  </a:cubicBezTo>
                  <a:cubicBezTo>
                    <a:pt x="0" y="1323"/>
                    <a:pt x="0" y="1350"/>
                    <a:pt x="27" y="1377"/>
                  </a:cubicBezTo>
                  <a:cubicBezTo>
                    <a:pt x="27" y="1432"/>
                    <a:pt x="41" y="1486"/>
                    <a:pt x="82" y="1540"/>
                  </a:cubicBezTo>
                  <a:cubicBezTo>
                    <a:pt x="82" y="1595"/>
                    <a:pt x="109" y="1635"/>
                    <a:pt x="136" y="1676"/>
                  </a:cubicBezTo>
                  <a:cubicBezTo>
                    <a:pt x="163" y="1731"/>
                    <a:pt x="204" y="1785"/>
                    <a:pt x="245" y="1826"/>
                  </a:cubicBezTo>
                  <a:cubicBezTo>
                    <a:pt x="286" y="1894"/>
                    <a:pt x="326" y="1962"/>
                    <a:pt x="408" y="1989"/>
                  </a:cubicBezTo>
                  <a:cubicBezTo>
                    <a:pt x="421" y="2002"/>
                    <a:pt x="449" y="2030"/>
                    <a:pt x="462" y="2030"/>
                  </a:cubicBezTo>
                  <a:cubicBezTo>
                    <a:pt x="517" y="2057"/>
                    <a:pt x="557" y="2084"/>
                    <a:pt x="612" y="2111"/>
                  </a:cubicBezTo>
                  <a:cubicBezTo>
                    <a:pt x="654" y="2184"/>
                    <a:pt x="897" y="2234"/>
                    <a:pt x="1100" y="2234"/>
                  </a:cubicBezTo>
                  <a:cubicBezTo>
                    <a:pt x="1161" y="2234"/>
                    <a:pt x="1217" y="2229"/>
                    <a:pt x="1264" y="2220"/>
                  </a:cubicBezTo>
                  <a:lnTo>
                    <a:pt x="1264" y="2233"/>
                  </a:lnTo>
                  <a:cubicBezTo>
                    <a:pt x="1359" y="2233"/>
                    <a:pt x="1427" y="2206"/>
                    <a:pt x="1509" y="2166"/>
                  </a:cubicBezTo>
                  <a:cubicBezTo>
                    <a:pt x="1631" y="2138"/>
                    <a:pt x="1726" y="2070"/>
                    <a:pt x="1821" y="1989"/>
                  </a:cubicBezTo>
                  <a:lnTo>
                    <a:pt x="1876" y="1948"/>
                  </a:lnTo>
                  <a:cubicBezTo>
                    <a:pt x="1917" y="1921"/>
                    <a:pt x="1957" y="1867"/>
                    <a:pt x="1985" y="1812"/>
                  </a:cubicBezTo>
                  <a:cubicBezTo>
                    <a:pt x="1998" y="1799"/>
                    <a:pt x="2025" y="1771"/>
                    <a:pt x="2039" y="1758"/>
                  </a:cubicBezTo>
                  <a:cubicBezTo>
                    <a:pt x="2066" y="1731"/>
                    <a:pt x="2093" y="1690"/>
                    <a:pt x="2093" y="1649"/>
                  </a:cubicBezTo>
                  <a:cubicBezTo>
                    <a:pt x="2120" y="1622"/>
                    <a:pt x="2148" y="1581"/>
                    <a:pt x="2148" y="1540"/>
                  </a:cubicBezTo>
                  <a:cubicBezTo>
                    <a:pt x="2175" y="1500"/>
                    <a:pt x="2188" y="1459"/>
                    <a:pt x="2202" y="1404"/>
                  </a:cubicBezTo>
                  <a:cubicBezTo>
                    <a:pt x="2202" y="1395"/>
                    <a:pt x="2202" y="1386"/>
                    <a:pt x="2202" y="1377"/>
                  </a:cubicBezTo>
                  <a:cubicBezTo>
                    <a:pt x="2229" y="1323"/>
                    <a:pt x="2229" y="1255"/>
                    <a:pt x="2216" y="1200"/>
                  </a:cubicBezTo>
                  <a:cubicBezTo>
                    <a:pt x="2229" y="1200"/>
                    <a:pt x="2229" y="1200"/>
                    <a:pt x="2229" y="1214"/>
                  </a:cubicBezTo>
                  <a:cubicBezTo>
                    <a:pt x="2243" y="1133"/>
                    <a:pt x="2229" y="1037"/>
                    <a:pt x="2216" y="956"/>
                  </a:cubicBezTo>
                  <a:cubicBezTo>
                    <a:pt x="2202" y="752"/>
                    <a:pt x="2120" y="575"/>
                    <a:pt x="1985" y="412"/>
                  </a:cubicBezTo>
                  <a:cubicBezTo>
                    <a:pt x="1849" y="222"/>
                    <a:pt x="1713" y="167"/>
                    <a:pt x="1631" y="167"/>
                  </a:cubicBezTo>
                  <a:cubicBezTo>
                    <a:pt x="1640" y="167"/>
                    <a:pt x="1649" y="161"/>
                    <a:pt x="1662" y="161"/>
                  </a:cubicBezTo>
                  <a:cubicBezTo>
                    <a:pt x="1669" y="161"/>
                    <a:pt x="1676" y="163"/>
                    <a:pt x="1686" y="167"/>
                  </a:cubicBezTo>
                  <a:cubicBezTo>
                    <a:pt x="1577" y="86"/>
                    <a:pt x="1468" y="45"/>
                    <a:pt x="1346" y="32"/>
                  </a:cubicBezTo>
                  <a:cubicBezTo>
                    <a:pt x="1332" y="32"/>
                    <a:pt x="1319" y="18"/>
                    <a:pt x="1305" y="18"/>
                  </a:cubicBezTo>
                  <a:cubicBezTo>
                    <a:pt x="1291" y="4"/>
                    <a:pt x="1274" y="1"/>
                    <a:pt x="1257" y="1"/>
                  </a:cubicBezTo>
                  <a:cubicBezTo>
                    <a:pt x="1240" y="1"/>
                    <a:pt x="1223" y="4"/>
                    <a:pt x="1210" y="4"/>
                  </a:cubicBezTo>
                  <a:lnTo>
                    <a:pt x="1074" y="4"/>
                  </a:lnTo>
                  <a:cubicBezTo>
                    <a:pt x="1054" y="4"/>
                    <a:pt x="1030" y="1"/>
                    <a:pt x="1006" y="1"/>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8228151" y="4910581"/>
              <a:ext cx="86590" cy="85529"/>
            </a:xfrm>
            <a:custGeom>
              <a:avLst/>
              <a:gdLst/>
              <a:ahLst/>
              <a:cxnLst/>
              <a:rect l="l" t="t" r="r" b="b"/>
              <a:pathLst>
                <a:path w="2285" h="2257" extrusionOk="0">
                  <a:moveTo>
                    <a:pt x="1210" y="293"/>
                  </a:moveTo>
                  <a:cubicBezTo>
                    <a:pt x="1210" y="293"/>
                    <a:pt x="1210" y="293"/>
                    <a:pt x="1210" y="306"/>
                  </a:cubicBezTo>
                  <a:lnTo>
                    <a:pt x="1197" y="306"/>
                  </a:lnTo>
                  <a:cubicBezTo>
                    <a:pt x="1197" y="306"/>
                    <a:pt x="1210" y="293"/>
                    <a:pt x="1210" y="293"/>
                  </a:cubicBezTo>
                  <a:close/>
                  <a:moveTo>
                    <a:pt x="204" y="497"/>
                  </a:moveTo>
                  <a:cubicBezTo>
                    <a:pt x="204" y="497"/>
                    <a:pt x="205" y="510"/>
                    <a:pt x="218" y="510"/>
                  </a:cubicBezTo>
                  <a:cubicBezTo>
                    <a:pt x="204" y="510"/>
                    <a:pt x="204" y="510"/>
                    <a:pt x="204" y="497"/>
                  </a:cubicBezTo>
                  <a:close/>
                  <a:moveTo>
                    <a:pt x="707" y="578"/>
                  </a:moveTo>
                  <a:cubicBezTo>
                    <a:pt x="707" y="592"/>
                    <a:pt x="694" y="592"/>
                    <a:pt x="694" y="592"/>
                  </a:cubicBezTo>
                  <a:cubicBezTo>
                    <a:pt x="694" y="592"/>
                    <a:pt x="694" y="592"/>
                    <a:pt x="694" y="578"/>
                  </a:cubicBezTo>
                  <a:close/>
                  <a:moveTo>
                    <a:pt x="82" y="1217"/>
                  </a:moveTo>
                  <a:cubicBezTo>
                    <a:pt x="82" y="1244"/>
                    <a:pt x="82" y="1258"/>
                    <a:pt x="69" y="1271"/>
                  </a:cubicBezTo>
                  <a:cubicBezTo>
                    <a:pt x="69" y="1258"/>
                    <a:pt x="69" y="1244"/>
                    <a:pt x="82" y="1217"/>
                  </a:cubicBezTo>
                  <a:close/>
                  <a:moveTo>
                    <a:pt x="1251" y="1870"/>
                  </a:moveTo>
                  <a:cubicBezTo>
                    <a:pt x="1251" y="1870"/>
                    <a:pt x="1237" y="1870"/>
                    <a:pt x="1237" y="1883"/>
                  </a:cubicBezTo>
                  <a:cubicBezTo>
                    <a:pt x="1237" y="1870"/>
                    <a:pt x="1237" y="1870"/>
                    <a:pt x="1237" y="1870"/>
                  </a:cubicBezTo>
                  <a:close/>
                  <a:moveTo>
                    <a:pt x="1089" y="0"/>
                  </a:moveTo>
                  <a:cubicBezTo>
                    <a:pt x="990" y="0"/>
                    <a:pt x="896" y="15"/>
                    <a:pt x="802" y="62"/>
                  </a:cubicBezTo>
                  <a:lnTo>
                    <a:pt x="775" y="62"/>
                  </a:lnTo>
                  <a:cubicBezTo>
                    <a:pt x="721" y="75"/>
                    <a:pt x="653" y="103"/>
                    <a:pt x="612" y="130"/>
                  </a:cubicBezTo>
                  <a:cubicBezTo>
                    <a:pt x="585" y="143"/>
                    <a:pt x="558" y="157"/>
                    <a:pt x="531" y="170"/>
                  </a:cubicBezTo>
                  <a:lnTo>
                    <a:pt x="368" y="306"/>
                  </a:lnTo>
                  <a:cubicBezTo>
                    <a:pt x="354" y="320"/>
                    <a:pt x="354" y="320"/>
                    <a:pt x="340" y="334"/>
                  </a:cubicBezTo>
                  <a:cubicBezTo>
                    <a:pt x="300" y="361"/>
                    <a:pt x="272" y="402"/>
                    <a:pt x="245" y="442"/>
                  </a:cubicBezTo>
                  <a:cubicBezTo>
                    <a:pt x="232" y="456"/>
                    <a:pt x="218" y="483"/>
                    <a:pt x="204" y="497"/>
                  </a:cubicBezTo>
                  <a:cubicBezTo>
                    <a:pt x="164" y="524"/>
                    <a:pt x="150" y="565"/>
                    <a:pt x="136" y="605"/>
                  </a:cubicBezTo>
                  <a:cubicBezTo>
                    <a:pt x="69" y="755"/>
                    <a:pt x="1" y="904"/>
                    <a:pt x="14" y="1068"/>
                  </a:cubicBezTo>
                  <a:cubicBezTo>
                    <a:pt x="1" y="1217"/>
                    <a:pt x="14" y="1367"/>
                    <a:pt x="82" y="1516"/>
                  </a:cubicBezTo>
                  <a:cubicBezTo>
                    <a:pt x="96" y="1570"/>
                    <a:pt x="123" y="1625"/>
                    <a:pt x="150" y="1679"/>
                  </a:cubicBezTo>
                  <a:cubicBezTo>
                    <a:pt x="191" y="1720"/>
                    <a:pt x="218" y="1774"/>
                    <a:pt x="259" y="1815"/>
                  </a:cubicBezTo>
                  <a:cubicBezTo>
                    <a:pt x="272" y="1829"/>
                    <a:pt x="286" y="1842"/>
                    <a:pt x="286" y="1856"/>
                  </a:cubicBezTo>
                  <a:cubicBezTo>
                    <a:pt x="286" y="1842"/>
                    <a:pt x="286" y="1842"/>
                    <a:pt x="286" y="1842"/>
                  </a:cubicBezTo>
                  <a:cubicBezTo>
                    <a:pt x="300" y="1897"/>
                    <a:pt x="340" y="1924"/>
                    <a:pt x="395" y="1965"/>
                  </a:cubicBezTo>
                  <a:cubicBezTo>
                    <a:pt x="449" y="2005"/>
                    <a:pt x="517" y="2046"/>
                    <a:pt x="585" y="2101"/>
                  </a:cubicBezTo>
                  <a:cubicBezTo>
                    <a:pt x="626" y="2128"/>
                    <a:pt x="680" y="2169"/>
                    <a:pt x="748" y="2182"/>
                  </a:cubicBezTo>
                  <a:cubicBezTo>
                    <a:pt x="868" y="2212"/>
                    <a:pt x="988" y="2257"/>
                    <a:pt x="1113" y="2257"/>
                  </a:cubicBezTo>
                  <a:cubicBezTo>
                    <a:pt x="1158" y="2257"/>
                    <a:pt x="1204" y="2251"/>
                    <a:pt x="1251" y="2236"/>
                  </a:cubicBezTo>
                  <a:cubicBezTo>
                    <a:pt x="1360" y="2236"/>
                    <a:pt x="1414" y="2223"/>
                    <a:pt x="1441" y="2182"/>
                  </a:cubicBezTo>
                  <a:cubicBezTo>
                    <a:pt x="1441" y="2182"/>
                    <a:pt x="1441" y="2196"/>
                    <a:pt x="1441" y="2196"/>
                  </a:cubicBezTo>
                  <a:cubicBezTo>
                    <a:pt x="1455" y="2182"/>
                    <a:pt x="1469" y="2182"/>
                    <a:pt x="1496" y="2169"/>
                  </a:cubicBezTo>
                  <a:cubicBezTo>
                    <a:pt x="1506" y="2171"/>
                    <a:pt x="1515" y="2172"/>
                    <a:pt x="1524" y="2172"/>
                  </a:cubicBezTo>
                  <a:cubicBezTo>
                    <a:pt x="1565" y="2172"/>
                    <a:pt x="1598" y="2150"/>
                    <a:pt x="1632" y="2128"/>
                  </a:cubicBezTo>
                  <a:cubicBezTo>
                    <a:pt x="1632" y="2114"/>
                    <a:pt x="1632" y="2114"/>
                    <a:pt x="1618" y="2114"/>
                  </a:cubicBezTo>
                  <a:cubicBezTo>
                    <a:pt x="1713" y="2087"/>
                    <a:pt x="1808" y="2046"/>
                    <a:pt x="1876" y="1951"/>
                  </a:cubicBezTo>
                  <a:cubicBezTo>
                    <a:pt x="2094" y="1774"/>
                    <a:pt x="2216" y="1543"/>
                    <a:pt x="2243" y="1271"/>
                  </a:cubicBezTo>
                  <a:cubicBezTo>
                    <a:pt x="2284" y="1122"/>
                    <a:pt x="2257" y="972"/>
                    <a:pt x="2203" y="823"/>
                  </a:cubicBezTo>
                  <a:cubicBezTo>
                    <a:pt x="2203" y="796"/>
                    <a:pt x="2203" y="769"/>
                    <a:pt x="2175" y="741"/>
                  </a:cubicBezTo>
                  <a:cubicBezTo>
                    <a:pt x="2175" y="687"/>
                    <a:pt x="2148" y="646"/>
                    <a:pt x="2121" y="605"/>
                  </a:cubicBezTo>
                  <a:cubicBezTo>
                    <a:pt x="2121" y="578"/>
                    <a:pt x="2094" y="551"/>
                    <a:pt x="2067" y="524"/>
                  </a:cubicBezTo>
                  <a:cubicBezTo>
                    <a:pt x="1876" y="211"/>
                    <a:pt x="1591" y="48"/>
                    <a:pt x="1224" y="7"/>
                  </a:cubicBezTo>
                  <a:cubicBezTo>
                    <a:pt x="1178" y="3"/>
                    <a:pt x="1133" y="0"/>
                    <a:pt x="1089" y="0"/>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8227621" y="5030255"/>
              <a:ext cx="87121" cy="85643"/>
            </a:xfrm>
            <a:custGeom>
              <a:avLst/>
              <a:gdLst/>
              <a:ahLst/>
              <a:cxnLst/>
              <a:rect l="l" t="t" r="r" b="b"/>
              <a:pathLst>
                <a:path w="2299" h="2260" extrusionOk="0">
                  <a:moveTo>
                    <a:pt x="1138" y="0"/>
                  </a:moveTo>
                  <a:cubicBezTo>
                    <a:pt x="958" y="0"/>
                    <a:pt x="789" y="53"/>
                    <a:pt x="626" y="139"/>
                  </a:cubicBezTo>
                  <a:cubicBezTo>
                    <a:pt x="572" y="166"/>
                    <a:pt x="531" y="179"/>
                    <a:pt x="490" y="220"/>
                  </a:cubicBezTo>
                  <a:cubicBezTo>
                    <a:pt x="490" y="229"/>
                    <a:pt x="490" y="232"/>
                    <a:pt x="494" y="233"/>
                  </a:cubicBezTo>
                  <a:lnTo>
                    <a:pt x="494" y="233"/>
                  </a:lnTo>
                  <a:cubicBezTo>
                    <a:pt x="424" y="237"/>
                    <a:pt x="311" y="399"/>
                    <a:pt x="259" y="438"/>
                  </a:cubicBezTo>
                  <a:cubicBezTo>
                    <a:pt x="178" y="546"/>
                    <a:pt x="96" y="655"/>
                    <a:pt x="83" y="805"/>
                  </a:cubicBezTo>
                  <a:cubicBezTo>
                    <a:pt x="69" y="832"/>
                    <a:pt x="55" y="873"/>
                    <a:pt x="55" y="913"/>
                  </a:cubicBezTo>
                  <a:cubicBezTo>
                    <a:pt x="15" y="1049"/>
                    <a:pt x="1" y="1185"/>
                    <a:pt x="55" y="1321"/>
                  </a:cubicBezTo>
                  <a:cubicBezTo>
                    <a:pt x="55" y="1335"/>
                    <a:pt x="55" y="1335"/>
                    <a:pt x="55" y="1348"/>
                  </a:cubicBezTo>
                  <a:cubicBezTo>
                    <a:pt x="55" y="1416"/>
                    <a:pt x="69" y="1484"/>
                    <a:pt x="96" y="1539"/>
                  </a:cubicBezTo>
                  <a:cubicBezTo>
                    <a:pt x="178" y="1756"/>
                    <a:pt x="314" y="1906"/>
                    <a:pt x="490" y="2042"/>
                  </a:cubicBezTo>
                  <a:cubicBezTo>
                    <a:pt x="504" y="2069"/>
                    <a:pt x="517" y="2082"/>
                    <a:pt x="545" y="2082"/>
                  </a:cubicBezTo>
                  <a:cubicBezTo>
                    <a:pt x="599" y="2123"/>
                    <a:pt x="653" y="2137"/>
                    <a:pt x="708" y="2150"/>
                  </a:cubicBezTo>
                  <a:lnTo>
                    <a:pt x="681" y="2150"/>
                  </a:lnTo>
                  <a:cubicBezTo>
                    <a:pt x="721" y="2178"/>
                    <a:pt x="776" y="2191"/>
                    <a:pt x="816" y="2205"/>
                  </a:cubicBezTo>
                  <a:cubicBezTo>
                    <a:pt x="871" y="2232"/>
                    <a:pt x="912" y="2232"/>
                    <a:pt x="966" y="2232"/>
                  </a:cubicBezTo>
                  <a:cubicBezTo>
                    <a:pt x="993" y="2252"/>
                    <a:pt x="1024" y="2256"/>
                    <a:pt x="1056" y="2256"/>
                  </a:cubicBezTo>
                  <a:cubicBezTo>
                    <a:pt x="1072" y="2256"/>
                    <a:pt x="1089" y="2255"/>
                    <a:pt x="1106" y="2255"/>
                  </a:cubicBezTo>
                  <a:cubicBezTo>
                    <a:pt x="1122" y="2255"/>
                    <a:pt x="1139" y="2256"/>
                    <a:pt x="1156" y="2259"/>
                  </a:cubicBezTo>
                  <a:cubicBezTo>
                    <a:pt x="1319" y="2259"/>
                    <a:pt x="1469" y="2218"/>
                    <a:pt x="1618" y="2150"/>
                  </a:cubicBezTo>
                  <a:cubicBezTo>
                    <a:pt x="1673" y="2137"/>
                    <a:pt x="1714" y="2110"/>
                    <a:pt x="1754" y="2069"/>
                  </a:cubicBezTo>
                  <a:cubicBezTo>
                    <a:pt x="1822" y="2042"/>
                    <a:pt x="1877" y="1987"/>
                    <a:pt x="1931" y="1933"/>
                  </a:cubicBezTo>
                  <a:cubicBezTo>
                    <a:pt x="1958" y="1906"/>
                    <a:pt x="1985" y="1878"/>
                    <a:pt x="1999" y="1851"/>
                  </a:cubicBezTo>
                  <a:cubicBezTo>
                    <a:pt x="1999" y="1851"/>
                    <a:pt x="1999" y="1851"/>
                    <a:pt x="1999" y="1838"/>
                  </a:cubicBezTo>
                  <a:cubicBezTo>
                    <a:pt x="2108" y="1702"/>
                    <a:pt x="2230" y="1566"/>
                    <a:pt x="2244" y="1348"/>
                  </a:cubicBezTo>
                  <a:cubicBezTo>
                    <a:pt x="2244" y="1335"/>
                    <a:pt x="2244" y="1294"/>
                    <a:pt x="2244" y="1267"/>
                  </a:cubicBezTo>
                  <a:cubicBezTo>
                    <a:pt x="2244" y="1267"/>
                    <a:pt x="2244" y="1267"/>
                    <a:pt x="2257" y="1280"/>
                  </a:cubicBezTo>
                  <a:cubicBezTo>
                    <a:pt x="2298" y="1022"/>
                    <a:pt x="2230" y="778"/>
                    <a:pt x="2108" y="574"/>
                  </a:cubicBezTo>
                  <a:cubicBezTo>
                    <a:pt x="2108" y="546"/>
                    <a:pt x="2094" y="519"/>
                    <a:pt x="2067" y="506"/>
                  </a:cubicBezTo>
                  <a:cubicBezTo>
                    <a:pt x="2040" y="465"/>
                    <a:pt x="2013" y="424"/>
                    <a:pt x="1972" y="383"/>
                  </a:cubicBezTo>
                  <a:cubicBezTo>
                    <a:pt x="1945" y="343"/>
                    <a:pt x="1917" y="302"/>
                    <a:pt x="1863" y="275"/>
                  </a:cubicBezTo>
                  <a:cubicBezTo>
                    <a:pt x="1863" y="275"/>
                    <a:pt x="1863" y="275"/>
                    <a:pt x="1863" y="288"/>
                  </a:cubicBezTo>
                  <a:cubicBezTo>
                    <a:pt x="1850" y="247"/>
                    <a:pt x="1795" y="207"/>
                    <a:pt x="1754" y="193"/>
                  </a:cubicBezTo>
                  <a:cubicBezTo>
                    <a:pt x="1714" y="152"/>
                    <a:pt x="1659" y="125"/>
                    <a:pt x="1591" y="112"/>
                  </a:cubicBezTo>
                  <a:cubicBezTo>
                    <a:pt x="1537" y="57"/>
                    <a:pt x="1469" y="57"/>
                    <a:pt x="1401" y="44"/>
                  </a:cubicBezTo>
                  <a:cubicBezTo>
                    <a:pt x="1387" y="44"/>
                    <a:pt x="1374" y="44"/>
                    <a:pt x="1374" y="30"/>
                  </a:cubicBezTo>
                  <a:cubicBezTo>
                    <a:pt x="1293" y="10"/>
                    <a:pt x="1214" y="0"/>
                    <a:pt x="1138" y="0"/>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8395043" y="4824293"/>
              <a:ext cx="38" cy="38"/>
            </a:xfrm>
            <a:custGeom>
              <a:avLst/>
              <a:gdLst/>
              <a:ahLst/>
              <a:cxnLst/>
              <a:rect l="l" t="t" r="r" b="b"/>
              <a:pathLst>
                <a:path w="1" h="1" extrusionOk="0">
                  <a:moveTo>
                    <a:pt x="0" y="1"/>
                  </a:moveTo>
                  <a:cubicBezTo>
                    <a:pt x="0" y="1"/>
                    <a:pt x="0" y="1"/>
                    <a:pt x="0" y="1"/>
                  </a:cubicBezTo>
                  <a:lnTo>
                    <a:pt x="0" y="1"/>
                  </a:lnTo>
                  <a:cubicBezTo>
                    <a:pt x="0" y="1"/>
                    <a:pt x="0" y="1"/>
                    <a:pt x="0" y="1"/>
                  </a:cubicBezTo>
                  <a:cubicBezTo>
                    <a:pt x="0" y="1"/>
                    <a:pt x="0" y="1"/>
                    <a:pt x="0" y="1"/>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8347746" y="4671266"/>
              <a:ext cx="88636" cy="84771"/>
            </a:xfrm>
            <a:custGeom>
              <a:avLst/>
              <a:gdLst/>
              <a:ahLst/>
              <a:cxnLst/>
              <a:rect l="l" t="t" r="r" b="b"/>
              <a:pathLst>
                <a:path w="2339" h="2237" extrusionOk="0">
                  <a:moveTo>
                    <a:pt x="1224" y="342"/>
                  </a:moveTo>
                  <a:cubicBezTo>
                    <a:pt x="1224" y="342"/>
                    <a:pt x="1224" y="356"/>
                    <a:pt x="1224" y="356"/>
                  </a:cubicBezTo>
                  <a:cubicBezTo>
                    <a:pt x="1224" y="356"/>
                    <a:pt x="1224" y="356"/>
                    <a:pt x="1211" y="342"/>
                  </a:cubicBezTo>
                  <a:close/>
                  <a:moveTo>
                    <a:pt x="939" y="668"/>
                  </a:moveTo>
                  <a:cubicBezTo>
                    <a:pt x="939" y="668"/>
                    <a:pt x="925" y="682"/>
                    <a:pt x="925" y="682"/>
                  </a:cubicBezTo>
                  <a:cubicBezTo>
                    <a:pt x="925" y="682"/>
                    <a:pt x="925" y="668"/>
                    <a:pt x="925" y="668"/>
                  </a:cubicBezTo>
                  <a:close/>
                  <a:moveTo>
                    <a:pt x="1157" y="0"/>
                  </a:moveTo>
                  <a:cubicBezTo>
                    <a:pt x="1132" y="0"/>
                    <a:pt x="1113" y="4"/>
                    <a:pt x="1102" y="16"/>
                  </a:cubicBezTo>
                  <a:lnTo>
                    <a:pt x="980" y="16"/>
                  </a:lnTo>
                  <a:cubicBezTo>
                    <a:pt x="993" y="16"/>
                    <a:pt x="993" y="30"/>
                    <a:pt x="993" y="30"/>
                  </a:cubicBezTo>
                  <a:cubicBezTo>
                    <a:pt x="981" y="26"/>
                    <a:pt x="969" y="24"/>
                    <a:pt x="957" y="24"/>
                  </a:cubicBezTo>
                  <a:cubicBezTo>
                    <a:pt x="929" y="24"/>
                    <a:pt x="900" y="34"/>
                    <a:pt x="871" y="43"/>
                  </a:cubicBezTo>
                  <a:cubicBezTo>
                    <a:pt x="735" y="57"/>
                    <a:pt x="613" y="138"/>
                    <a:pt x="490" y="206"/>
                  </a:cubicBezTo>
                  <a:cubicBezTo>
                    <a:pt x="368" y="301"/>
                    <a:pt x="246" y="410"/>
                    <a:pt x="191" y="560"/>
                  </a:cubicBezTo>
                  <a:cubicBezTo>
                    <a:pt x="150" y="587"/>
                    <a:pt x="137" y="614"/>
                    <a:pt x="137" y="655"/>
                  </a:cubicBezTo>
                  <a:cubicBezTo>
                    <a:pt x="137" y="655"/>
                    <a:pt x="137" y="655"/>
                    <a:pt x="137" y="641"/>
                  </a:cubicBezTo>
                  <a:cubicBezTo>
                    <a:pt x="83" y="723"/>
                    <a:pt x="55" y="818"/>
                    <a:pt x="42" y="913"/>
                  </a:cubicBezTo>
                  <a:cubicBezTo>
                    <a:pt x="1" y="1049"/>
                    <a:pt x="1" y="1199"/>
                    <a:pt x="55" y="1334"/>
                  </a:cubicBezTo>
                  <a:cubicBezTo>
                    <a:pt x="96" y="1620"/>
                    <a:pt x="246" y="1851"/>
                    <a:pt x="490" y="2028"/>
                  </a:cubicBezTo>
                  <a:cubicBezTo>
                    <a:pt x="531" y="2068"/>
                    <a:pt x="585" y="2096"/>
                    <a:pt x="626" y="2123"/>
                  </a:cubicBezTo>
                  <a:cubicBezTo>
                    <a:pt x="653" y="2123"/>
                    <a:pt x="708" y="2150"/>
                    <a:pt x="735" y="2164"/>
                  </a:cubicBezTo>
                  <a:cubicBezTo>
                    <a:pt x="762" y="2191"/>
                    <a:pt x="803" y="2191"/>
                    <a:pt x="844" y="2204"/>
                  </a:cubicBezTo>
                  <a:cubicBezTo>
                    <a:pt x="844" y="2204"/>
                    <a:pt x="844" y="2191"/>
                    <a:pt x="844" y="2191"/>
                  </a:cubicBezTo>
                  <a:cubicBezTo>
                    <a:pt x="895" y="2221"/>
                    <a:pt x="946" y="2237"/>
                    <a:pt x="1002" y="2237"/>
                  </a:cubicBezTo>
                  <a:cubicBezTo>
                    <a:pt x="1021" y="2237"/>
                    <a:pt x="1041" y="2235"/>
                    <a:pt x="1061" y="2232"/>
                  </a:cubicBezTo>
                  <a:lnTo>
                    <a:pt x="1306" y="2232"/>
                  </a:lnTo>
                  <a:cubicBezTo>
                    <a:pt x="1374" y="2232"/>
                    <a:pt x="1428" y="2218"/>
                    <a:pt x="1483" y="2191"/>
                  </a:cubicBezTo>
                  <a:cubicBezTo>
                    <a:pt x="1863" y="2068"/>
                    <a:pt x="2094" y="1810"/>
                    <a:pt x="2217" y="1443"/>
                  </a:cubicBezTo>
                  <a:cubicBezTo>
                    <a:pt x="2217" y="1430"/>
                    <a:pt x="2217" y="1416"/>
                    <a:pt x="2217" y="1416"/>
                  </a:cubicBezTo>
                  <a:cubicBezTo>
                    <a:pt x="2339" y="1035"/>
                    <a:pt x="2244" y="696"/>
                    <a:pt x="1999" y="397"/>
                  </a:cubicBezTo>
                  <a:cubicBezTo>
                    <a:pt x="1985" y="369"/>
                    <a:pt x="1972" y="356"/>
                    <a:pt x="1945" y="342"/>
                  </a:cubicBezTo>
                  <a:cubicBezTo>
                    <a:pt x="1768" y="152"/>
                    <a:pt x="1550" y="43"/>
                    <a:pt x="1292" y="16"/>
                  </a:cubicBezTo>
                  <a:cubicBezTo>
                    <a:pt x="1237" y="8"/>
                    <a:pt x="1191" y="0"/>
                    <a:pt x="1157" y="0"/>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2"/>
        <p:cNvGrpSpPr/>
        <p:nvPr/>
      </p:nvGrpSpPr>
      <p:grpSpPr>
        <a:xfrm>
          <a:off x="0" y="0"/>
          <a:ext cx="0" cy="0"/>
          <a:chOff x="0" y="0"/>
          <a:chExt cx="0" cy="0"/>
        </a:xfrm>
      </p:grpSpPr>
      <p:pic>
        <p:nvPicPr>
          <p:cNvPr id="23" name="Google Shape;23;p5"/>
          <p:cNvPicPr preferRelativeResize="0"/>
          <p:nvPr/>
        </p:nvPicPr>
        <p:blipFill>
          <a:blip r:embed="rId2">
            <a:alphaModFix amt="25000"/>
          </a:blip>
          <a:stretch>
            <a:fillRect/>
          </a:stretch>
        </p:blipFill>
        <p:spPr>
          <a:xfrm>
            <a:off x="0" y="0"/>
            <a:ext cx="9144003" cy="5143501"/>
          </a:xfrm>
          <a:prstGeom prst="rect">
            <a:avLst/>
          </a:prstGeom>
          <a:noFill/>
          <a:ln>
            <a:noFill/>
          </a:ln>
        </p:spPr>
      </p:pic>
      <p:sp>
        <p:nvSpPr>
          <p:cNvPr id="24" name="Google Shape;24;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a:endParaRPr/>
          </a:p>
        </p:txBody>
      </p:sp>
      <p:sp>
        <p:nvSpPr>
          <p:cNvPr id="25" name="Google Shape;25;p5"/>
          <p:cNvSpPr txBox="1">
            <a:spLocks noGrp="1"/>
          </p:cNvSpPr>
          <p:nvPr>
            <p:ph type="subTitle" idx="1"/>
          </p:nvPr>
        </p:nvSpPr>
        <p:spPr>
          <a:xfrm>
            <a:off x="1329750" y="2507125"/>
            <a:ext cx="3017100" cy="527400"/>
          </a:xfrm>
          <a:prstGeom prst="rect">
            <a:avLst/>
          </a:prstGeom>
        </p:spPr>
        <p:txBody>
          <a:bodyPr spcFirstLastPara="1" wrap="square" lIns="91425" tIns="91425" rIns="91425" bIns="91425" anchor="b" anchorCtr="0">
            <a:noAutofit/>
          </a:bodyPr>
          <a:lstStyle>
            <a:lvl1pPr lvl="0" algn="ctr">
              <a:spcBef>
                <a:spcPts val="0"/>
              </a:spcBef>
              <a:spcAft>
                <a:spcPts val="0"/>
              </a:spcAft>
              <a:buSzPts val="2000"/>
              <a:buFont typeface="Grandstander"/>
              <a:buNone/>
              <a:defRPr sz="2200" b="1">
                <a:highlight>
                  <a:schemeClr val="lt2"/>
                </a:highlight>
                <a:latin typeface="Grandstander"/>
                <a:ea typeface="Grandstander"/>
                <a:cs typeface="Grandstander"/>
                <a:sym typeface="Grandstander"/>
              </a:defRPr>
            </a:lvl1pPr>
            <a:lvl2pPr lvl="1">
              <a:spcBef>
                <a:spcPts val="0"/>
              </a:spcBef>
              <a:spcAft>
                <a:spcPts val="0"/>
              </a:spcAft>
              <a:buSzPts val="2000"/>
              <a:buFont typeface="Grandstander"/>
              <a:buNone/>
              <a:defRPr sz="2000" b="1">
                <a:latin typeface="Grandstander"/>
                <a:ea typeface="Grandstander"/>
                <a:cs typeface="Grandstander"/>
                <a:sym typeface="Grandstander"/>
              </a:defRPr>
            </a:lvl2pPr>
            <a:lvl3pPr lvl="2">
              <a:spcBef>
                <a:spcPts val="0"/>
              </a:spcBef>
              <a:spcAft>
                <a:spcPts val="0"/>
              </a:spcAft>
              <a:buSzPts val="2000"/>
              <a:buFont typeface="Grandstander"/>
              <a:buNone/>
              <a:defRPr sz="2000" b="1">
                <a:latin typeface="Grandstander"/>
                <a:ea typeface="Grandstander"/>
                <a:cs typeface="Grandstander"/>
                <a:sym typeface="Grandstander"/>
              </a:defRPr>
            </a:lvl3pPr>
            <a:lvl4pPr lvl="3">
              <a:spcBef>
                <a:spcPts val="0"/>
              </a:spcBef>
              <a:spcAft>
                <a:spcPts val="0"/>
              </a:spcAft>
              <a:buSzPts val="2000"/>
              <a:buFont typeface="Grandstander"/>
              <a:buNone/>
              <a:defRPr sz="2000" b="1">
                <a:latin typeface="Grandstander"/>
                <a:ea typeface="Grandstander"/>
                <a:cs typeface="Grandstander"/>
                <a:sym typeface="Grandstander"/>
              </a:defRPr>
            </a:lvl4pPr>
            <a:lvl5pPr lvl="4">
              <a:spcBef>
                <a:spcPts val="0"/>
              </a:spcBef>
              <a:spcAft>
                <a:spcPts val="0"/>
              </a:spcAft>
              <a:buSzPts val="2000"/>
              <a:buFont typeface="Grandstander"/>
              <a:buNone/>
              <a:defRPr sz="2000" b="1">
                <a:latin typeface="Grandstander"/>
                <a:ea typeface="Grandstander"/>
                <a:cs typeface="Grandstander"/>
                <a:sym typeface="Grandstander"/>
              </a:defRPr>
            </a:lvl5pPr>
            <a:lvl6pPr lvl="5">
              <a:spcBef>
                <a:spcPts val="0"/>
              </a:spcBef>
              <a:spcAft>
                <a:spcPts val="0"/>
              </a:spcAft>
              <a:buSzPts val="2000"/>
              <a:buFont typeface="Grandstander"/>
              <a:buNone/>
              <a:defRPr sz="2000" b="1">
                <a:latin typeface="Grandstander"/>
                <a:ea typeface="Grandstander"/>
                <a:cs typeface="Grandstander"/>
                <a:sym typeface="Grandstander"/>
              </a:defRPr>
            </a:lvl6pPr>
            <a:lvl7pPr lvl="6">
              <a:spcBef>
                <a:spcPts val="0"/>
              </a:spcBef>
              <a:spcAft>
                <a:spcPts val="0"/>
              </a:spcAft>
              <a:buSzPts val="2000"/>
              <a:buFont typeface="Grandstander"/>
              <a:buNone/>
              <a:defRPr sz="2000" b="1">
                <a:latin typeface="Grandstander"/>
                <a:ea typeface="Grandstander"/>
                <a:cs typeface="Grandstander"/>
                <a:sym typeface="Grandstander"/>
              </a:defRPr>
            </a:lvl7pPr>
            <a:lvl8pPr lvl="7">
              <a:spcBef>
                <a:spcPts val="0"/>
              </a:spcBef>
              <a:spcAft>
                <a:spcPts val="0"/>
              </a:spcAft>
              <a:buSzPts val="2000"/>
              <a:buFont typeface="Grandstander"/>
              <a:buNone/>
              <a:defRPr sz="2000" b="1">
                <a:latin typeface="Grandstander"/>
                <a:ea typeface="Grandstander"/>
                <a:cs typeface="Grandstander"/>
                <a:sym typeface="Grandstander"/>
              </a:defRPr>
            </a:lvl8pPr>
            <a:lvl9pPr lvl="8">
              <a:spcBef>
                <a:spcPts val="0"/>
              </a:spcBef>
              <a:spcAft>
                <a:spcPts val="0"/>
              </a:spcAft>
              <a:buSzPts val="2000"/>
              <a:buFont typeface="Grandstander"/>
              <a:buNone/>
              <a:defRPr sz="2000" b="1">
                <a:latin typeface="Grandstander"/>
                <a:ea typeface="Grandstander"/>
                <a:cs typeface="Grandstander"/>
                <a:sym typeface="Grandstander"/>
              </a:defRPr>
            </a:lvl9pPr>
          </a:lstStyle>
          <a:p>
            <a:endParaRPr/>
          </a:p>
        </p:txBody>
      </p:sp>
      <p:sp>
        <p:nvSpPr>
          <p:cNvPr id="26" name="Google Shape;26;p5"/>
          <p:cNvSpPr txBox="1">
            <a:spLocks noGrp="1"/>
          </p:cNvSpPr>
          <p:nvPr>
            <p:ph type="subTitle" idx="2"/>
          </p:nvPr>
        </p:nvSpPr>
        <p:spPr>
          <a:xfrm>
            <a:off x="1329750" y="3142550"/>
            <a:ext cx="3017100" cy="114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7" name="Google Shape;27;p5"/>
          <p:cNvSpPr txBox="1">
            <a:spLocks noGrp="1"/>
          </p:cNvSpPr>
          <p:nvPr>
            <p:ph type="subTitle" idx="3"/>
          </p:nvPr>
        </p:nvSpPr>
        <p:spPr>
          <a:xfrm>
            <a:off x="4797175" y="2507125"/>
            <a:ext cx="3017100" cy="52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Grandstander"/>
              <a:buNone/>
              <a:defRPr sz="2200" b="1">
                <a:highlight>
                  <a:schemeClr val="lt2"/>
                </a:highlight>
                <a:latin typeface="Grandstander"/>
                <a:ea typeface="Grandstander"/>
                <a:cs typeface="Grandstander"/>
                <a:sym typeface="Grandstander"/>
              </a:defRPr>
            </a:lvl1pPr>
            <a:lvl2pPr lvl="1" rtl="0">
              <a:spcBef>
                <a:spcPts val="0"/>
              </a:spcBef>
              <a:spcAft>
                <a:spcPts val="0"/>
              </a:spcAft>
              <a:buSzPts val="2000"/>
              <a:buFont typeface="Grandstander"/>
              <a:buNone/>
              <a:defRPr sz="2000" b="1">
                <a:latin typeface="Grandstander"/>
                <a:ea typeface="Grandstander"/>
                <a:cs typeface="Grandstander"/>
                <a:sym typeface="Grandstander"/>
              </a:defRPr>
            </a:lvl2pPr>
            <a:lvl3pPr lvl="2" rtl="0">
              <a:spcBef>
                <a:spcPts val="0"/>
              </a:spcBef>
              <a:spcAft>
                <a:spcPts val="0"/>
              </a:spcAft>
              <a:buSzPts val="2000"/>
              <a:buFont typeface="Grandstander"/>
              <a:buNone/>
              <a:defRPr sz="2000" b="1">
                <a:latin typeface="Grandstander"/>
                <a:ea typeface="Grandstander"/>
                <a:cs typeface="Grandstander"/>
                <a:sym typeface="Grandstander"/>
              </a:defRPr>
            </a:lvl3pPr>
            <a:lvl4pPr lvl="3" rtl="0">
              <a:spcBef>
                <a:spcPts val="0"/>
              </a:spcBef>
              <a:spcAft>
                <a:spcPts val="0"/>
              </a:spcAft>
              <a:buSzPts val="2000"/>
              <a:buFont typeface="Grandstander"/>
              <a:buNone/>
              <a:defRPr sz="2000" b="1">
                <a:latin typeface="Grandstander"/>
                <a:ea typeface="Grandstander"/>
                <a:cs typeface="Grandstander"/>
                <a:sym typeface="Grandstander"/>
              </a:defRPr>
            </a:lvl4pPr>
            <a:lvl5pPr lvl="4" rtl="0">
              <a:spcBef>
                <a:spcPts val="0"/>
              </a:spcBef>
              <a:spcAft>
                <a:spcPts val="0"/>
              </a:spcAft>
              <a:buSzPts val="2000"/>
              <a:buFont typeface="Grandstander"/>
              <a:buNone/>
              <a:defRPr sz="2000" b="1">
                <a:latin typeface="Grandstander"/>
                <a:ea typeface="Grandstander"/>
                <a:cs typeface="Grandstander"/>
                <a:sym typeface="Grandstander"/>
              </a:defRPr>
            </a:lvl5pPr>
            <a:lvl6pPr lvl="5" rtl="0">
              <a:spcBef>
                <a:spcPts val="0"/>
              </a:spcBef>
              <a:spcAft>
                <a:spcPts val="0"/>
              </a:spcAft>
              <a:buSzPts val="2000"/>
              <a:buFont typeface="Grandstander"/>
              <a:buNone/>
              <a:defRPr sz="2000" b="1">
                <a:latin typeface="Grandstander"/>
                <a:ea typeface="Grandstander"/>
                <a:cs typeface="Grandstander"/>
                <a:sym typeface="Grandstander"/>
              </a:defRPr>
            </a:lvl6pPr>
            <a:lvl7pPr lvl="6" rtl="0">
              <a:spcBef>
                <a:spcPts val="0"/>
              </a:spcBef>
              <a:spcAft>
                <a:spcPts val="0"/>
              </a:spcAft>
              <a:buSzPts val="2000"/>
              <a:buFont typeface="Grandstander"/>
              <a:buNone/>
              <a:defRPr sz="2000" b="1">
                <a:latin typeface="Grandstander"/>
                <a:ea typeface="Grandstander"/>
                <a:cs typeface="Grandstander"/>
                <a:sym typeface="Grandstander"/>
              </a:defRPr>
            </a:lvl7pPr>
            <a:lvl8pPr lvl="7" rtl="0">
              <a:spcBef>
                <a:spcPts val="0"/>
              </a:spcBef>
              <a:spcAft>
                <a:spcPts val="0"/>
              </a:spcAft>
              <a:buSzPts val="2000"/>
              <a:buFont typeface="Grandstander"/>
              <a:buNone/>
              <a:defRPr sz="2000" b="1">
                <a:latin typeface="Grandstander"/>
                <a:ea typeface="Grandstander"/>
                <a:cs typeface="Grandstander"/>
                <a:sym typeface="Grandstander"/>
              </a:defRPr>
            </a:lvl8pPr>
            <a:lvl9pPr lvl="8" rtl="0">
              <a:spcBef>
                <a:spcPts val="0"/>
              </a:spcBef>
              <a:spcAft>
                <a:spcPts val="0"/>
              </a:spcAft>
              <a:buSzPts val="2000"/>
              <a:buFont typeface="Grandstander"/>
              <a:buNone/>
              <a:defRPr sz="2000" b="1">
                <a:latin typeface="Grandstander"/>
                <a:ea typeface="Grandstander"/>
                <a:cs typeface="Grandstander"/>
                <a:sym typeface="Grandstander"/>
              </a:defRPr>
            </a:lvl9pPr>
          </a:lstStyle>
          <a:p>
            <a:endParaRPr/>
          </a:p>
        </p:txBody>
      </p:sp>
      <p:sp>
        <p:nvSpPr>
          <p:cNvPr id="28" name="Google Shape;28;p5"/>
          <p:cNvSpPr txBox="1">
            <a:spLocks noGrp="1"/>
          </p:cNvSpPr>
          <p:nvPr>
            <p:ph type="subTitle" idx="4"/>
          </p:nvPr>
        </p:nvSpPr>
        <p:spPr>
          <a:xfrm>
            <a:off x="4797175" y="3142550"/>
            <a:ext cx="3017100" cy="114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29959718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6"/>
        <p:cNvGrpSpPr/>
        <p:nvPr/>
      </p:nvGrpSpPr>
      <p:grpSpPr>
        <a:xfrm>
          <a:off x="0" y="0"/>
          <a:ext cx="0" cy="0"/>
          <a:chOff x="0" y="0"/>
          <a:chExt cx="0" cy="0"/>
        </a:xfrm>
      </p:grpSpPr>
      <p:pic>
        <p:nvPicPr>
          <p:cNvPr id="37" name="Google Shape;37;p8"/>
          <p:cNvPicPr preferRelativeResize="0"/>
          <p:nvPr/>
        </p:nvPicPr>
        <p:blipFill>
          <a:blip r:embed="rId2">
            <a:alphaModFix amt="25000"/>
          </a:blip>
          <a:stretch>
            <a:fillRect/>
          </a:stretch>
        </p:blipFill>
        <p:spPr>
          <a:xfrm>
            <a:off x="0" y="0"/>
            <a:ext cx="9144003" cy="5143501"/>
          </a:xfrm>
          <a:prstGeom prst="rect">
            <a:avLst/>
          </a:prstGeom>
          <a:noFill/>
          <a:ln>
            <a:noFill/>
          </a:ln>
        </p:spPr>
      </p:pic>
      <p:sp>
        <p:nvSpPr>
          <p:cNvPr id="38" name="Google Shape;38;p8"/>
          <p:cNvSpPr txBox="1">
            <a:spLocks noGrp="1"/>
          </p:cNvSpPr>
          <p:nvPr>
            <p:ph type="title"/>
          </p:nvPr>
        </p:nvSpPr>
        <p:spPr>
          <a:xfrm>
            <a:off x="1388100" y="1107350"/>
            <a:ext cx="6367800" cy="2928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8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1669117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9"/>
        <p:cNvGrpSpPr/>
        <p:nvPr/>
      </p:nvGrpSpPr>
      <p:grpSpPr>
        <a:xfrm>
          <a:off x="0" y="0"/>
          <a:ext cx="0" cy="0"/>
          <a:chOff x="0" y="0"/>
          <a:chExt cx="0" cy="0"/>
        </a:xfrm>
      </p:grpSpPr>
    </p:spTree>
    <p:extLst>
      <p:ext uri="{BB962C8B-B14F-4D97-AF65-F5344CB8AC3E}">
        <p14:creationId xmlns:p14="http://schemas.microsoft.com/office/powerpoint/2010/main" val="7606237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74"/>
        <p:cNvGrpSpPr/>
        <p:nvPr/>
      </p:nvGrpSpPr>
      <p:grpSpPr>
        <a:xfrm>
          <a:off x="0" y="0"/>
          <a:ext cx="0" cy="0"/>
          <a:chOff x="0" y="0"/>
          <a:chExt cx="0" cy="0"/>
        </a:xfrm>
      </p:grpSpPr>
      <p:pic>
        <p:nvPicPr>
          <p:cNvPr id="75" name="Google Shape;75;p16"/>
          <p:cNvPicPr preferRelativeResize="0"/>
          <p:nvPr/>
        </p:nvPicPr>
        <p:blipFill>
          <a:blip r:embed="rId2">
            <a:alphaModFix amt="25000"/>
          </a:blip>
          <a:stretch>
            <a:fillRect/>
          </a:stretch>
        </p:blipFill>
        <p:spPr>
          <a:xfrm>
            <a:off x="0" y="0"/>
            <a:ext cx="9144003" cy="5143501"/>
          </a:xfrm>
          <a:prstGeom prst="rect">
            <a:avLst/>
          </a:prstGeom>
          <a:noFill/>
          <a:ln>
            <a:noFill/>
          </a:ln>
        </p:spPr>
      </p:pic>
      <p:sp>
        <p:nvSpPr>
          <p:cNvPr id="76" name="Google Shape;76;p16"/>
          <p:cNvSpPr txBox="1">
            <a:spLocks noGrp="1"/>
          </p:cNvSpPr>
          <p:nvPr>
            <p:ph type="body" idx="1"/>
          </p:nvPr>
        </p:nvSpPr>
        <p:spPr>
          <a:xfrm>
            <a:off x="1532600" y="1287475"/>
            <a:ext cx="6078900" cy="32139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
        <p:nvSpPr>
          <p:cNvPr id="77" name="Google Shape;77;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Tree>
    <p:extLst>
      <p:ext uri="{BB962C8B-B14F-4D97-AF65-F5344CB8AC3E}">
        <p14:creationId xmlns:p14="http://schemas.microsoft.com/office/powerpoint/2010/main" val="1345199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04"/>
        <p:cNvGrpSpPr/>
        <p:nvPr/>
      </p:nvGrpSpPr>
      <p:grpSpPr>
        <a:xfrm>
          <a:off x="0" y="0"/>
          <a:ext cx="0" cy="0"/>
          <a:chOff x="0" y="0"/>
          <a:chExt cx="0" cy="0"/>
        </a:xfrm>
      </p:grpSpPr>
      <p:pic>
        <p:nvPicPr>
          <p:cNvPr id="105" name="Google Shape;105;p22"/>
          <p:cNvPicPr preferRelativeResize="0"/>
          <p:nvPr/>
        </p:nvPicPr>
        <p:blipFill>
          <a:blip r:embed="rId2">
            <a:alphaModFix amt="25000"/>
          </a:blip>
          <a:stretch>
            <a:fillRect/>
          </a:stretch>
        </p:blipFill>
        <p:spPr>
          <a:xfrm>
            <a:off x="0" y="0"/>
            <a:ext cx="9144003" cy="5143501"/>
          </a:xfrm>
          <a:prstGeom prst="rect">
            <a:avLst/>
          </a:prstGeom>
          <a:noFill/>
          <a:ln>
            <a:noFill/>
          </a:ln>
        </p:spPr>
      </p:pic>
      <p:sp>
        <p:nvSpPr>
          <p:cNvPr id="106" name="Google Shape;106;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07" name="Google Shape;107;p22"/>
          <p:cNvSpPr txBox="1">
            <a:spLocks noGrp="1"/>
          </p:cNvSpPr>
          <p:nvPr>
            <p:ph type="subTitle" idx="1"/>
          </p:nvPr>
        </p:nvSpPr>
        <p:spPr>
          <a:xfrm>
            <a:off x="3248025" y="1352525"/>
            <a:ext cx="4128600" cy="460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Grandstander"/>
              <a:buNone/>
              <a:defRPr sz="2200" b="1">
                <a:highlight>
                  <a:schemeClr val="lt2"/>
                </a:highlight>
                <a:latin typeface="Grandstander"/>
                <a:ea typeface="Grandstander"/>
                <a:cs typeface="Grandstander"/>
                <a:sym typeface="Grandstander"/>
              </a:defRPr>
            </a:lvl1pPr>
            <a:lvl2pPr lvl="1" rtl="0">
              <a:spcBef>
                <a:spcPts val="0"/>
              </a:spcBef>
              <a:spcAft>
                <a:spcPts val="0"/>
              </a:spcAft>
              <a:buSzPts val="2000"/>
              <a:buFont typeface="Grandstander"/>
              <a:buNone/>
              <a:defRPr sz="2000" b="1">
                <a:latin typeface="Grandstander"/>
                <a:ea typeface="Grandstander"/>
                <a:cs typeface="Grandstander"/>
                <a:sym typeface="Grandstander"/>
              </a:defRPr>
            </a:lvl2pPr>
            <a:lvl3pPr lvl="2" rtl="0">
              <a:spcBef>
                <a:spcPts val="0"/>
              </a:spcBef>
              <a:spcAft>
                <a:spcPts val="0"/>
              </a:spcAft>
              <a:buSzPts val="2000"/>
              <a:buFont typeface="Grandstander"/>
              <a:buNone/>
              <a:defRPr sz="2000" b="1">
                <a:latin typeface="Grandstander"/>
                <a:ea typeface="Grandstander"/>
                <a:cs typeface="Grandstander"/>
                <a:sym typeface="Grandstander"/>
              </a:defRPr>
            </a:lvl3pPr>
            <a:lvl4pPr lvl="3" rtl="0">
              <a:spcBef>
                <a:spcPts val="0"/>
              </a:spcBef>
              <a:spcAft>
                <a:spcPts val="0"/>
              </a:spcAft>
              <a:buSzPts val="2000"/>
              <a:buFont typeface="Grandstander"/>
              <a:buNone/>
              <a:defRPr sz="2000" b="1">
                <a:latin typeface="Grandstander"/>
                <a:ea typeface="Grandstander"/>
                <a:cs typeface="Grandstander"/>
                <a:sym typeface="Grandstander"/>
              </a:defRPr>
            </a:lvl4pPr>
            <a:lvl5pPr lvl="4" rtl="0">
              <a:spcBef>
                <a:spcPts val="0"/>
              </a:spcBef>
              <a:spcAft>
                <a:spcPts val="0"/>
              </a:spcAft>
              <a:buSzPts val="2000"/>
              <a:buFont typeface="Grandstander"/>
              <a:buNone/>
              <a:defRPr sz="2000" b="1">
                <a:latin typeface="Grandstander"/>
                <a:ea typeface="Grandstander"/>
                <a:cs typeface="Grandstander"/>
                <a:sym typeface="Grandstander"/>
              </a:defRPr>
            </a:lvl5pPr>
            <a:lvl6pPr lvl="5" rtl="0">
              <a:spcBef>
                <a:spcPts val="0"/>
              </a:spcBef>
              <a:spcAft>
                <a:spcPts val="0"/>
              </a:spcAft>
              <a:buSzPts val="2000"/>
              <a:buFont typeface="Grandstander"/>
              <a:buNone/>
              <a:defRPr sz="2000" b="1">
                <a:latin typeface="Grandstander"/>
                <a:ea typeface="Grandstander"/>
                <a:cs typeface="Grandstander"/>
                <a:sym typeface="Grandstander"/>
              </a:defRPr>
            </a:lvl6pPr>
            <a:lvl7pPr lvl="6" rtl="0">
              <a:spcBef>
                <a:spcPts val="0"/>
              </a:spcBef>
              <a:spcAft>
                <a:spcPts val="0"/>
              </a:spcAft>
              <a:buSzPts val="2000"/>
              <a:buFont typeface="Grandstander"/>
              <a:buNone/>
              <a:defRPr sz="2000" b="1">
                <a:latin typeface="Grandstander"/>
                <a:ea typeface="Grandstander"/>
                <a:cs typeface="Grandstander"/>
                <a:sym typeface="Grandstander"/>
              </a:defRPr>
            </a:lvl7pPr>
            <a:lvl8pPr lvl="7" rtl="0">
              <a:spcBef>
                <a:spcPts val="0"/>
              </a:spcBef>
              <a:spcAft>
                <a:spcPts val="0"/>
              </a:spcAft>
              <a:buSzPts val="2000"/>
              <a:buFont typeface="Grandstander"/>
              <a:buNone/>
              <a:defRPr sz="2000" b="1">
                <a:latin typeface="Grandstander"/>
                <a:ea typeface="Grandstander"/>
                <a:cs typeface="Grandstander"/>
                <a:sym typeface="Grandstander"/>
              </a:defRPr>
            </a:lvl8pPr>
            <a:lvl9pPr lvl="8" rtl="0">
              <a:spcBef>
                <a:spcPts val="0"/>
              </a:spcBef>
              <a:spcAft>
                <a:spcPts val="0"/>
              </a:spcAft>
              <a:buSzPts val="2000"/>
              <a:buFont typeface="Grandstander"/>
              <a:buNone/>
              <a:defRPr sz="2000" b="1">
                <a:latin typeface="Grandstander"/>
                <a:ea typeface="Grandstander"/>
                <a:cs typeface="Grandstander"/>
                <a:sym typeface="Grandstander"/>
              </a:defRPr>
            </a:lvl9pPr>
          </a:lstStyle>
          <a:p>
            <a:endParaRPr/>
          </a:p>
        </p:txBody>
      </p:sp>
      <p:sp>
        <p:nvSpPr>
          <p:cNvPr id="108" name="Google Shape;108;p22"/>
          <p:cNvSpPr txBox="1">
            <a:spLocks noGrp="1"/>
          </p:cNvSpPr>
          <p:nvPr>
            <p:ph type="subTitle" idx="2"/>
          </p:nvPr>
        </p:nvSpPr>
        <p:spPr>
          <a:xfrm>
            <a:off x="3248025" y="1721122"/>
            <a:ext cx="4128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9" name="Google Shape;109;p22"/>
          <p:cNvSpPr txBox="1">
            <a:spLocks noGrp="1"/>
          </p:cNvSpPr>
          <p:nvPr>
            <p:ph type="subTitle" idx="3"/>
          </p:nvPr>
        </p:nvSpPr>
        <p:spPr>
          <a:xfrm>
            <a:off x="3248025" y="2487370"/>
            <a:ext cx="4128600" cy="460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Grandstander"/>
              <a:buNone/>
              <a:defRPr sz="2200" b="1">
                <a:highlight>
                  <a:schemeClr val="lt2"/>
                </a:highlight>
                <a:latin typeface="Grandstander"/>
                <a:ea typeface="Grandstander"/>
                <a:cs typeface="Grandstander"/>
                <a:sym typeface="Grandstander"/>
              </a:defRPr>
            </a:lvl1pPr>
            <a:lvl2pPr lvl="1" rtl="0">
              <a:spcBef>
                <a:spcPts val="0"/>
              </a:spcBef>
              <a:spcAft>
                <a:spcPts val="0"/>
              </a:spcAft>
              <a:buSzPts val="2000"/>
              <a:buFont typeface="Grandstander"/>
              <a:buNone/>
              <a:defRPr sz="2000" b="1">
                <a:latin typeface="Grandstander"/>
                <a:ea typeface="Grandstander"/>
                <a:cs typeface="Grandstander"/>
                <a:sym typeface="Grandstander"/>
              </a:defRPr>
            </a:lvl2pPr>
            <a:lvl3pPr lvl="2" rtl="0">
              <a:spcBef>
                <a:spcPts val="0"/>
              </a:spcBef>
              <a:spcAft>
                <a:spcPts val="0"/>
              </a:spcAft>
              <a:buSzPts val="2000"/>
              <a:buFont typeface="Grandstander"/>
              <a:buNone/>
              <a:defRPr sz="2000" b="1">
                <a:latin typeface="Grandstander"/>
                <a:ea typeface="Grandstander"/>
                <a:cs typeface="Grandstander"/>
                <a:sym typeface="Grandstander"/>
              </a:defRPr>
            </a:lvl3pPr>
            <a:lvl4pPr lvl="3" rtl="0">
              <a:spcBef>
                <a:spcPts val="0"/>
              </a:spcBef>
              <a:spcAft>
                <a:spcPts val="0"/>
              </a:spcAft>
              <a:buSzPts val="2000"/>
              <a:buFont typeface="Grandstander"/>
              <a:buNone/>
              <a:defRPr sz="2000" b="1">
                <a:latin typeface="Grandstander"/>
                <a:ea typeface="Grandstander"/>
                <a:cs typeface="Grandstander"/>
                <a:sym typeface="Grandstander"/>
              </a:defRPr>
            </a:lvl4pPr>
            <a:lvl5pPr lvl="4" rtl="0">
              <a:spcBef>
                <a:spcPts val="0"/>
              </a:spcBef>
              <a:spcAft>
                <a:spcPts val="0"/>
              </a:spcAft>
              <a:buSzPts val="2000"/>
              <a:buFont typeface="Grandstander"/>
              <a:buNone/>
              <a:defRPr sz="2000" b="1">
                <a:latin typeface="Grandstander"/>
                <a:ea typeface="Grandstander"/>
                <a:cs typeface="Grandstander"/>
                <a:sym typeface="Grandstander"/>
              </a:defRPr>
            </a:lvl5pPr>
            <a:lvl6pPr lvl="5" rtl="0">
              <a:spcBef>
                <a:spcPts val="0"/>
              </a:spcBef>
              <a:spcAft>
                <a:spcPts val="0"/>
              </a:spcAft>
              <a:buSzPts val="2000"/>
              <a:buFont typeface="Grandstander"/>
              <a:buNone/>
              <a:defRPr sz="2000" b="1">
                <a:latin typeface="Grandstander"/>
                <a:ea typeface="Grandstander"/>
                <a:cs typeface="Grandstander"/>
                <a:sym typeface="Grandstander"/>
              </a:defRPr>
            </a:lvl6pPr>
            <a:lvl7pPr lvl="6" rtl="0">
              <a:spcBef>
                <a:spcPts val="0"/>
              </a:spcBef>
              <a:spcAft>
                <a:spcPts val="0"/>
              </a:spcAft>
              <a:buSzPts val="2000"/>
              <a:buFont typeface="Grandstander"/>
              <a:buNone/>
              <a:defRPr sz="2000" b="1">
                <a:latin typeface="Grandstander"/>
                <a:ea typeface="Grandstander"/>
                <a:cs typeface="Grandstander"/>
                <a:sym typeface="Grandstander"/>
              </a:defRPr>
            </a:lvl7pPr>
            <a:lvl8pPr lvl="7" rtl="0">
              <a:spcBef>
                <a:spcPts val="0"/>
              </a:spcBef>
              <a:spcAft>
                <a:spcPts val="0"/>
              </a:spcAft>
              <a:buSzPts val="2000"/>
              <a:buFont typeface="Grandstander"/>
              <a:buNone/>
              <a:defRPr sz="2000" b="1">
                <a:latin typeface="Grandstander"/>
                <a:ea typeface="Grandstander"/>
                <a:cs typeface="Grandstander"/>
                <a:sym typeface="Grandstander"/>
              </a:defRPr>
            </a:lvl8pPr>
            <a:lvl9pPr lvl="8" rtl="0">
              <a:spcBef>
                <a:spcPts val="0"/>
              </a:spcBef>
              <a:spcAft>
                <a:spcPts val="0"/>
              </a:spcAft>
              <a:buSzPts val="2000"/>
              <a:buFont typeface="Grandstander"/>
              <a:buNone/>
              <a:defRPr sz="2000" b="1">
                <a:latin typeface="Grandstander"/>
                <a:ea typeface="Grandstander"/>
                <a:cs typeface="Grandstander"/>
                <a:sym typeface="Grandstander"/>
              </a:defRPr>
            </a:lvl9pPr>
          </a:lstStyle>
          <a:p>
            <a:endParaRPr/>
          </a:p>
        </p:txBody>
      </p:sp>
      <p:sp>
        <p:nvSpPr>
          <p:cNvPr id="110" name="Google Shape;110;p22"/>
          <p:cNvSpPr txBox="1">
            <a:spLocks noGrp="1"/>
          </p:cNvSpPr>
          <p:nvPr>
            <p:ph type="subTitle" idx="4"/>
          </p:nvPr>
        </p:nvSpPr>
        <p:spPr>
          <a:xfrm>
            <a:off x="3248025" y="2855974"/>
            <a:ext cx="4128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11" name="Google Shape;111;p22"/>
          <p:cNvSpPr txBox="1">
            <a:spLocks noGrp="1"/>
          </p:cNvSpPr>
          <p:nvPr>
            <p:ph type="subTitle" idx="5"/>
          </p:nvPr>
        </p:nvSpPr>
        <p:spPr>
          <a:xfrm>
            <a:off x="3248025" y="3622216"/>
            <a:ext cx="4128600" cy="460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Grandstander"/>
              <a:buNone/>
              <a:defRPr sz="2200" b="1">
                <a:highlight>
                  <a:schemeClr val="lt2"/>
                </a:highlight>
                <a:latin typeface="Grandstander"/>
                <a:ea typeface="Grandstander"/>
                <a:cs typeface="Grandstander"/>
                <a:sym typeface="Grandstander"/>
              </a:defRPr>
            </a:lvl1pPr>
            <a:lvl2pPr lvl="1" rtl="0">
              <a:spcBef>
                <a:spcPts val="0"/>
              </a:spcBef>
              <a:spcAft>
                <a:spcPts val="0"/>
              </a:spcAft>
              <a:buSzPts val="2000"/>
              <a:buFont typeface="Grandstander"/>
              <a:buNone/>
              <a:defRPr sz="2000" b="1">
                <a:latin typeface="Grandstander"/>
                <a:ea typeface="Grandstander"/>
                <a:cs typeface="Grandstander"/>
                <a:sym typeface="Grandstander"/>
              </a:defRPr>
            </a:lvl2pPr>
            <a:lvl3pPr lvl="2" rtl="0">
              <a:spcBef>
                <a:spcPts val="0"/>
              </a:spcBef>
              <a:spcAft>
                <a:spcPts val="0"/>
              </a:spcAft>
              <a:buSzPts val="2000"/>
              <a:buFont typeface="Grandstander"/>
              <a:buNone/>
              <a:defRPr sz="2000" b="1">
                <a:latin typeface="Grandstander"/>
                <a:ea typeface="Grandstander"/>
                <a:cs typeface="Grandstander"/>
                <a:sym typeface="Grandstander"/>
              </a:defRPr>
            </a:lvl3pPr>
            <a:lvl4pPr lvl="3" rtl="0">
              <a:spcBef>
                <a:spcPts val="0"/>
              </a:spcBef>
              <a:spcAft>
                <a:spcPts val="0"/>
              </a:spcAft>
              <a:buSzPts val="2000"/>
              <a:buFont typeface="Grandstander"/>
              <a:buNone/>
              <a:defRPr sz="2000" b="1">
                <a:latin typeface="Grandstander"/>
                <a:ea typeface="Grandstander"/>
                <a:cs typeface="Grandstander"/>
                <a:sym typeface="Grandstander"/>
              </a:defRPr>
            </a:lvl4pPr>
            <a:lvl5pPr lvl="4" rtl="0">
              <a:spcBef>
                <a:spcPts val="0"/>
              </a:spcBef>
              <a:spcAft>
                <a:spcPts val="0"/>
              </a:spcAft>
              <a:buSzPts val="2000"/>
              <a:buFont typeface="Grandstander"/>
              <a:buNone/>
              <a:defRPr sz="2000" b="1">
                <a:latin typeface="Grandstander"/>
                <a:ea typeface="Grandstander"/>
                <a:cs typeface="Grandstander"/>
                <a:sym typeface="Grandstander"/>
              </a:defRPr>
            </a:lvl5pPr>
            <a:lvl6pPr lvl="5" rtl="0">
              <a:spcBef>
                <a:spcPts val="0"/>
              </a:spcBef>
              <a:spcAft>
                <a:spcPts val="0"/>
              </a:spcAft>
              <a:buSzPts val="2000"/>
              <a:buFont typeface="Grandstander"/>
              <a:buNone/>
              <a:defRPr sz="2000" b="1">
                <a:latin typeface="Grandstander"/>
                <a:ea typeface="Grandstander"/>
                <a:cs typeface="Grandstander"/>
                <a:sym typeface="Grandstander"/>
              </a:defRPr>
            </a:lvl6pPr>
            <a:lvl7pPr lvl="6" rtl="0">
              <a:spcBef>
                <a:spcPts val="0"/>
              </a:spcBef>
              <a:spcAft>
                <a:spcPts val="0"/>
              </a:spcAft>
              <a:buSzPts val="2000"/>
              <a:buFont typeface="Grandstander"/>
              <a:buNone/>
              <a:defRPr sz="2000" b="1">
                <a:latin typeface="Grandstander"/>
                <a:ea typeface="Grandstander"/>
                <a:cs typeface="Grandstander"/>
                <a:sym typeface="Grandstander"/>
              </a:defRPr>
            </a:lvl7pPr>
            <a:lvl8pPr lvl="7" rtl="0">
              <a:spcBef>
                <a:spcPts val="0"/>
              </a:spcBef>
              <a:spcAft>
                <a:spcPts val="0"/>
              </a:spcAft>
              <a:buSzPts val="2000"/>
              <a:buFont typeface="Grandstander"/>
              <a:buNone/>
              <a:defRPr sz="2000" b="1">
                <a:latin typeface="Grandstander"/>
                <a:ea typeface="Grandstander"/>
                <a:cs typeface="Grandstander"/>
                <a:sym typeface="Grandstander"/>
              </a:defRPr>
            </a:lvl8pPr>
            <a:lvl9pPr lvl="8" rtl="0">
              <a:spcBef>
                <a:spcPts val="0"/>
              </a:spcBef>
              <a:spcAft>
                <a:spcPts val="0"/>
              </a:spcAft>
              <a:buSzPts val="2000"/>
              <a:buFont typeface="Grandstander"/>
              <a:buNone/>
              <a:defRPr sz="2000" b="1">
                <a:latin typeface="Grandstander"/>
                <a:ea typeface="Grandstander"/>
                <a:cs typeface="Grandstander"/>
                <a:sym typeface="Grandstander"/>
              </a:defRPr>
            </a:lvl9pPr>
          </a:lstStyle>
          <a:p>
            <a:endParaRPr/>
          </a:p>
        </p:txBody>
      </p:sp>
      <p:sp>
        <p:nvSpPr>
          <p:cNvPr id="112" name="Google Shape;112;p22"/>
          <p:cNvSpPr txBox="1">
            <a:spLocks noGrp="1"/>
          </p:cNvSpPr>
          <p:nvPr>
            <p:ph type="subTitle" idx="6"/>
          </p:nvPr>
        </p:nvSpPr>
        <p:spPr>
          <a:xfrm>
            <a:off x="3248025" y="3990825"/>
            <a:ext cx="4128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6955891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167"/>
        <p:cNvGrpSpPr/>
        <p:nvPr/>
      </p:nvGrpSpPr>
      <p:grpSpPr>
        <a:xfrm>
          <a:off x="0" y="0"/>
          <a:ext cx="0" cy="0"/>
          <a:chOff x="0" y="0"/>
          <a:chExt cx="0" cy="0"/>
        </a:xfrm>
      </p:grpSpPr>
      <p:pic>
        <p:nvPicPr>
          <p:cNvPr id="168" name="Google Shape;168;p28"/>
          <p:cNvPicPr preferRelativeResize="0"/>
          <p:nvPr/>
        </p:nvPicPr>
        <p:blipFill>
          <a:blip r:embed="rId2">
            <a:alphaModFix amt="25000"/>
          </a:blip>
          <a:stretch>
            <a:fillRect/>
          </a:stretch>
        </p:blipFill>
        <p:spPr>
          <a:xfrm>
            <a:off x="0" y="0"/>
            <a:ext cx="9144003" cy="5143501"/>
          </a:xfrm>
          <a:prstGeom prst="rect">
            <a:avLst/>
          </a:prstGeom>
          <a:noFill/>
          <a:ln>
            <a:noFill/>
          </a:ln>
        </p:spPr>
      </p:pic>
      <p:sp>
        <p:nvSpPr>
          <p:cNvPr id="169" name="Google Shape;169;p28"/>
          <p:cNvSpPr/>
          <p:nvPr/>
        </p:nvSpPr>
        <p:spPr>
          <a:xfrm>
            <a:off x="128538" y="83600"/>
            <a:ext cx="1035972" cy="949256"/>
          </a:xfrm>
          <a:custGeom>
            <a:avLst/>
            <a:gdLst/>
            <a:ahLst/>
            <a:cxnLst/>
            <a:rect l="l" t="t" r="r" b="b"/>
            <a:pathLst>
              <a:path w="7676" h="7034" extrusionOk="0">
                <a:moveTo>
                  <a:pt x="3507" y="0"/>
                </a:moveTo>
                <a:cubicBezTo>
                  <a:pt x="2990" y="0"/>
                  <a:pt x="2537" y="311"/>
                  <a:pt x="2291" y="761"/>
                </a:cubicBezTo>
                <a:cubicBezTo>
                  <a:pt x="2006" y="1258"/>
                  <a:pt x="2006" y="1828"/>
                  <a:pt x="2059" y="2377"/>
                </a:cubicBezTo>
                <a:cubicBezTo>
                  <a:pt x="971" y="2630"/>
                  <a:pt x="0" y="3569"/>
                  <a:pt x="32" y="4752"/>
                </a:cubicBezTo>
                <a:cubicBezTo>
                  <a:pt x="42" y="5364"/>
                  <a:pt x="370" y="5924"/>
                  <a:pt x="971" y="6103"/>
                </a:cubicBezTo>
                <a:cubicBezTo>
                  <a:pt x="1124" y="6152"/>
                  <a:pt x="1275" y="6173"/>
                  <a:pt x="1424" y="6173"/>
                </a:cubicBezTo>
                <a:cubicBezTo>
                  <a:pt x="1789" y="6173"/>
                  <a:pt x="2140" y="6043"/>
                  <a:pt x="2471" y="5871"/>
                </a:cubicBezTo>
                <a:cubicBezTo>
                  <a:pt x="2625" y="6517"/>
                  <a:pt x="3167" y="7033"/>
                  <a:pt x="3894" y="7033"/>
                </a:cubicBezTo>
                <a:cubicBezTo>
                  <a:pt x="3916" y="7033"/>
                  <a:pt x="3937" y="7033"/>
                  <a:pt x="3959" y="7032"/>
                </a:cubicBezTo>
                <a:cubicBezTo>
                  <a:pt x="4741" y="6990"/>
                  <a:pt x="5311" y="6367"/>
                  <a:pt x="5363" y="5649"/>
                </a:cubicBezTo>
                <a:cubicBezTo>
                  <a:pt x="5561" y="5706"/>
                  <a:pt x="5766" y="5737"/>
                  <a:pt x="5968" y="5737"/>
                </a:cubicBezTo>
                <a:cubicBezTo>
                  <a:pt x="6552" y="5737"/>
                  <a:pt x="7110" y="5483"/>
                  <a:pt x="7401" y="4878"/>
                </a:cubicBezTo>
                <a:cubicBezTo>
                  <a:pt x="7675" y="4298"/>
                  <a:pt x="7443" y="3654"/>
                  <a:pt x="6968" y="3327"/>
                </a:cubicBezTo>
                <a:cubicBezTo>
                  <a:pt x="7105" y="3200"/>
                  <a:pt x="7211" y="3041"/>
                  <a:pt x="7284" y="2851"/>
                </a:cubicBezTo>
                <a:cubicBezTo>
                  <a:pt x="7453" y="2461"/>
                  <a:pt x="7432" y="1986"/>
                  <a:pt x="7084" y="1690"/>
                </a:cubicBezTo>
                <a:cubicBezTo>
                  <a:pt x="6910" y="1535"/>
                  <a:pt x="6684" y="1471"/>
                  <a:pt x="6454" y="1471"/>
                </a:cubicBezTo>
                <a:cubicBezTo>
                  <a:pt x="6294" y="1471"/>
                  <a:pt x="6133" y="1501"/>
                  <a:pt x="5986" y="1553"/>
                </a:cubicBezTo>
                <a:cubicBezTo>
                  <a:pt x="5733" y="1638"/>
                  <a:pt x="5522" y="1807"/>
                  <a:pt x="5300" y="1965"/>
                </a:cubicBezTo>
                <a:cubicBezTo>
                  <a:pt x="5173" y="993"/>
                  <a:pt x="4656" y="54"/>
                  <a:pt x="3558" y="1"/>
                </a:cubicBezTo>
                <a:cubicBezTo>
                  <a:pt x="3541" y="0"/>
                  <a:pt x="3524" y="0"/>
                  <a:pt x="3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8"/>
          <p:cNvSpPr/>
          <p:nvPr/>
        </p:nvSpPr>
        <p:spPr>
          <a:xfrm rot="1704910">
            <a:off x="1317492" y="335524"/>
            <a:ext cx="309149" cy="283261"/>
          </a:xfrm>
          <a:custGeom>
            <a:avLst/>
            <a:gdLst/>
            <a:ahLst/>
            <a:cxnLst/>
            <a:rect l="l" t="t" r="r" b="b"/>
            <a:pathLst>
              <a:path w="7676" h="7034" extrusionOk="0">
                <a:moveTo>
                  <a:pt x="3507" y="0"/>
                </a:moveTo>
                <a:cubicBezTo>
                  <a:pt x="2990" y="0"/>
                  <a:pt x="2537" y="311"/>
                  <a:pt x="2291" y="761"/>
                </a:cubicBezTo>
                <a:cubicBezTo>
                  <a:pt x="2006" y="1258"/>
                  <a:pt x="2006" y="1828"/>
                  <a:pt x="2059" y="2377"/>
                </a:cubicBezTo>
                <a:cubicBezTo>
                  <a:pt x="971" y="2630"/>
                  <a:pt x="0" y="3569"/>
                  <a:pt x="32" y="4752"/>
                </a:cubicBezTo>
                <a:cubicBezTo>
                  <a:pt x="42" y="5364"/>
                  <a:pt x="370" y="5924"/>
                  <a:pt x="971" y="6103"/>
                </a:cubicBezTo>
                <a:cubicBezTo>
                  <a:pt x="1124" y="6152"/>
                  <a:pt x="1275" y="6173"/>
                  <a:pt x="1424" y="6173"/>
                </a:cubicBezTo>
                <a:cubicBezTo>
                  <a:pt x="1789" y="6173"/>
                  <a:pt x="2140" y="6043"/>
                  <a:pt x="2471" y="5871"/>
                </a:cubicBezTo>
                <a:cubicBezTo>
                  <a:pt x="2625" y="6517"/>
                  <a:pt x="3167" y="7033"/>
                  <a:pt x="3894" y="7033"/>
                </a:cubicBezTo>
                <a:cubicBezTo>
                  <a:pt x="3916" y="7033"/>
                  <a:pt x="3937" y="7033"/>
                  <a:pt x="3959" y="7032"/>
                </a:cubicBezTo>
                <a:cubicBezTo>
                  <a:pt x="4741" y="6990"/>
                  <a:pt x="5311" y="6367"/>
                  <a:pt x="5363" y="5649"/>
                </a:cubicBezTo>
                <a:cubicBezTo>
                  <a:pt x="5561" y="5706"/>
                  <a:pt x="5766" y="5737"/>
                  <a:pt x="5968" y="5737"/>
                </a:cubicBezTo>
                <a:cubicBezTo>
                  <a:pt x="6552" y="5737"/>
                  <a:pt x="7110" y="5483"/>
                  <a:pt x="7401" y="4878"/>
                </a:cubicBezTo>
                <a:cubicBezTo>
                  <a:pt x="7675" y="4298"/>
                  <a:pt x="7443" y="3654"/>
                  <a:pt x="6968" y="3327"/>
                </a:cubicBezTo>
                <a:cubicBezTo>
                  <a:pt x="7105" y="3200"/>
                  <a:pt x="7211" y="3041"/>
                  <a:pt x="7284" y="2851"/>
                </a:cubicBezTo>
                <a:cubicBezTo>
                  <a:pt x="7453" y="2461"/>
                  <a:pt x="7432" y="1986"/>
                  <a:pt x="7084" y="1690"/>
                </a:cubicBezTo>
                <a:cubicBezTo>
                  <a:pt x="6910" y="1535"/>
                  <a:pt x="6684" y="1471"/>
                  <a:pt x="6454" y="1471"/>
                </a:cubicBezTo>
                <a:cubicBezTo>
                  <a:pt x="6294" y="1471"/>
                  <a:pt x="6133" y="1501"/>
                  <a:pt x="5986" y="1553"/>
                </a:cubicBezTo>
                <a:cubicBezTo>
                  <a:pt x="5733" y="1638"/>
                  <a:pt x="5522" y="1807"/>
                  <a:pt x="5300" y="1965"/>
                </a:cubicBezTo>
                <a:cubicBezTo>
                  <a:pt x="5173" y="993"/>
                  <a:pt x="4656" y="54"/>
                  <a:pt x="3558" y="1"/>
                </a:cubicBezTo>
                <a:cubicBezTo>
                  <a:pt x="3541" y="0"/>
                  <a:pt x="3524" y="0"/>
                  <a:pt x="3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8"/>
          <p:cNvSpPr/>
          <p:nvPr/>
        </p:nvSpPr>
        <p:spPr>
          <a:xfrm flipH="1">
            <a:off x="7891700" y="4028237"/>
            <a:ext cx="1035972" cy="949256"/>
          </a:xfrm>
          <a:custGeom>
            <a:avLst/>
            <a:gdLst/>
            <a:ahLst/>
            <a:cxnLst/>
            <a:rect l="l" t="t" r="r" b="b"/>
            <a:pathLst>
              <a:path w="7676" h="7034" extrusionOk="0">
                <a:moveTo>
                  <a:pt x="3507" y="0"/>
                </a:moveTo>
                <a:cubicBezTo>
                  <a:pt x="2990" y="0"/>
                  <a:pt x="2537" y="311"/>
                  <a:pt x="2291" y="761"/>
                </a:cubicBezTo>
                <a:cubicBezTo>
                  <a:pt x="2006" y="1258"/>
                  <a:pt x="2006" y="1828"/>
                  <a:pt x="2059" y="2377"/>
                </a:cubicBezTo>
                <a:cubicBezTo>
                  <a:pt x="971" y="2630"/>
                  <a:pt x="0" y="3569"/>
                  <a:pt x="32" y="4752"/>
                </a:cubicBezTo>
                <a:cubicBezTo>
                  <a:pt x="42" y="5364"/>
                  <a:pt x="370" y="5924"/>
                  <a:pt x="971" y="6103"/>
                </a:cubicBezTo>
                <a:cubicBezTo>
                  <a:pt x="1124" y="6152"/>
                  <a:pt x="1275" y="6173"/>
                  <a:pt x="1424" y="6173"/>
                </a:cubicBezTo>
                <a:cubicBezTo>
                  <a:pt x="1789" y="6173"/>
                  <a:pt x="2140" y="6043"/>
                  <a:pt x="2471" y="5871"/>
                </a:cubicBezTo>
                <a:cubicBezTo>
                  <a:pt x="2625" y="6517"/>
                  <a:pt x="3167" y="7033"/>
                  <a:pt x="3894" y="7033"/>
                </a:cubicBezTo>
                <a:cubicBezTo>
                  <a:pt x="3916" y="7033"/>
                  <a:pt x="3937" y="7033"/>
                  <a:pt x="3959" y="7032"/>
                </a:cubicBezTo>
                <a:cubicBezTo>
                  <a:pt x="4741" y="6990"/>
                  <a:pt x="5311" y="6367"/>
                  <a:pt x="5363" y="5649"/>
                </a:cubicBezTo>
                <a:cubicBezTo>
                  <a:pt x="5561" y="5706"/>
                  <a:pt x="5766" y="5737"/>
                  <a:pt x="5968" y="5737"/>
                </a:cubicBezTo>
                <a:cubicBezTo>
                  <a:pt x="6552" y="5737"/>
                  <a:pt x="7110" y="5483"/>
                  <a:pt x="7401" y="4878"/>
                </a:cubicBezTo>
                <a:cubicBezTo>
                  <a:pt x="7675" y="4298"/>
                  <a:pt x="7443" y="3654"/>
                  <a:pt x="6968" y="3327"/>
                </a:cubicBezTo>
                <a:cubicBezTo>
                  <a:pt x="7105" y="3200"/>
                  <a:pt x="7211" y="3041"/>
                  <a:pt x="7284" y="2851"/>
                </a:cubicBezTo>
                <a:cubicBezTo>
                  <a:pt x="7453" y="2461"/>
                  <a:pt x="7432" y="1986"/>
                  <a:pt x="7084" y="1690"/>
                </a:cubicBezTo>
                <a:cubicBezTo>
                  <a:pt x="6910" y="1535"/>
                  <a:pt x="6684" y="1471"/>
                  <a:pt x="6454" y="1471"/>
                </a:cubicBezTo>
                <a:cubicBezTo>
                  <a:pt x="6294" y="1471"/>
                  <a:pt x="6133" y="1501"/>
                  <a:pt x="5986" y="1553"/>
                </a:cubicBezTo>
                <a:cubicBezTo>
                  <a:pt x="5733" y="1638"/>
                  <a:pt x="5522" y="1807"/>
                  <a:pt x="5300" y="1965"/>
                </a:cubicBezTo>
                <a:cubicBezTo>
                  <a:pt x="5173" y="993"/>
                  <a:pt x="4656" y="54"/>
                  <a:pt x="3558" y="1"/>
                </a:cubicBezTo>
                <a:cubicBezTo>
                  <a:pt x="3541" y="0"/>
                  <a:pt x="3524" y="0"/>
                  <a:pt x="3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 name="Google Shape;172;p28"/>
          <p:cNvGrpSpPr/>
          <p:nvPr/>
        </p:nvGrpSpPr>
        <p:grpSpPr>
          <a:xfrm>
            <a:off x="676172" y="426624"/>
            <a:ext cx="414888" cy="464970"/>
            <a:chOff x="1456981" y="1635118"/>
            <a:chExt cx="316902" cy="355156"/>
          </a:xfrm>
        </p:grpSpPr>
        <p:sp>
          <p:nvSpPr>
            <p:cNvPr id="173" name="Google Shape;173;p28"/>
            <p:cNvSpPr/>
            <p:nvPr/>
          </p:nvSpPr>
          <p:spPr>
            <a:xfrm>
              <a:off x="1456981" y="1635118"/>
              <a:ext cx="316902" cy="355156"/>
            </a:xfrm>
            <a:custGeom>
              <a:avLst/>
              <a:gdLst/>
              <a:ahLst/>
              <a:cxnLst/>
              <a:rect l="l" t="t" r="r" b="b"/>
              <a:pathLst>
                <a:path w="7522" h="8430" extrusionOk="0">
                  <a:moveTo>
                    <a:pt x="3992" y="1"/>
                  </a:moveTo>
                  <a:cubicBezTo>
                    <a:pt x="3714" y="1"/>
                    <a:pt x="3442" y="120"/>
                    <a:pt x="3239" y="339"/>
                  </a:cubicBezTo>
                  <a:cubicBezTo>
                    <a:pt x="3070" y="508"/>
                    <a:pt x="2975" y="719"/>
                    <a:pt x="2923" y="930"/>
                  </a:cubicBezTo>
                  <a:lnTo>
                    <a:pt x="2912" y="919"/>
                  </a:lnTo>
                  <a:cubicBezTo>
                    <a:pt x="2501" y="603"/>
                    <a:pt x="1983" y="413"/>
                    <a:pt x="1467" y="382"/>
                  </a:cubicBezTo>
                  <a:cubicBezTo>
                    <a:pt x="1287" y="382"/>
                    <a:pt x="696" y="382"/>
                    <a:pt x="306" y="750"/>
                  </a:cubicBezTo>
                  <a:cubicBezTo>
                    <a:pt x="106" y="951"/>
                    <a:pt x="0" y="1204"/>
                    <a:pt x="11" y="1489"/>
                  </a:cubicBezTo>
                  <a:cubicBezTo>
                    <a:pt x="11" y="1847"/>
                    <a:pt x="222" y="2164"/>
                    <a:pt x="591" y="2386"/>
                  </a:cubicBezTo>
                  <a:cubicBezTo>
                    <a:pt x="823" y="2523"/>
                    <a:pt x="1076" y="2618"/>
                    <a:pt x="1308" y="2702"/>
                  </a:cubicBezTo>
                  <a:cubicBezTo>
                    <a:pt x="1667" y="2829"/>
                    <a:pt x="2036" y="2923"/>
                    <a:pt x="2405" y="2977"/>
                  </a:cubicBezTo>
                  <a:cubicBezTo>
                    <a:pt x="2311" y="3061"/>
                    <a:pt x="2236" y="3155"/>
                    <a:pt x="2173" y="3261"/>
                  </a:cubicBezTo>
                  <a:cubicBezTo>
                    <a:pt x="1994" y="3609"/>
                    <a:pt x="2068" y="4031"/>
                    <a:pt x="2374" y="4379"/>
                  </a:cubicBezTo>
                  <a:cubicBezTo>
                    <a:pt x="2669" y="4728"/>
                    <a:pt x="3059" y="5002"/>
                    <a:pt x="3481" y="5171"/>
                  </a:cubicBezTo>
                  <a:cubicBezTo>
                    <a:pt x="3840" y="5318"/>
                    <a:pt x="4220" y="5403"/>
                    <a:pt x="4610" y="5403"/>
                  </a:cubicBezTo>
                  <a:cubicBezTo>
                    <a:pt x="4695" y="5635"/>
                    <a:pt x="4768" y="5856"/>
                    <a:pt x="4831" y="6088"/>
                  </a:cubicBezTo>
                  <a:cubicBezTo>
                    <a:pt x="4853" y="6151"/>
                    <a:pt x="4863" y="6226"/>
                    <a:pt x="4885" y="6289"/>
                  </a:cubicBezTo>
                  <a:lnTo>
                    <a:pt x="4885" y="6299"/>
                  </a:lnTo>
                  <a:cubicBezTo>
                    <a:pt x="4906" y="6373"/>
                    <a:pt x="4916" y="6437"/>
                    <a:pt x="4927" y="6500"/>
                  </a:cubicBezTo>
                  <a:lnTo>
                    <a:pt x="4927" y="6521"/>
                  </a:lnTo>
                  <a:cubicBezTo>
                    <a:pt x="5011" y="6932"/>
                    <a:pt x="5053" y="7365"/>
                    <a:pt x="5063" y="7808"/>
                  </a:cubicBezTo>
                  <a:lnTo>
                    <a:pt x="5063" y="7818"/>
                  </a:lnTo>
                  <a:cubicBezTo>
                    <a:pt x="5063" y="8167"/>
                    <a:pt x="5338" y="8430"/>
                    <a:pt x="5686" y="8430"/>
                  </a:cubicBezTo>
                  <a:lnTo>
                    <a:pt x="5696" y="8430"/>
                  </a:lnTo>
                  <a:cubicBezTo>
                    <a:pt x="5855" y="8430"/>
                    <a:pt x="6013" y="8367"/>
                    <a:pt x="6129" y="8261"/>
                  </a:cubicBezTo>
                  <a:cubicBezTo>
                    <a:pt x="6277" y="8134"/>
                    <a:pt x="6350" y="7956"/>
                    <a:pt x="6350" y="7766"/>
                  </a:cubicBezTo>
                  <a:cubicBezTo>
                    <a:pt x="6350" y="7396"/>
                    <a:pt x="6319" y="7027"/>
                    <a:pt x="6266" y="6679"/>
                  </a:cubicBezTo>
                  <a:cubicBezTo>
                    <a:pt x="6920" y="6015"/>
                    <a:pt x="7353" y="5171"/>
                    <a:pt x="7458" y="4306"/>
                  </a:cubicBezTo>
                  <a:cubicBezTo>
                    <a:pt x="7522" y="3778"/>
                    <a:pt x="7332" y="3462"/>
                    <a:pt x="7173" y="3293"/>
                  </a:cubicBezTo>
                  <a:cubicBezTo>
                    <a:pt x="6984" y="3096"/>
                    <a:pt x="6728" y="2988"/>
                    <a:pt x="6463" y="2988"/>
                  </a:cubicBezTo>
                  <a:cubicBezTo>
                    <a:pt x="6330" y="2988"/>
                    <a:pt x="6196" y="3015"/>
                    <a:pt x="6066" y="3071"/>
                  </a:cubicBezTo>
                  <a:lnTo>
                    <a:pt x="6055" y="3071"/>
                  </a:lnTo>
                  <a:cubicBezTo>
                    <a:pt x="5771" y="3188"/>
                    <a:pt x="5549" y="3420"/>
                    <a:pt x="5380" y="3767"/>
                  </a:cubicBezTo>
                  <a:cubicBezTo>
                    <a:pt x="5370" y="3809"/>
                    <a:pt x="5349" y="3842"/>
                    <a:pt x="5328" y="3884"/>
                  </a:cubicBezTo>
                  <a:cubicBezTo>
                    <a:pt x="5253" y="3736"/>
                    <a:pt x="5169" y="3598"/>
                    <a:pt x="5085" y="3462"/>
                  </a:cubicBezTo>
                  <a:cubicBezTo>
                    <a:pt x="5243" y="2892"/>
                    <a:pt x="5285" y="2290"/>
                    <a:pt x="5211" y="1732"/>
                  </a:cubicBezTo>
                  <a:cubicBezTo>
                    <a:pt x="5169" y="1373"/>
                    <a:pt x="5085" y="1025"/>
                    <a:pt x="4958" y="719"/>
                  </a:cubicBezTo>
                  <a:lnTo>
                    <a:pt x="4958" y="708"/>
                  </a:lnTo>
                  <a:cubicBezTo>
                    <a:pt x="4758" y="255"/>
                    <a:pt x="4463" y="86"/>
                    <a:pt x="4241" y="33"/>
                  </a:cubicBezTo>
                  <a:cubicBezTo>
                    <a:pt x="4158" y="11"/>
                    <a:pt x="4075" y="1"/>
                    <a:pt x="3992" y="1"/>
                  </a:cubicBezTo>
                  <a:close/>
                </a:path>
              </a:pathLst>
            </a:custGeom>
            <a:solidFill>
              <a:srgbClr val="FFFFFF"/>
            </a:solidFill>
            <a:ln w="28575" cap="flat" cmpd="sng">
              <a:solidFill>
                <a:schemeClr val="accent3"/>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8"/>
            <p:cNvSpPr/>
            <p:nvPr/>
          </p:nvSpPr>
          <p:spPr>
            <a:xfrm>
              <a:off x="1477878" y="1655846"/>
              <a:ext cx="273803" cy="313784"/>
            </a:xfrm>
            <a:custGeom>
              <a:avLst/>
              <a:gdLst/>
              <a:ahLst/>
              <a:cxnLst/>
              <a:rect l="l" t="t" r="r" b="b"/>
              <a:pathLst>
                <a:path w="6499" h="7448" extrusionOk="0">
                  <a:moveTo>
                    <a:pt x="821" y="689"/>
                  </a:moveTo>
                  <a:cubicBezTo>
                    <a:pt x="847" y="689"/>
                    <a:pt x="872" y="690"/>
                    <a:pt x="897" y="691"/>
                  </a:cubicBezTo>
                  <a:cubicBezTo>
                    <a:pt x="1224" y="701"/>
                    <a:pt x="1572" y="807"/>
                    <a:pt x="1836" y="997"/>
                  </a:cubicBezTo>
                  <a:cubicBezTo>
                    <a:pt x="2057" y="1144"/>
                    <a:pt x="2268" y="1334"/>
                    <a:pt x="2405" y="1577"/>
                  </a:cubicBezTo>
                  <a:cubicBezTo>
                    <a:pt x="2437" y="1630"/>
                    <a:pt x="2458" y="1693"/>
                    <a:pt x="2479" y="1746"/>
                  </a:cubicBezTo>
                  <a:cubicBezTo>
                    <a:pt x="2394" y="1746"/>
                    <a:pt x="2300" y="1735"/>
                    <a:pt x="2205" y="1725"/>
                  </a:cubicBezTo>
                  <a:cubicBezTo>
                    <a:pt x="1962" y="1693"/>
                    <a:pt x="1730" y="1651"/>
                    <a:pt x="1487" y="1587"/>
                  </a:cubicBezTo>
                  <a:cubicBezTo>
                    <a:pt x="1297" y="1535"/>
                    <a:pt x="1108" y="1472"/>
                    <a:pt x="929" y="1398"/>
                  </a:cubicBezTo>
                  <a:cubicBezTo>
                    <a:pt x="760" y="1334"/>
                    <a:pt x="570" y="1271"/>
                    <a:pt x="422" y="1155"/>
                  </a:cubicBezTo>
                  <a:cubicBezTo>
                    <a:pt x="285" y="1050"/>
                    <a:pt x="275" y="902"/>
                    <a:pt x="422" y="797"/>
                  </a:cubicBezTo>
                  <a:cubicBezTo>
                    <a:pt x="529" y="716"/>
                    <a:pt x="681" y="689"/>
                    <a:pt x="821" y="689"/>
                  </a:cubicBezTo>
                  <a:close/>
                  <a:moveTo>
                    <a:pt x="3482" y="301"/>
                  </a:moveTo>
                  <a:cubicBezTo>
                    <a:pt x="3508" y="301"/>
                    <a:pt x="3536" y="307"/>
                    <a:pt x="3566" y="322"/>
                  </a:cubicBezTo>
                  <a:cubicBezTo>
                    <a:pt x="3745" y="406"/>
                    <a:pt x="3798" y="744"/>
                    <a:pt x="3840" y="912"/>
                  </a:cubicBezTo>
                  <a:cubicBezTo>
                    <a:pt x="3892" y="1144"/>
                    <a:pt x="3935" y="1387"/>
                    <a:pt x="3946" y="1620"/>
                  </a:cubicBezTo>
                  <a:cubicBezTo>
                    <a:pt x="3956" y="1978"/>
                    <a:pt x="3924" y="2337"/>
                    <a:pt x="3840" y="2685"/>
                  </a:cubicBezTo>
                  <a:cubicBezTo>
                    <a:pt x="3777" y="2590"/>
                    <a:pt x="3724" y="2495"/>
                    <a:pt x="3650" y="2410"/>
                  </a:cubicBezTo>
                  <a:lnTo>
                    <a:pt x="3650" y="2400"/>
                  </a:lnTo>
                  <a:cubicBezTo>
                    <a:pt x="3481" y="2105"/>
                    <a:pt x="3334" y="1798"/>
                    <a:pt x="3249" y="1461"/>
                  </a:cubicBezTo>
                  <a:cubicBezTo>
                    <a:pt x="3186" y="1219"/>
                    <a:pt x="3165" y="955"/>
                    <a:pt x="3196" y="701"/>
                  </a:cubicBezTo>
                  <a:cubicBezTo>
                    <a:pt x="3224" y="565"/>
                    <a:pt x="3314" y="301"/>
                    <a:pt x="3482" y="301"/>
                  </a:cubicBezTo>
                  <a:close/>
                  <a:moveTo>
                    <a:pt x="2693" y="3038"/>
                  </a:moveTo>
                  <a:cubicBezTo>
                    <a:pt x="2978" y="3038"/>
                    <a:pt x="3264" y="3156"/>
                    <a:pt x="3492" y="3307"/>
                  </a:cubicBezTo>
                  <a:cubicBezTo>
                    <a:pt x="3798" y="3518"/>
                    <a:pt x="4040" y="3803"/>
                    <a:pt x="4251" y="4109"/>
                  </a:cubicBezTo>
                  <a:cubicBezTo>
                    <a:pt x="4222" y="4110"/>
                    <a:pt x="4192" y="4111"/>
                    <a:pt x="4163" y="4111"/>
                  </a:cubicBezTo>
                  <a:cubicBezTo>
                    <a:pt x="3634" y="4111"/>
                    <a:pt x="3110" y="3931"/>
                    <a:pt x="2701" y="3582"/>
                  </a:cubicBezTo>
                  <a:cubicBezTo>
                    <a:pt x="2595" y="3486"/>
                    <a:pt x="2437" y="3360"/>
                    <a:pt x="2394" y="3223"/>
                  </a:cubicBezTo>
                  <a:cubicBezTo>
                    <a:pt x="2352" y="3096"/>
                    <a:pt x="2500" y="3054"/>
                    <a:pt x="2595" y="3043"/>
                  </a:cubicBezTo>
                  <a:cubicBezTo>
                    <a:pt x="2628" y="3040"/>
                    <a:pt x="2660" y="3038"/>
                    <a:pt x="2693" y="3038"/>
                  </a:cubicBezTo>
                  <a:close/>
                  <a:moveTo>
                    <a:pt x="5968" y="3289"/>
                  </a:moveTo>
                  <a:cubicBezTo>
                    <a:pt x="6005" y="3289"/>
                    <a:pt x="6041" y="3301"/>
                    <a:pt x="6076" y="3328"/>
                  </a:cubicBezTo>
                  <a:cubicBezTo>
                    <a:pt x="6224" y="3434"/>
                    <a:pt x="6171" y="3687"/>
                    <a:pt x="6150" y="3835"/>
                  </a:cubicBezTo>
                  <a:cubicBezTo>
                    <a:pt x="6087" y="4182"/>
                    <a:pt x="5960" y="4520"/>
                    <a:pt x="5791" y="4836"/>
                  </a:cubicBezTo>
                  <a:cubicBezTo>
                    <a:pt x="5633" y="5143"/>
                    <a:pt x="5422" y="5417"/>
                    <a:pt x="5169" y="5649"/>
                  </a:cubicBezTo>
                  <a:cubicBezTo>
                    <a:pt x="5169" y="5301"/>
                    <a:pt x="5200" y="4953"/>
                    <a:pt x="5275" y="4604"/>
                  </a:cubicBezTo>
                  <a:cubicBezTo>
                    <a:pt x="5359" y="4236"/>
                    <a:pt x="5475" y="3824"/>
                    <a:pt x="5676" y="3507"/>
                  </a:cubicBezTo>
                  <a:cubicBezTo>
                    <a:pt x="5732" y="3411"/>
                    <a:pt x="5850" y="3289"/>
                    <a:pt x="5968" y="3289"/>
                  </a:cubicBezTo>
                  <a:close/>
                  <a:moveTo>
                    <a:pt x="3500" y="0"/>
                  </a:moveTo>
                  <a:cubicBezTo>
                    <a:pt x="3349" y="0"/>
                    <a:pt x="3202" y="76"/>
                    <a:pt x="3102" y="185"/>
                  </a:cubicBezTo>
                  <a:cubicBezTo>
                    <a:pt x="2795" y="512"/>
                    <a:pt x="2848" y="1102"/>
                    <a:pt x="2943" y="1503"/>
                  </a:cubicBezTo>
                  <a:cubicBezTo>
                    <a:pt x="2975" y="1651"/>
                    <a:pt x="3027" y="1788"/>
                    <a:pt x="3081" y="1925"/>
                  </a:cubicBezTo>
                  <a:cubicBezTo>
                    <a:pt x="2996" y="1873"/>
                    <a:pt x="2901" y="1820"/>
                    <a:pt x="2816" y="1777"/>
                  </a:cubicBezTo>
                  <a:cubicBezTo>
                    <a:pt x="2722" y="1377"/>
                    <a:pt x="2437" y="1071"/>
                    <a:pt x="2110" y="818"/>
                  </a:cubicBezTo>
                  <a:cubicBezTo>
                    <a:pt x="1783" y="554"/>
                    <a:pt x="1361" y="406"/>
                    <a:pt x="939" y="385"/>
                  </a:cubicBezTo>
                  <a:cubicBezTo>
                    <a:pt x="914" y="384"/>
                    <a:pt x="889" y="383"/>
                    <a:pt x="864" y="383"/>
                  </a:cubicBezTo>
                  <a:cubicBezTo>
                    <a:pt x="490" y="383"/>
                    <a:pt x="0" y="532"/>
                    <a:pt x="0" y="987"/>
                  </a:cubicBezTo>
                  <a:cubicBezTo>
                    <a:pt x="10" y="1208"/>
                    <a:pt x="169" y="1366"/>
                    <a:pt x="338" y="1472"/>
                  </a:cubicBezTo>
                  <a:cubicBezTo>
                    <a:pt x="538" y="1587"/>
                    <a:pt x="760" y="1672"/>
                    <a:pt x="981" y="1746"/>
                  </a:cubicBezTo>
                  <a:cubicBezTo>
                    <a:pt x="1498" y="1936"/>
                    <a:pt x="2047" y="2041"/>
                    <a:pt x="2595" y="2063"/>
                  </a:cubicBezTo>
                  <a:cubicBezTo>
                    <a:pt x="2627" y="2063"/>
                    <a:pt x="2648" y="2063"/>
                    <a:pt x="2669" y="2052"/>
                  </a:cubicBezTo>
                  <a:cubicBezTo>
                    <a:pt x="2838" y="2136"/>
                    <a:pt x="2996" y="2231"/>
                    <a:pt x="3154" y="2337"/>
                  </a:cubicBezTo>
                  <a:cubicBezTo>
                    <a:pt x="3249" y="2410"/>
                    <a:pt x="3334" y="2495"/>
                    <a:pt x="3407" y="2590"/>
                  </a:cubicBezTo>
                  <a:cubicBezTo>
                    <a:pt x="3492" y="2748"/>
                    <a:pt x="3587" y="2896"/>
                    <a:pt x="3671" y="3054"/>
                  </a:cubicBezTo>
                  <a:cubicBezTo>
                    <a:pt x="3681" y="3064"/>
                    <a:pt x="3692" y="3075"/>
                    <a:pt x="3702" y="3075"/>
                  </a:cubicBezTo>
                  <a:cubicBezTo>
                    <a:pt x="3692" y="3075"/>
                    <a:pt x="3692" y="3075"/>
                    <a:pt x="3681" y="3064"/>
                  </a:cubicBezTo>
                  <a:cubicBezTo>
                    <a:pt x="3405" y="2880"/>
                    <a:pt x="3048" y="2728"/>
                    <a:pt x="2695" y="2728"/>
                  </a:cubicBezTo>
                  <a:cubicBezTo>
                    <a:pt x="2644" y="2728"/>
                    <a:pt x="2593" y="2731"/>
                    <a:pt x="2542" y="2738"/>
                  </a:cubicBezTo>
                  <a:cubicBezTo>
                    <a:pt x="2373" y="2769"/>
                    <a:pt x="2205" y="2843"/>
                    <a:pt x="2120" y="3001"/>
                  </a:cubicBezTo>
                  <a:cubicBezTo>
                    <a:pt x="2015" y="3202"/>
                    <a:pt x="2110" y="3413"/>
                    <a:pt x="2247" y="3571"/>
                  </a:cubicBezTo>
                  <a:cubicBezTo>
                    <a:pt x="2500" y="3856"/>
                    <a:pt x="2816" y="4088"/>
                    <a:pt x="3175" y="4225"/>
                  </a:cubicBezTo>
                  <a:cubicBezTo>
                    <a:pt x="3489" y="4357"/>
                    <a:pt x="3823" y="4418"/>
                    <a:pt x="4156" y="4418"/>
                  </a:cubicBezTo>
                  <a:cubicBezTo>
                    <a:pt x="4248" y="4418"/>
                    <a:pt x="4340" y="4414"/>
                    <a:pt x="4431" y="4404"/>
                  </a:cubicBezTo>
                  <a:cubicBezTo>
                    <a:pt x="4589" y="4742"/>
                    <a:pt x="4715" y="5101"/>
                    <a:pt x="4811" y="5469"/>
                  </a:cubicBezTo>
                  <a:cubicBezTo>
                    <a:pt x="4832" y="5544"/>
                    <a:pt x="4853" y="5617"/>
                    <a:pt x="4863" y="5691"/>
                  </a:cubicBezTo>
                  <a:cubicBezTo>
                    <a:pt x="4884" y="5776"/>
                    <a:pt x="4905" y="5849"/>
                    <a:pt x="4916" y="5923"/>
                  </a:cubicBezTo>
                  <a:lnTo>
                    <a:pt x="4916" y="5934"/>
                  </a:lnTo>
                  <a:cubicBezTo>
                    <a:pt x="5011" y="6388"/>
                    <a:pt x="5053" y="6852"/>
                    <a:pt x="5053" y="7316"/>
                  </a:cubicBezTo>
                  <a:cubicBezTo>
                    <a:pt x="5058" y="7406"/>
                    <a:pt x="5123" y="7447"/>
                    <a:pt x="5192" y="7447"/>
                  </a:cubicBezTo>
                  <a:cubicBezTo>
                    <a:pt x="5276" y="7447"/>
                    <a:pt x="5365" y="7388"/>
                    <a:pt x="5359" y="7284"/>
                  </a:cubicBezTo>
                  <a:cubicBezTo>
                    <a:pt x="5359" y="6852"/>
                    <a:pt x="5317" y="6419"/>
                    <a:pt x="5243" y="5997"/>
                  </a:cubicBezTo>
                  <a:cubicBezTo>
                    <a:pt x="5897" y="5427"/>
                    <a:pt x="6372" y="4615"/>
                    <a:pt x="6466" y="3750"/>
                  </a:cubicBezTo>
                  <a:cubicBezTo>
                    <a:pt x="6498" y="3539"/>
                    <a:pt x="6477" y="3296"/>
                    <a:pt x="6319" y="3139"/>
                  </a:cubicBezTo>
                  <a:cubicBezTo>
                    <a:pt x="6224" y="3037"/>
                    <a:pt x="6099" y="2987"/>
                    <a:pt x="5971" y="2987"/>
                  </a:cubicBezTo>
                  <a:cubicBezTo>
                    <a:pt x="5900" y="2987"/>
                    <a:pt x="5828" y="3003"/>
                    <a:pt x="5760" y="3033"/>
                  </a:cubicBezTo>
                  <a:cubicBezTo>
                    <a:pt x="5549" y="3117"/>
                    <a:pt x="5422" y="3296"/>
                    <a:pt x="5327" y="3497"/>
                  </a:cubicBezTo>
                  <a:cubicBezTo>
                    <a:pt x="5222" y="3718"/>
                    <a:pt x="5137" y="3950"/>
                    <a:pt x="5064" y="4193"/>
                  </a:cubicBezTo>
                  <a:cubicBezTo>
                    <a:pt x="5011" y="4393"/>
                    <a:pt x="4958" y="4594"/>
                    <a:pt x="4926" y="4805"/>
                  </a:cubicBezTo>
                  <a:cubicBezTo>
                    <a:pt x="4832" y="4510"/>
                    <a:pt x="4705" y="4225"/>
                    <a:pt x="4567" y="3950"/>
                  </a:cubicBezTo>
                  <a:cubicBezTo>
                    <a:pt x="4420" y="3645"/>
                    <a:pt x="4241" y="3339"/>
                    <a:pt x="4061" y="3043"/>
                  </a:cubicBezTo>
                  <a:cubicBezTo>
                    <a:pt x="4230" y="2495"/>
                    <a:pt x="4304" y="1883"/>
                    <a:pt x="4230" y="1292"/>
                  </a:cubicBezTo>
                  <a:cubicBezTo>
                    <a:pt x="4199" y="987"/>
                    <a:pt x="4114" y="691"/>
                    <a:pt x="3998" y="406"/>
                  </a:cubicBezTo>
                  <a:cubicBezTo>
                    <a:pt x="3924" y="237"/>
                    <a:pt x="3808" y="68"/>
                    <a:pt x="3618" y="16"/>
                  </a:cubicBezTo>
                  <a:cubicBezTo>
                    <a:pt x="3579" y="5"/>
                    <a:pt x="3539" y="0"/>
                    <a:pt x="3500" y="0"/>
                  </a:cubicBezTo>
                  <a:close/>
                </a:path>
              </a:pathLst>
            </a:custGeom>
            <a:solidFill>
              <a:srgbClr val="253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8"/>
            <p:cNvSpPr/>
            <p:nvPr/>
          </p:nvSpPr>
          <p:spPr>
            <a:xfrm>
              <a:off x="1476108" y="1653824"/>
              <a:ext cx="276457" cy="317365"/>
            </a:xfrm>
            <a:custGeom>
              <a:avLst/>
              <a:gdLst/>
              <a:ahLst/>
              <a:cxnLst/>
              <a:rect l="l" t="t" r="r" b="b"/>
              <a:pathLst>
                <a:path w="6562" h="7533" extrusionOk="0">
                  <a:moveTo>
                    <a:pt x="939" y="781"/>
                  </a:moveTo>
                  <a:cubicBezTo>
                    <a:pt x="1097" y="781"/>
                    <a:pt x="1266" y="813"/>
                    <a:pt x="1424" y="866"/>
                  </a:cubicBezTo>
                  <a:cubicBezTo>
                    <a:pt x="1571" y="908"/>
                    <a:pt x="1730" y="981"/>
                    <a:pt x="1857" y="1077"/>
                  </a:cubicBezTo>
                  <a:cubicBezTo>
                    <a:pt x="2068" y="1224"/>
                    <a:pt x="2279" y="1414"/>
                    <a:pt x="2405" y="1646"/>
                  </a:cubicBezTo>
                  <a:cubicBezTo>
                    <a:pt x="2426" y="1681"/>
                    <a:pt x="2447" y="1716"/>
                    <a:pt x="2465" y="1750"/>
                  </a:cubicBezTo>
                  <a:lnTo>
                    <a:pt x="2465" y="1750"/>
                  </a:lnTo>
                  <a:cubicBezTo>
                    <a:pt x="2392" y="1747"/>
                    <a:pt x="2319" y="1739"/>
                    <a:pt x="2247" y="1731"/>
                  </a:cubicBezTo>
                  <a:cubicBezTo>
                    <a:pt x="2015" y="1699"/>
                    <a:pt x="1772" y="1657"/>
                    <a:pt x="1540" y="1593"/>
                  </a:cubicBezTo>
                  <a:cubicBezTo>
                    <a:pt x="1350" y="1541"/>
                    <a:pt x="1160" y="1478"/>
                    <a:pt x="981" y="1403"/>
                  </a:cubicBezTo>
                  <a:cubicBezTo>
                    <a:pt x="896" y="1372"/>
                    <a:pt x="812" y="1340"/>
                    <a:pt x="728" y="1298"/>
                  </a:cubicBezTo>
                  <a:cubicBezTo>
                    <a:pt x="643" y="1267"/>
                    <a:pt x="559" y="1224"/>
                    <a:pt x="495" y="1171"/>
                  </a:cubicBezTo>
                  <a:cubicBezTo>
                    <a:pt x="464" y="1150"/>
                    <a:pt x="443" y="1119"/>
                    <a:pt x="422" y="1098"/>
                  </a:cubicBezTo>
                  <a:cubicBezTo>
                    <a:pt x="411" y="1066"/>
                    <a:pt x="401" y="1045"/>
                    <a:pt x="401" y="1024"/>
                  </a:cubicBezTo>
                  <a:cubicBezTo>
                    <a:pt x="401" y="992"/>
                    <a:pt x="411" y="971"/>
                    <a:pt x="422" y="950"/>
                  </a:cubicBezTo>
                  <a:cubicBezTo>
                    <a:pt x="432" y="929"/>
                    <a:pt x="453" y="897"/>
                    <a:pt x="485" y="876"/>
                  </a:cubicBezTo>
                  <a:cubicBezTo>
                    <a:pt x="538" y="834"/>
                    <a:pt x="601" y="813"/>
                    <a:pt x="664" y="803"/>
                  </a:cubicBezTo>
                  <a:cubicBezTo>
                    <a:pt x="739" y="781"/>
                    <a:pt x="812" y="781"/>
                    <a:pt x="886" y="781"/>
                  </a:cubicBezTo>
                  <a:close/>
                  <a:moveTo>
                    <a:pt x="886" y="697"/>
                  </a:moveTo>
                  <a:cubicBezTo>
                    <a:pt x="802" y="697"/>
                    <a:pt x="728" y="697"/>
                    <a:pt x="654" y="718"/>
                  </a:cubicBezTo>
                  <a:cubicBezTo>
                    <a:pt x="570" y="728"/>
                    <a:pt x="495" y="760"/>
                    <a:pt x="432" y="813"/>
                  </a:cubicBezTo>
                  <a:cubicBezTo>
                    <a:pt x="401" y="845"/>
                    <a:pt x="369" y="876"/>
                    <a:pt x="348" y="908"/>
                  </a:cubicBezTo>
                  <a:cubicBezTo>
                    <a:pt x="327" y="939"/>
                    <a:pt x="317" y="981"/>
                    <a:pt x="317" y="1024"/>
                  </a:cubicBezTo>
                  <a:cubicBezTo>
                    <a:pt x="317" y="1066"/>
                    <a:pt x="327" y="1098"/>
                    <a:pt x="348" y="1140"/>
                  </a:cubicBezTo>
                  <a:cubicBezTo>
                    <a:pt x="369" y="1171"/>
                    <a:pt x="401" y="1203"/>
                    <a:pt x="443" y="1235"/>
                  </a:cubicBezTo>
                  <a:cubicBezTo>
                    <a:pt x="517" y="1298"/>
                    <a:pt x="601" y="1340"/>
                    <a:pt x="685" y="1382"/>
                  </a:cubicBezTo>
                  <a:cubicBezTo>
                    <a:pt x="781" y="1414"/>
                    <a:pt x="865" y="1457"/>
                    <a:pt x="950" y="1488"/>
                  </a:cubicBezTo>
                  <a:cubicBezTo>
                    <a:pt x="1139" y="1562"/>
                    <a:pt x="1329" y="1625"/>
                    <a:pt x="1519" y="1678"/>
                  </a:cubicBezTo>
                  <a:cubicBezTo>
                    <a:pt x="1761" y="1741"/>
                    <a:pt x="2004" y="1783"/>
                    <a:pt x="2236" y="1815"/>
                  </a:cubicBezTo>
                  <a:cubicBezTo>
                    <a:pt x="2331" y="1825"/>
                    <a:pt x="2426" y="1836"/>
                    <a:pt x="2521" y="1836"/>
                  </a:cubicBezTo>
                  <a:lnTo>
                    <a:pt x="2584" y="1846"/>
                  </a:lnTo>
                  <a:lnTo>
                    <a:pt x="2563" y="1783"/>
                  </a:lnTo>
                  <a:cubicBezTo>
                    <a:pt x="2543" y="1724"/>
                    <a:pt x="2515" y="1665"/>
                    <a:pt x="2485" y="1615"/>
                  </a:cubicBezTo>
                  <a:lnTo>
                    <a:pt x="2485" y="1615"/>
                  </a:lnTo>
                  <a:lnTo>
                    <a:pt x="2490" y="1614"/>
                  </a:lnTo>
                  <a:lnTo>
                    <a:pt x="2490" y="1604"/>
                  </a:lnTo>
                  <a:lnTo>
                    <a:pt x="2479" y="1604"/>
                  </a:lnTo>
                  <a:cubicBezTo>
                    <a:pt x="2342" y="1361"/>
                    <a:pt x="2120" y="1161"/>
                    <a:pt x="1899" y="1014"/>
                  </a:cubicBezTo>
                  <a:cubicBezTo>
                    <a:pt x="1761" y="908"/>
                    <a:pt x="1614" y="834"/>
                    <a:pt x="1445" y="781"/>
                  </a:cubicBezTo>
                  <a:cubicBezTo>
                    <a:pt x="1276" y="728"/>
                    <a:pt x="1107" y="697"/>
                    <a:pt x="939" y="697"/>
                  </a:cubicBezTo>
                  <a:close/>
                  <a:moveTo>
                    <a:pt x="3523" y="391"/>
                  </a:moveTo>
                  <a:cubicBezTo>
                    <a:pt x="3544" y="391"/>
                    <a:pt x="3566" y="391"/>
                    <a:pt x="3597" y="412"/>
                  </a:cubicBezTo>
                  <a:cubicBezTo>
                    <a:pt x="3608" y="412"/>
                    <a:pt x="3629" y="433"/>
                    <a:pt x="3639" y="444"/>
                  </a:cubicBezTo>
                  <a:cubicBezTo>
                    <a:pt x="3671" y="475"/>
                    <a:pt x="3692" y="507"/>
                    <a:pt x="3713" y="549"/>
                  </a:cubicBezTo>
                  <a:cubicBezTo>
                    <a:pt x="3744" y="613"/>
                    <a:pt x="3777" y="697"/>
                    <a:pt x="3787" y="770"/>
                  </a:cubicBezTo>
                  <a:cubicBezTo>
                    <a:pt x="3808" y="845"/>
                    <a:pt x="3829" y="918"/>
                    <a:pt x="3840" y="971"/>
                  </a:cubicBezTo>
                  <a:cubicBezTo>
                    <a:pt x="3892" y="1203"/>
                    <a:pt x="3934" y="1435"/>
                    <a:pt x="3945" y="1668"/>
                  </a:cubicBezTo>
                  <a:lnTo>
                    <a:pt x="3945" y="1857"/>
                  </a:lnTo>
                  <a:cubicBezTo>
                    <a:pt x="3945" y="2118"/>
                    <a:pt x="3920" y="2370"/>
                    <a:pt x="3864" y="2622"/>
                  </a:cubicBezTo>
                  <a:lnTo>
                    <a:pt x="3864" y="2622"/>
                  </a:lnTo>
                  <a:cubicBezTo>
                    <a:pt x="3820" y="2557"/>
                    <a:pt x="3774" y="2492"/>
                    <a:pt x="3723" y="2427"/>
                  </a:cubicBezTo>
                  <a:lnTo>
                    <a:pt x="3723" y="2416"/>
                  </a:lnTo>
                  <a:lnTo>
                    <a:pt x="3713" y="2416"/>
                  </a:lnTo>
                  <a:lnTo>
                    <a:pt x="3713" y="2417"/>
                  </a:lnTo>
                  <a:lnTo>
                    <a:pt x="3713" y="2417"/>
                  </a:lnTo>
                  <a:cubicBezTo>
                    <a:pt x="3559" y="2118"/>
                    <a:pt x="3416" y="1818"/>
                    <a:pt x="3334" y="1499"/>
                  </a:cubicBezTo>
                  <a:cubicBezTo>
                    <a:pt x="3291" y="1340"/>
                    <a:pt x="3270" y="1161"/>
                    <a:pt x="3270" y="992"/>
                  </a:cubicBezTo>
                  <a:cubicBezTo>
                    <a:pt x="3270" y="918"/>
                    <a:pt x="3270" y="834"/>
                    <a:pt x="3280" y="760"/>
                  </a:cubicBezTo>
                  <a:cubicBezTo>
                    <a:pt x="3291" y="728"/>
                    <a:pt x="3301" y="686"/>
                    <a:pt x="3312" y="644"/>
                  </a:cubicBezTo>
                  <a:cubicBezTo>
                    <a:pt x="3334" y="581"/>
                    <a:pt x="3365" y="517"/>
                    <a:pt x="3397" y="465"/>
                  </a:cubicBezTo>
                  <a:cubicBezTo>
                    <a:pt x="3418" y="444"/>
                    <a:pt x="3439" y="423"/>
                    <a:pt x="3460" y="412"/>
                  </a:cubicBezTo>
                  <a:cubicBezTo>
                    <a:pt x="3481" y="402"/>
                    <a:pt x="3502" y="391"/>
                    <a:pt x="3523" y="391"/>
                  </a:cubicBezTo>
                  <a:close/>
                  <a:moveTo>
                    <a:pt x="3523" y="306"/>
                  </a:moveTo>
                  <a:cubicBezTo>
                    <a:pt x="3502" y="306"/>
                    <a:pt x="3470" y="317"/>
                    <a:pt x="3449" y="317"/>
                  </a:cubicBezTo>
                  <a:cubicBezTo>
                    <a:pt x="3407" y="338"/>
                    <a:pt x="3376" y="370"/>
                    <a:pt x="3344" y="402"/>
                  </a:cubicBezTo>
                  <a:cubicBezTo>
                    <a:pt x="3301" y="454"/>
                    <a:pt x="3270" y="517"/>
                    <a:pt x="3249" y="570"/>
                  </a:cubicBezTo>
                  <a:cubicBezTo>
                    <a:pt x="3228" y="634"/>
                    <a:pt x="3207" y="697"/>
                    <a:pt x="3196" y="749"/>
                  </a:cubicBezTo>
                  <a:cubicBezTo>
                    <a:pt x="3186" y="824"/>
                    <a:pt x="3186" y="908"/>
                    <a:pt x="3186" y="992"/>
                  </a:cubicBezTo>
                  <a:cubicBezTo>
                    <a:pt x="3186" y="1171"/>
                    <a:pt x="3207" y="1351"/>
                    <a:pt x="3249" y="1520"/>
                  </a:cubicBezTo>
                  <a:cubicBezTo>
                    <a:pt x="3334" y="1857"/>
                    <a:pt x="3481" y="2174"/>
                    <a:pt x="3650" y="2469"/>
                  </a:cubicBezTo>
                  <a:lnTo>
                    <a:pt x="3660" y="2479"/>
                  </a:lnTo>
                  <a:cubicBezTo>
                    <a:pt x="3723" y="2564"/>
                    <a:pt x="3787" y="2659"/>
                    <a:pt x="3850" y="2754"/>
                  </a:cubicBezTo>
                  <a:lnTo>
                    <a:pt x="3903" y="2838"/>
                  </a:lnTo>
                  <a:lnTo>
                    <a:pt x="3924" y="2744"/>
                  </a:lnTo>
                  <a:cubicBezTo>
                    <a:pt x="3998" y="2458"/>
                    <a:pt x="4030" y="2153"/>
                    <a:pt x="4030" y="1857"/>
                  </a:cubicBezTo>
                  <a:lnTo>
                    <a:pt x="4030" y="1668"/>
                  </a:lnTo>
                  <a:cubicBezTo>
                    <a:pt x="4009" y="1425"/>
                    <a:pt x="3977" y="1182"/>
                    <a:pt x="3924" y="950"/>
                  </a:cubicBezTo>
                  <a:cubicBezTo>
                    <a:pt x="3913" y="908"/>
                    <a:pt x="3903" y="855"/>
                    <a:pt x="3882" y="803"/>
                  </a:cubicBezTo>
                  <a:cubicBezTo>
                    <a:pt x="3861" y="718"/>
                    <a:pt x="3840" y="623"/>
                    <a:pt x="3798" y="538"/>
                  </a:cubicBezTo>
                  <a:lnTo>
                    <a:pt x="3734" y="412"/>
                  </a:lnTo>
                  <a:cubicBezTo>
                    <a:pt x="3702" y="381"/>
                    <a:pt x="3671" y="349"/>
                    <a:pt x="3629" y="338"/>
                  </a:cubicBezTo>
                  <a:cubicBezTo>
                    <a:pt x="3597" y="317"/>
                    <a:pt x="3555" y="306"/>
                    <a:pt x="3523" y="306"/>
                  </a:cubicBezTo>
                  <a:close/>
                  <a:moveTo>
                    <a:pt x="2743" y="3133"/>
                  </a:moveTo>
                  <a:cubicBezTo>
                    <a:pt x="2880" y="3133"/>
                    <a:pt x="3017" y="3165"/>
                    <a:pt x="3144" y="3208"/>
                  </a:cubicBezTo>
                  <a:cubicBezTo>
                    <a:pt x="3280" y="3260"/>
                    <a:pt x="3407" y="3323"/>
                    <a:pt x="3512" y="3398"/>
                  </a:cubicBezTo>
                  <a:cubicBezTo>
                    <a:pt x="3798" y="3584"/>
                    <a:pt x="4018" y="3834"/>
                    <a:pt x="4209" y="4115"/>
                  </a:cubicBezTo>
                  <a:lnTo>
                    <a:pt x="4188" y="4115"/>
                  </a:lnTo>
                  <a:cubicBezTo>
                    <a:pt x="3671" y="4115"/>
                    <a:pt x="3165" y="3935"/>
                    <a:pt x="2774" y="3598"/>
                  </a:cubicBezTo>
                  <a:cubicBezTo>
                    <a:pt x="2711" y="3555"/>
                    <a:pt x="2647" y="3503"/>
                    <a:pt x="2595" y="3440"/>
                  </a:cubicBezTo>
                  <a:cubicBezTo>
                    <a:pt x="2563" y="3408"/>
                    <a:pt x="2542" y="3376"/>
                    <a:pt x="2521" y="3344"/>
                  </a:cubicBezTo>
                  <a:cubicBezTo>
                    <a:pt x="2500" y="3323"/>
                    <a:pt x="2479" y="3292"/>
                    <a:pt x="2469" y="3260"/>
                  </a:cubicBezTo>
                  <a:lnTo>
                    <a:pt x="2469" y="3229"/>
                  </a:lnTo>
                  <a:lnTo>
                    <a:pt x="2469" y="3218"/>
                  </a:lnTo>
                  <a:cubicBezTo>
                    <a:pt x="2469" y="3208"/>
                    <a:pt x="2479" y="3197"/>
                    <a:pt x="2490" y="3187"/>
                  </a:cubicBezTo>
                  <a:cubicBezTo>
                    <a:pt x="2511" y="3176"/>
                    <a:pt x="2532" y="3165"/>
                    <a:pt x="2563" y="3154"/>
                  </a:cubicBezTo>
                  <a:cubicBezTo>
                    <a:pt x="2584" y="3144"/>
                    <a:pt x="2616" y="3144"/>
                    <a:pt x="2647" y="3133"/>
                  </a:cubicBezTo>
                  <a:close/>
                  <a:moveTo>
                    <a:pt x="2637" y="3049"/>
                  </a:moveTo>
                  <a:cubicBezTo>
                    <a:pt x="2584" y="3060"/>
                    <a:pt x="2532" y="3070"/>
                    <a:pt x="2479" y="3091"/>
                  </a:cubicBezTo>
                  <a:cubicBezTo>
                    <a:pt x="2458" y="3102"/>
                    <a:pt x="2436" y="3123"/>
                    <a:pt x="2415" y="3144"/>
                  </a:cubicBezTo>
                  <a:cubicBezTo>
                    <a:pt x="2405" y="3154"/>
                    <a:pt x="2394" y="3165"/>
                    <a:pt x="2394" y="3187"/>
                  </a:cubicBezTo>
                  <a:cubicBezTo>
                    <a:pt x="2384" y="3197"/>
                    <a:pt x="2384" y="3218"/>
                    <a:pt x="2384" y="3229"/>
                  </a:cubicBezTo>
                  <a:cubicBezTo>
                    <a:pt x="2384" y="3250"/>
                    <a:pt x="2384" y="3271"/>
                    <a:pt x="2394" y="3281"/>
                  </a:cubicBezTo>
                  <a:cubicBezTo>
                    <a:pt x="2405" y="3323"/>
                    <a:pt x="2426" y="3365"/>
                    <a:pt x="2447" y="3398"/>
                  </a:cubicBezTo>
                  <a:cubicBezTo>
                    <a:pt x="2490" y="3450"/>
                    <a:pt x="2532" y="3503"/>
                    <a:pt x="2584" y="3545"/>
                  </a:cubicBezTo>
                  <a:cubicBezTo>
                    <a:pt x="2626" y="3587"/>
                    <a:pt x="2679" y="3630"/>
                    <a:pt x="2722" y="3661"/>
                  </a:cubicBezTo>
                  <a:cubicBezTo>
                    <a:pt x="3123" y="4009"/>
                    <a:pt x="3650" y="4199"/>
                    <a:pt x="4188" y="4199"/>
                  </a:cubicBezTo>
                  <a:lnTo>
                    <a:pt x="4293" y="4199"/>
                  </a:lnTo>
                  <a:lnTo>
                    <a:pt x="4367" y="4188"/>
                  </a:lnTo>
                  <a:lnTo>
                    <a:pt x="4325" y="4125"/>
                  </a:lnTo>
                  <a:cubicBezTo>
                    <a:pt x="4114" y="3830"/>
                    <a:pt x="3871" y="3534"/>
                    <a:pt x="3566" y="3323"/>
                  </a:cubicBezTo>
                  <a:cubicBezTo>
                    <a:pt x="3449" y="3250"/>
                    <a:pt x="3312" y="3176"/>
                    <a:pt x="3175" y="3133"/>
                  </a:cubicBezTo>
                  <a:cubicBezTo>
                    <a:pt x="3038" y="3081"/>
                    <a:pt x="2890" y="3049"/>
                    <a:pt x="2743" y="3049"/>
                  </a:cubicBezTo>
                  <a:close/>
                  <a:moveTo>
                    <a:pt x="6013" y="3387"/>
                  </a:moveTo>
                  <a:cubicBezTo>
                    <a:pt x="6034" y="3387"/>
                    <a:pt x="6065" y="3387"/>
                    <a:pt x="6086" y="3408"/>
                  </a:cubicBezTo>
                  <a:cubicBezTo>
                    <a:pt x="6118" y="3429"/>
                    <a:pt x="6139" y="3461"/>
                    <a:pt x="6161" y="3503"/>
                  </a:cubicBezTo>
                  <a:cubicBezTo>
                    <a:pt x="6171" y="3545"/>
                    <a:pt x="6171" y="3587"/>
                    <a:pt x="6171" y="3630"/>
                  </a:cubicBezTo>
                  <a:cubicBezTo>
                    <a:pt x="6171" y="3714"/>
                    <a:pt x="6161" y="3809"/>
                    <a:pt x="6150" y="3872"/>
                  </a:cubicBezTo>
                  <a:cubicBezTo>
                    <a:pt x="6086" y="4220"/>
                    <a:pt x="5960" y="4558"/>
                    <a:pt x="5802" y="4863"/>
                  </a:cubicBezTo>
                  <a:cubicBezTo>
                    <a:pt x="5648" y="5133"/>
                    <a:pt x="5468" y="5384"/>
                    <a:pt x="5254" y="5602"/>
                  </a:cubicBezTo>
                  <a:lnTo>
                    <a:pt x="5254" y="5602"/>
                  </a:lnTo>
                  <a:cubicBezTo>
                    <a:pt x="5257" y="5290"/>
                    <a:pt x="5298" y="4976"/>
                    <a:pt x="5359" y="4663"/>
                  </a:cubicBezTo>
                  <a:cubicBezTo>
                    <a:pt x="5443" y="4294"/>
                    <a:pt x="5549" y="3883"/>
                    <a:pt x="5749" y="3576"/>
                  </a:cubicBezTo>
                  <a:cubicBezTo>
                    <a:pt x="5781" y="3534"/>
                    <a:pt x="5823" y="3482"/>
                    <a:pt x="5865" y="3440"/>
                  </a:cubicBezTo>
                  <a:cubicBezTo>
                    <a:pt x="5886" y="3429"/>
                    <a:pt x="5918" y="3408"/>
                    <a:pt x="5939" y="3398"/>
                  </a:cubicBezTo>
                  <a:cubicBezTo>
                    <a:pt x="5960" y="3387"/>
                    <a:pt x="5992" y="3387"/>
                    <a:pt x="6013" y="3387"/>
                  </a:cubicBezTo>
                  <a:close/>
                  <a:moveTo>
                    <a:pt x="6035" y="3300"/>
                  </a:moveTo>
                  <a:cubicBezTo>
                    <a:pt x="6027" y="3300"/>
                    <a:pt x="6020" y="3300"/>
                    <a:pt x="6013" y="3302"/>
                  </a:cubicBezTo>
                  <a:cubicBezTo>
                    <a:pt x="5971" y="3302"/>
                    <a:pt x="5939" y="3302"/>
                    <a:pt x="5907" y="3323"/>
                  </a:cubicBezTo>
                  <a:cubicBezTo>
                    <a:pt x="5854" y="3344"/>
                    <a:pt x="5812" y="3376"/>
                    <a:pt x="5770" y="3419"/>
                  </a:cubicBezTo>
                  <a:cubicBezTo>
                    <a:pt x="5739" y="3450"/>
                    <a:pt x="5707" y="3492"/>
                    <a:pt x="5675" y="3534"/>
                  </a:cubicBezTo>
                  <a:cubicBezTo>
                    <a:pt x="5474" y="3862"/>
                    <a:pt x="5359" y="4273"/>
                    <a:pt x="5285" y="4642"/>
                  </a:cubicBezTo>
                  <a:cubicBezTo>
                    <a:pt x="5211" y="4969"/>
                    <a:pt x="5169" y="5306"/>
                    <a:pt x="5169" y="5644"/>
                  </a:cubicBezTo>
                  <a:lnTo>
                    <a:pt x="5169" y="5697"/>
                  </a:lnTo>
                  <a:lnTo>
                    <a:pt x="5179" y="5792"/>
                  </a:lnTo>
                  <a:lnTo>
                    <a:pt x="5242" y="5728"/>
                  </a:lnTo>
                  <a:cubicBezTo>
                    <a:pt x="5496" y="5486"/>
                    <a:pt x="5707" y="5212"/>
                    <a:pt x="5875" y="4906"/>
                  </a:cubicBezTo>
                  <a:cubicBezTo>
                    <a:pt x="6044" y="4589"/>
                    <a:pt x="6171" y="4252"/>
                    <a:pt x="6234" y="3893"/>
                  </a:cubicBezTo>
                  <a:cubicBezTo>
                    <a:pt x="6245" y="3819"/>
                    <a:pt x="6255" y="3724"/>
                    <a:pt x="6255" y="3630"/>
                  </a:cubicBezTo>
                  <a:cubicBezTo>
                    <a:pt x="6255" y="3576"/>
                    <a:pt x="6255" y="3524"/>
                    <a:pt x="6234" y="3471"/>
                  </a:cubicBezTo>
                  <a:cubicBezTo>
                    <a:pt x="6213" y="3429"/>
                    <a:pt x="6192" y="3376"/>
                    <a:pt x="6139" y="3344"/>
                  </a:cubicBezTo>
                  <a:cubicBezTo>
                    <a:pt x="6105" y="3319"/>
                    <a:pt x="6070" y="3300"/>
                    <a:pt x="6035" y="3300"/>
                  </a:cubicBezTo>
                  <a:close/>
                  <a:moveTo>
                    <a:pt x="3544" y="85"/>
                  </a:moveTo>
                  <a:cubicBezTo>
                    <a:pt x="3576" y="85"/>
                    <a:pt x="3608" y="95"/>
                    <a:pt x="3650" y="106"/>
                  </a:cubicBezTo>
                  <a:cubicBezTo>
                    <a:pt x="3734" y="127"/>
                    <a:pt x="3808" y="180"/>
                    <a:pt x="3861" y="243"/>
                  </a:cubicBezTo>
                  <a:cubicBezTo>
                    <a:pt x="3924" y="306"/>
                    <a:pt x="3966" y="391"/>
                    <a:pt x="4009" y="475"/>
                  </a:cubicBezTo>
                  <a:cubicBezTo>
                    <a:pt x="4124" y="749"/>
                    <a:pt x="4199" y="1045"/>
                    <a:pt x="4230" y="1351"/>
                  </a:cubicBezTo>
                  <a:cubicBezTo>
                    <a:pt x="4251" y="1499"/>
                    <a:pt x="4262" y="1657"/>
                    <a:pt x="4262" y="1815"/>
                  </a:cubicBezTo>
                  <a:cubicBezTo>
                    <a:pt x="4262" y="2247"/>
                    <a:pt x="4188" y="2680"/>
                    <a:pt x="4061" y="3081"/>
                  </a:cubicBezTo>
                  <a:lnTo>
                    <a:pt x="4061" y="3102"/>
                  </a:lnTo>
                  <a:lnTo>
                    <a:pt x="4072" y="3112"/>
                  </a:lnTo>
                  <a:cubicBezTo>
                    <a:pt x="4251" y="3408"/>
                    <a:pt x="4420" y="3714"/>
                    <a:pt x="4578" y="4019"/>
                  </a:cubicBezTo>
                  <a:cubicBezTo>
                    <a:pt x="4711" y="4285"/>
                    <a:pt x="4824" y="4561"/>
                    <a:pt x="4927" y="4836"/>
                  </a:cubicBezTo>
                  <a:lnTo>
                    <a:pt x="4927" y="4836"/>
                  </a:lnTo>
                  <a:cubicBezTo>
                    <a:pt x="4927" y="4838"/>
                    <a:pt x="4926" y="4840"/>
                    <a:pt x="4926" y="4842"/>
                  </a:cubicBezTo>
                  <a:lnTo>
                    <a:pt x="4929" y="4843"/>
                  </a:lnTo>
                  <a:lnTo>
                    <a:pt x="4929" y="4843"/>
                  </a:lnTo>
                  <a:cubicBezTo>
                    <a:pt x="4932" y="4850"/>
                    <a:pt x="4934" y="4857"/>
                    <a:pt x="4937" y="4863"/>
                  </a:cubicBezTo>
                  <a:lnTo>
                    <a:pt x="4989" y="5032"/>
                  </a:lnTo>
                  <a:lnTo>
                    <a:pt x="5010" y="4863"/>
                  </a:lnTo>
                  <a:cubicBezTo>
                    <a:pt x="5042" y="4652"/>
                    <a:pt x="5095" y="4452"/>
                    <a:pt x="5148" y="4252"/>
                  </a:cubicBezTo>
                  <a:cubicBezTo>
                    <a:pt x="5221" y="4009"/>
                    <a:pt x="5306" y="3777"/>
                    <a:pt x="5411" y="3555"/>
                  </a:cubicBezTo>
                  <a:cubicBezTo>
                    <a:pt x="5453" y="3461"/>
                    <a:pt x="5507" y="3376"/>
                    <a:pt x="5580" y="3302"/>
                  </a:cubicBezTo>
                  <a:cubicBezTo>
                    <a:pt x="5643" y="3218"/>
                    <a:pt x="5718" y="3154"/>
                    <a:pt x="5812" y="3112"/>
                  </a:cubicBezTo>
                  <a:cubicBezTo>
                    <a:pt x="5875" y="3091"/>
                    <a:pt x="5939" y="3081"/>
                    <a:pt x="6013" y="3081"/>
                  </a:cubicBezTo>
                  <a:cubicBezTo>
                    <a:pt x="6129" y="3081"/>
                    <a:pt x="6245" y="3123"/>
                    <a:pt x="6329" y="3218"/>
                  </a:cubicBezTo>
                  <a:cubicBezTo>
                    <a:pt x="6382" y="3271"/>
                    <a:pt x="6424" y="3344"/>
                    <a:pt x="6445" y="3419"/>
                  </a:cubicBezTo>
                  <a:cubicBezTo>
                    <a:pt x="6466" y="3492"/>
                    <a:pt x="6477" y="3576"/>
                    <a:pt x="6477" y="3651"/>
                  </a:cubicBezTo>
                  <a:lnTo>
                    <a:pt x="6477" y="3798"/>
                  </a:lnTo>
                  <a:cubicBezTo>
                    <a:pt x="6372" y="4652"/>
                    <a:pt x="5896" y="5454"/>
                    <a:pt x="5253" y="6014"/>
                  </a:cubicBezTo>
                  <a:lnTo>
                    <a:pt x="5242" y="6035"/>
                  </a:lnTo>
                  <a:lnTo>
                    <a:pt x="5242" y="6056"/>
                  </a:lnTo>
                  <a:cubicBezTo>
                    <a:pt x="5317" y="6478"/>
                    <a:pt x="5359" y="6900"/>
                    <a:pt x="5359" y="7332"/>
                  </a:cubicBezTo>
                  <a:cubicBezTo>
                    <a:pt x="5359" y="7353"/>
                    <a:pt x="5359" y="7364"/>
                    <a:pt x="5348" y="7385"/>
                  </a:cubicBezTo>
                  <a:cubicBezTo>
                    <a:pt x="5338" y="7406"/>
                    <a:pt x="5327" y="7416"/>
                    <a:pt x="5306" y="7437"/>
                  </a:cubicBezTo>
                  <a:cubicBezTo>
                    <a:pt x="5285" y="7448"/>
                    <a:pt x="5253" y="7448"/>
                    <a:pt x="5232" y="7448"/>
                  </a:cubicBezTo>
                  <a:lnTo>
                    <a:pt x="5200" y="7448"/>
                  </a:lnTo>
                  <a:cubicBezTo>
                    <a:pt x="5179" y="7437"/>
                    <a:pt x="5169" y="7427"/>
                    <a:pt x="5158" y="7416"/>
                  </a:cubicBezTo>
                  <a:cubicBezTo>
                    <a:pt x="5148" y="7406"/>
                    <a:pt x="5137" y="7385"/>
                    <a:pt x="5137" y="7364"/>
                  </a:cubicBezTo>
                  <a:cubicBezTo>
                    <a:pt x="5137" y="6900"/>
                    <a:pt x="5095" y="6425"/>
                    <a:pt x="5000" y="5971"/>
                  </a:cubicBezTo>
                  <a:cubicBezTo>
                    <a:pt x="4989" y="5887"/>
                    <a:pt x="4968" y="5813"/>
                    <a:pt x="4947" y="5728"/>
                  </a:cubicBezTo>
                  <a:cubicBezTo>
                    <a:pt x="4937" y="5655"/>
                    <a:pt x="4916" y="5581"/>
                    <a:pt x="4895" y="5507"/>
                  </a:cubicBezTo>
                  <a:cubicBezTo>
                    <a:pt x="4799" y="5138"/>
                    <a:pt x="4663" y="4779"/>
                    <a:pt x="4515" y="4431"/>
                  </a:cubicBezTo>
                  <a:lnTo>
                    <a:pt x="4494" y="4399"/>
                  </a:lnTo>
                  <a:lnTo>
                    <a:pt x="4473" y="4410"/>
                  </a:lnTo>
                  <a:cubicBezTo>
                    <a:pt x="4377" y="4420"/>
                    <a:pt x="4283" y="4420"/>
                    <a:pt x="4188" y="4420"/>
                  </a:cubicBezTo>
                  <a:cubicBezTo>
                    <a:pt x="3861" y="4420"/>
                    <a:pt x="3534" y="4357"/>
                    <a:pt x="3238" y="4241"/>
                  </a:cubicBezTo>
                  <a:cubicBezTo>
                    <a:pt x="2890" y="4094"/>
                    <a:pt x="2563" y="3872"/>
                    <a:pt x="2321" y="3587"/>
                  </a:cubicBezTo>
                  <a:cubicBezTo>
                    <a:pt x="2279" y="3534"/>
                    <a:pt x="2236" y="3471"/>
                    <a:pt x="2204" y="3408"/>
                  </a:cubicBezTo>
                  <a:cubicBezTo>
                    <a:pt x="2173" y="3344"/>
                    <a:pt x="2162" y="3281"/>
                    <a:pt x="2162" y="3218"/>
                  </a:cubicBezTo>
                  <a:cubicBezTo>
                    <a:pt x="2162" y="3165"/>
                    <a:pt x="2173" y="3112"/>
                    <a:pt x="2194" y="3070"/>
                  </a:cubicBezTo>
                  <a:cubicBezTo>
                    <a:pt x="2236" y="2997"/>
                    <a:pt x="2289" y="2944"/>
                    <a:pt x="2363" y="2901"/>
                  </a:cubicBezTo>
                  <a:cubicBezTo>
                    <a:pt x="2436" y="2870"/>
                    <a:pt x="2511" y="2838"/>
                    <a:pt x="2595" y="2828"/>
                  </a:cubicBezTo>
                  <a:cubicBezTo>
                    <a:pt x="2647" y="2828"/>
                    <a:pt x="2690" y="2817"/>
                    <a:pt x="2743" y="2817"/>
                  </a:cubicBezTo>
                  <a:cubicBezTo>
                    <a:pt x="2912" y="2817"/>
                    <a:pt x="3080" y="2859"/>
                    <a:pt x="3249" y="2922"/>
                  </a:cubicBezTo>
                  <a:cubicBezTo>
                    <a:pt x="3407" y="2976"/>
                    <a:pt x="3566" y="3060"/>
                    <a:pt x="3702" y="3154"/>
                  </a:cubicBezTo>
                  <a:cubicBezTo>
                    <a:pt x="3702" y="3154"/>
                    <a:pt x="3713" y="3154"/>
                    <a:pt x="3713" y="3165"/>
                  </a:cubicBezTo>
                  <a:lnTo>
                    <a:pt x="3766" y="3102"/>
                  </a:lnTo>
                  <a:cubicBezTo>
                    <a:pt x="3766" y="3099"/>
                    <a:pt x="3765" y="3097"/>
                    <a:pt x="3764" y="3094"/>
                  </a:cubicBezTo>
                  <a:lnTo>
                    <a:pt x="3764" y="3094"/>
                  </a:lnTo>
                  <a:lnTo>
                    <a:pt x="3766" y="3091"/>
                  </a:lnTo>
                  <a:cubicBezTo>
                    <a:pt x="3766" y="3091"/>
                    <a:pt x="3764" y="3090"/>
                    <a:pt x="3761" y="3088"/>
                  </a:cubicBezTo>
                  <a:lnTo>
                    <a:pt x="3761" y="3088"/>
                  </a:lnTo>
                  <a:cubicBezTo>
                    <a:pt x="3758" y="3082"/>
                    <a:pt x="3755" y="3076"/>
                    <a:pt x="3755" y="3070"/>
                  </a:cubicBezTo>
                  <a:lnTo>
                    <a:pt x="3751" y="3074"/>
                  </a:lnTo>
                  <a:lnTo>
                    <a:pt x="3751" y="3074"/>
                  </a:lnTo>
                  <a:cubicBezTo>
                    <a:pt x="3657" y="2918"/>
                    <a:pt x="3574" y="2772"/>
                    <a:pt x="3481" y="2617"/>
                  </a:cubicBezTo>
                  <a:cubicBezTo>
                    <a:pt x="3407" y="2522"/>
                    <a:pt x="3323" y="2427"/>
                    <a:pt x="3217" y="2353"/>
                  </a:cubicBezTo>
                  <a:cubicBezTo>
                    <a:pt x="3059" y="2237"/>
                    <a:pt x="2901" y="2153"/>
                    <a:pt x="2732" y="2057"/>
                  </a:cubicBezTo>
                  <a:lnTo>
                    <a:pt x="2690" y="2057"/>
                  </a:lnTo>
                  <a:cubicBezTo>
                    <a:pt x="2679" y="2068"/>
                    <a:pt x="2669" y="2068"/>
                    <a:pt x="2647" y="2068"/>
                  </a:cubicBezTo>
                  <a:cubicBezTo>
                    <a:pt x="2099" y="2047"/>
                    <a:pt x="1550" y="1942"/>
                    <a:pt x="1034" y="1752"/>
                  </a:cubicBezTo>
                  <a:cubicBezTo>
                    <a:pt x="823" y="1678"/>
                    <a:pt x="601" y="1593"/>
                    <a:pt x="401" y="1478"/>
                  </a:cubicBezTo>
                  <a:cubicBezTo>
                    <a:pt x="317" y="1435"/>
                    <a:pt x="242" y="1372"/>
                    <a:pt x="179" y="1298"/>
                  </a:cubicBezTo>
                  <a:cubicBezTo>
                    <a:pt x="158" y="1256"/>
                    <a:pt x="127" y="1214"/>
                    <a:pt x="116" y="1171"/>
                  </a:cubicBezTo>
                  <a:cubicBezTo>
                    <a:pt x="95" y="1129"/>
                    <a:pt x="85" y="1087"/>
                    <a:pt x="85" y="1035"/>
                  </a:cubicBezTo>
                  <a:cubicBezTo>
                    <a:pt x="85" y="918"/>
                    <a:pt x="116" y="834"/>
                    <a:pt x="169" y="770"/>
                  </a:cubicBezTo>
                  <a:cubicBezTo>
                    <a:pt x="200" y="718"/>
                    <a:pt x="242" y="665"/>
                    <a:pt x="306" y="634"/>
                  </a:cubicBezTo>
                  <a:cubicBezTo>
                    <a:pt x="390" y="570"/>
                    <a:pt x="485" y="538"/>
                    <a:pt x="591" y="507"/>
                  </a:cubicBezTo>
                  <a:cubicBezTo>
                    <a:pt x="706" y="486"/>
                    <a:pt x="812" y="475"/>
                    <a:pt x="917" y="475"/>
                  </a:cubicBezTo>
                  <a:lnTo>
                    <a:pt x="981" y="475"/>
                  </a:lnTo>
                  <a:cubicBezTo>
                    <a:pt x="1393" y="496"/>
                    <a:pt x="1804" y="644"/>
                    <a:pt x="2131" y="897"/>
                  </a:cubicBezTo>
                  <a:cubicBezTo>
                    <a:pt x="2289" y="1024"/>
                    <a:pt x="2436" y="1161"/>
                    <a:pt x="2553" y="1319"/>
                  </a:cubicBezTo>
                  <a:cubicBezTo>
                    <a:pt x="2679" y="1467"/>
                    <a:pt x="2764" y="1646"/>
                    <a:pt x="2816" y="1836"/>
                  </a:cubicBezTo>
                  <a:lnTo>
                    <a:pt x="2816" y="1857"/>
                  </a:lnTo>
                  <a:lnTo>
                    <a:pt x="2837" y="1868"/>
                  </a:lnTo>
                  <a:cubicBezTo>
                    <a:pt x="2922" y="1910"/>
                    <a:pt x="3017" y="1952"/>
                    <a:pt x="3101" y="2005"/>
                  </a:cubicBezTo>
                  <a:lnTo>
                    <a:pt x="3207" y="2079"/>
                  </a:lnTo>
                  <a:lnTo>
                    <a:pt x="3165" y="1963"/>
                  </a:lnTo>
                  <a:cubicBezTo>
                    <a:pt x="3112" y="1825"/>
                    <a:pt x="3059" y="1678"/>
                    <a:pt x="3027" y="1541"/>
                  </a:cubicBezTo>
                  <a:cubicBezTo>
                    <a:pt x="2985" y="1372"/>
                    <a:pt x="2954" y="1161"/>
                    <a:pt x="2954" y="950"/>
                  </a:cubicBezTo>
                  <a:cubicBezTo>
                    <a:pt x="2954" y="824"/>
                    <a:pt x="2964" y="686"/>
                    <a:pt x="3006" y="570"/>
                  </a:cubicBezTo>
                  <a:cubicBezTo>
                    <a:pt x="3038" y="454"/>
                    <a:pt x="3090" y="349"/>
                    <a:pt x="3175" y="254"/>
                  </a:cubicBezTo>
                  <a:cubicBezTo>
                    <a:pt x="3217" y="212"/>
                    <a:pt x="3280" y="170"/>
                    <a:pt x="3344" y="138"/>
                  </a:cubicBezTo>
                  <a:cubicBezTo>
                    <a:pt x="3407" y="106"/>
                    <a:pt x="3470" y="85"/>
                    <a:pt x="3544" y="85"/>
                  </a:cubicBezTo>
                  <a:close/>
                  <a:moveTo>
                    <a:pt x="3544" y="1"/>
                  </a:moveTo>
                  <a:cubicBezTo>
                    <a:pt x="3460" y="1"/>
                    <a:pt x="3376" y="22"/>
                    <a:pt x="3301" y="64"/>
                  </a:cubicBezTo>
                  <a:cubicBezTo>
                    <a:pt x="3228" y="95"/>
                    <a:pt x="3165" y="138"/>
                    <a:pt x="3112" y="201"/>
                  </a:cubicBezTo>
                  <a:cubicBezTo>
                    <a:pt x="3017" y="296"/>
                    <a:pt x="2954" y="423"/>
                    <a:pt x="2922" y="549"/>
                  </a:cubicBezTo>
                  <a:cubicBezTo>
                    <a:pt x="2880" y="676"/>
                    <a:pt x="2869" y="813"/>
                    <a:pt x="2869" y="950"/>
                  </a:cubicBezTo>
                  <a:cubicBezTo>
                    <a:pt x="2869" y="1171"/>
                    <a:pt x="2901" y="1382"/>
                    <a:pt x="2943" y="1562"/>
                  </a:cubicBezTo>
                  <a:cubicBezTo>
                    <a:pt x="2974" y="1671"/>
                    <a:pt x="3005" y="1774"/>
                    <a:pt x="3041" y="1876"/>
                  </a:cubicBezTo>
                  <a:lnTo>
                    <a:pt x="3041" y="1876"/>
                  </a:lnTo>
                  <a:cubicBezTo>
                    <a:pt x="2991" y="1849"/>
                    <a:pt x="2939" y="1825"/>
                    <a:pt x="2888" y="1802"/>
                  </a:cubicBezTo>
                  <a:lnTo>
                    <a:pt x="2888" y="1802"/>
                  </a:lnTo>
                  <a:cubicBezTo>
                    <a:pt x="2844" y="1606"/>
                    <a:pt x="2750" y="1421"/>
                    <a:pt x="2626" y="1267"/>
                  </a:cubicBezTo>
                  <a:cubicBezTo>
                    <a:pt x="2500" y="1098"/>
                    <a:pt x="2342" y="960"/>
                    <a:pt x="2183" y="834"/>
                  </a:cubicBezTo>
                  <a:cubicBezTo>
                    <a:pt x="1846" y="570"/>
                    <a:pt x="1414" y="412"/>
                    <a:pt x="992" y="391"/>
                  </a:cubicBezTo>
                  <a:lnTo>
                    <a:pt x="917" y="391"/>
                  </a:lnTo>
                  <a:cubicBezTo>
                    <a:pt x="823" y="391"/>
                    <a:pt x="717" y="402"/>
                    <a:pt x="612" y="423"/>
                  </a:cubicBezTo>
                  <a:cubicBezTo>
                    <a:pt x="464" y="454"/>
                    <a:pt x="306" y="507"/>
                    <a:pt x="190" y="613"/>
                  </a:cubicBezTo>
                  <a:cubicBezTo>
                    <a:pt x="137" y="655"/>
                    <a:pt x="95" y="718"/>
                    <a:pt x="52" y="792"/>
                  </a:cubicBezTo>
                  <a:cubicBezTo>
                    <a:pt x="21" y="855"/>
                    <a:pt x="0" y="939"/>
                    <a:pt x="0" y="1035"/>
                  </a:cubicBezTo>
                  <a:cubicBezTo>
                    <a:pt x="0" y="1098"/>
                    <a:pt x="21" y="1150"/>
                    <a:pt x="31" y="1203"/>
                  </a:cubicBezTo>
                  <a:cubicBezTo>
                    <a:pt x="63" y="1288"/>
                    <a:pt x="116" y="1351"/>
                    <a:pt x="169" y="1403"/>
                  </a:cubicBezTo>
                  <a:cubicBezTo>
                    <a:pt x="232" y="1467"/>
                    <a:pt x="295" y="1509"/>
                    <a:pt x="359" y="1551"/>
                  </a:cubicBezTo>
                  <a:cubicBezTo>
                    <a:pt x="570" y="1678"/>
                    <a:pt x="791" y="1762"/>
                    <a:pt x="1013" y="1836"/>
                  </a:cubicBezTo>
                  <a:cubicBezTo>
                    <a:pt x="1529" y="2026"/>
                    <a:pt x="2089" y="2132"/>
                    <a:pt x="2637" y="2153"/>
                  </a:cubicBezTo>
                  <a:lnTo>
                    <a:pt x="2647" y="2153"/>
                  </a:lnTo>
                  <a:cubicBezTo>
                    <a:pt x="2670" y="2153"/>
                    <a:pt x="2688" y="2153"/>
                    <a:pt x="2703" y="2149"/>
                  </a:cubicBezTo>
                  <a:lnTo>
                    <a:pt x="2703" y="2149"/>
                  </a:lnTo>
                  <a:cubicBezTo>
                    <a:pt x="2867" y="2231"/>
                    <a:pt x="3021" y="2313"/>
                    <a:pt x="3165" y="2416"/>
                  </a:cubicBezTo>
                  <a:cubicBezTo>
                    <a:pt x="3256" y="2487"/>
                    <a:pt x="3337" y="2568"/>
                    <a:pt x="3409" y="2658"/>
                  </a:cubicBezTo>
                  <a:lnTo>
                    <a:pt x="3409" y="2658"/>
                  </a:lnTo>
                  <a:lnTo>
                    <a:pt x="3407" y="2659"/>
                  </a:lnTo>
                  <a:cubicBezTo>
                    <a:pt x="3475" y="2771"/>
                    <a:pt x="3537" y="2879"/>
                    <a:pt x="3601" y="2988"/>
                  </a:cubicBezTo>
                  <a:lnTo>
                    <a:pt x="3601" y="2988"/>
                  </a:lnTo>
                  <a:cubicBezTo>
                    <a:pt x="3499" y="2931"/>
                    <a:pt x="3392" y="2880"/>
                    <a:pt x="3280" y="2838"/>
                  </a:cubicBezTo>
                  <a:cubicBezTo>
                    <a:pt x="3101" y="2775"/>
                    <a:pt x="2922" y="2733"/>
                    <a:pt x="2743" y="2733"/>
                  </a:cubicBezTo>
                  <a:cubicBezTo>
                    <a:pt x="2690" y="2733"/>
                    <a:pt x="2637" y="2744"/>
                    <a:pt x="2584" y="2754"/>
                  </a:cubicBezTo>
                  <a:cubicBezTo>
                    <a:pt x="2490" y="2765"/>
                    <a:pt x="2405" y="2786"/>
                    <a:pt x="2321" y="2828"/>
                  </a:cubicBezTo>
                  <a:cubicBezTo>
                    <a:pt x="2236" y="2870"/>
                    <a:pt x="2173" y="2944"/>
                    <a:pt x="2120" y="3028"/>
                  </a:cubicBezTo>
                  <a:cubicBezTo>
                    <a:pt x="2089" y="3091"/>
                    <a:pt x="2078" y="3154"/>
                    <a:pt x="2078" y="3218"/>
                  </a:cubicBezTo>
                  <a:cubicBezTo>
                    <a:pt x="2078" y="3302"/>
                    <a:pt x="2099" y="3376"/>
                    <a:pt x="2131" y="3450"/>
                  </a:cubicBezTo>
                  <a:cubicBezTo>
                    <a:pt x="2162" y="3524"/>
                    <a:pt x="2204" y="3587"/>
                    <a:pt x="2258" y="3640"/>
                  </a:cubicBezTo>
                  <a:cubicBezTo>
                    <a:pt x="2511" y="3935"/>
                    <a:pt x="2837" y="4167"/>
                    <a:pt x="3207" y="4315"/>
                  </a:cubicBezTo>
                  <a:cubicBezTo>
                    <a:pt x="3512" y="4441"/>
                    <a:pt x="3850" y="4505"/>
                    <a:pt x="4188" y="4505"/>
                  </a:cubicBezTo>
                  <a:cubicBezTo>
                    <a:pt x="4274" y="4505"/>
                    <a:pt x="4360" y="4505"/>
                    <a:pt x="4446" y="4497"/>
                  </a:cubicBezTo>
                  <a:lnTo>
                    <a:pt x="4446" y="4497"/>
                  </a:lnTo>
                  <a:cubicBezTo>
                    <a:pt x="4597" y="4834"/>
                    <a:pt x="4718" y="5171"/>
                    <a:pt x="4810" y="5528"/>
                  </a:cubicBezTo>
                  <a:lnTo>
                    <a:pt x="4873" y="5747"/>
                  </a:lnTo>
                  <a:lnTo>
                    <a:pt x="4873" y="5747"/>
                  </a:lnTo>
                  <a:lnTo>
                    <a:pt x="4863" y="5749"/>
                  </a:lnTo>
                  <a:lnTo>
                    <a:pt x="4874" y="5749"/>
                  </a:lnTo>
                  <a:cubicBezTo>
                    <a:pt x="4884" y="5834"/>
                    <a:pt x="4905" y="5908"/>
                    <a:pt x="4916" y="5982"/>
                  </a:cubicBezTo>
                  <a:cubicBezTo>
                    <a:pt x="5010" y="6436"/>
                    <a:pt x="5053" y="6900"/>
                    <a:pt x="5053" y="7364"/>
                  </a:cubicBezTo>
                  <a:cubicBezTo>
                    <a:pt x="5053" y="7395"/>
                    <a:pt x="5064" y="7416"/>
                    <a:pt x="5074" y="7437"/>
                  </a:cubicBezTo>
                  <a:cubicBezTo>
                    <a:pt x="5085" y="7469"/>
                    <a:pt x="5116" y="7501"/>
                    <a:pt x="5137" y="7512"/>
                  </a:cubicBezTo>
                  <a:cubicBezTo>
                    <a:pt x="5169" y="7533"/>
                    <a:pt x="5200" y="7533"/>
                    <a:pt x="5232" y="7533"/>
                  </a:cubicBezTo>
                  <a:cubicBezTo>
                    <a:pt x="5285" y="7533"/>
                    <a:pt x="5338" y="7522"/>
                    <a:pt x="5380" y="7479"/>
                  </a:cubicBezTo>
                  <a:cubicBezTo>
                    <a:pt x="5401" y="7469"/>
                    <a:pt x="5411" y="7448"/>
                    <a:pt x="5432" y="7416"/>
                  </a:cubicBezTo>
                  <a:cubicBezTo>
                    <a:pt x="5443" y="7395"/>
                    <a:pt x="5443" y="7364"/>
                    <a:pt x="5443" y="7332"/>
                  </a:cubicBezTo>
                  <a:lnTo>
                    <a:pt x="5443" y="7322"/>
                  </a:lnTo>
                  <a:cubicBezTo>
                    <a:pt x="5443" y="6906"/>
                    <a:pt x="5402" y="6481"/>
                    <a:pt x="5330" y="6065"/>
                  </a:cubicBezTo>
                  <a:lnTo>
                    <a:pt x="5330" y="6065"/>
                  </a:lnTo>
                  <a:cubicBezTo>
                    <a:pt x="5977" y="5496"/>
                    <a:pt x="6446" y="4678"/>
                    <a:pt x="6550" y="3809"/>
                  </a:cubicBezTo>
                  <a:cubicBezTo>
                    <a:pt x="6561" y="3756"/>
                    <a:pt x="6561" y="3703"/>
                    <a:pt x="6561" y="3651"/>
                  </a:cubicBezTo>
                  <a:cubicBezTo>
                    <a:pt x="6561" y="3566"/>
                    <a:pt x="6550" y="3471"/>
                    <a:pt x="6529" y="3387"/>
                  </a:cubicBezTo>
                  <a:cubicBezTo>
                    <a:pt x="6498" y="3302"/>
                    <a:pt x="6456" y="3229"/>
                    <a:pt x="6393" y="3154"/>
                  </a:cubicBezTo>
                  <a:cubicBezTo>
                    <a:pt x="6287" y="3049"/>
                    <a:pt x="6150" y="2997"/>
                    <a:pt x="6013" y="2997"/>
                  </a:cubicBezTo>
                  <a:cubicBezTo>
                    <a:pt x="5928" y="2997"/>
                    <a:pt x="5854" y="3007"/>
                    <a:pt x="5781" y="3039"/>
                  </a:cubicBezTo>
                  <a:cubicBezTo>
                    <a:pt x="5675" y="3081"/>
                    <a:pt x="5580" y="3154"/>
                    <a:pt x="5507" y="3239"/>
                  </a:cubicBezTo>
                  <a:cubicBezTo>
                    <a:pt x="5443" y="3323"/>
                    <a:pt x="5380" y="3429"/>
                    <a:pt x="5338" y="3524"/>
                  </a:cubicBezTo>
                  <a:cubicBezTo>
                    <a:pt x="5221" y="3745"/>
                    <a:pt x="5137" y="3988"/>
                    <a:pt x="5074" y="4220"/>
                  </a:cubicBezTo>
                  <a:cubicBezTo>
                    <a:pt x="5027" y="4376"/>
                    <a:pt x="4986" y="4531"/>
                    <a:pt x="4955" y="4681"/>
                  </a:cubicBezTo>
                  <a:lnTo>
                    <a:pt x="4955" y="4681"/>
                  </a:lnTo>
                  <a:cubicBezTo>
                    <a:pt x="4869" y="4443"/>
                    <a:pt x="4764" y="4210"/>
                    <a:pt x="4652" y="3977"/>
                  </a:cubicBezTo>
                  <a:cubicBezTo>
                    <a:pt x="4498" y="3679"/>
                    <a:pt x="4323" y="3381"/>
                    <a:pt x="4148" y="3092"/>
                  </a:cubicBezTo>
                  <a:lnTo>
                    <a:pt x="4148" y="3092"/>
                  </a:lnTo>
                  <a:cubicBezTo>
                    <a:pt x="4273" y="2683"/>
                    <a:pt x="4346" y="2255"/>
                    <a:pt x="4346" y="1815"/>
                  </a:cubicBezTo>
                  <a:cubicBezTo>
                    <a:pt x="4346" y="1657"/>
                    <a:pt x="4335" y="1499"/>
                    <a:pt x="4314" y="1340"/>
                  </a:cubicBezTo>
                  <a:cubicBezTo>
                    <a:pt x="4272" y="1024"/>
                    <a:pt x="4199" y="728"/>
                    <a:pt x="4082" y="444"/>
                  </a:cubicBezTo>
                  <a:cubicBezTo>
                    <a:pt x="4051" y="349"/>
                    <a:pt x="3998" y="264"/>
                    <a:pt x="3924" y="191"/>
                  </a:cubicBezTo>
                  <a:cubicBezTo>
                    <a:pt x="3861" y="106"/>
                    <a:pt x="3777" y="53"/>
                    <a:pt x="3671" y="22"/>
                  </a:cubicBezTo>
                  <a:cubicBezTo>
                    <a:pt x="3629" y="11"/>
                    <a:pt x="3587" y="1"/>
                    <a:pt x="35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8"/>
            <p:cNvSpPr/>
            <p:nvPr/>
          </p:nvSpPr>
          <p:spPr>
            <a:xfrm>
              <a:off x="1695650" y="1794416"/>
              <a:ext cx="44489" cy="99469"/>
            </a:xfrm>
            <a:custGeom>
              <a:avLst/>
              <a:gdLst/>
              <a:ahLst/>
              <a:cxnLst/>
              <a:rect l="l" t="t" r="r" b="b"/>
              <a:pathLst>
                <a:path w="1056" h="2361" extrusionOk="0">
                  <a:moveTo>
                    <a:pt x="799" y="0"/>
                  </a:moveTo>
                  <a:cubicBezTo>
                    <a:pt x="681" y="0"/>
                    <a:pt x="563" y="122"/>
                    <a:pt x="507" y="218"/>
                  </a:cubicBezTo>
                  <a:cubicBezTo>
                    <a:pt x="306" y="535"/>
                    <a:pt x="190" y="947"/>
                    <a:pt x="106" y="1315"/>
                  </a:cubicBezTo>
                  <a:cubicBezTo>
                    <a:pt x="31" y="1664"/>
                    <a:pt x="0" y="2012"/>
                    <a:pt x="0" y="2360"/>
                  </a:cubicBezTo>
                  <a:cubicBezTo>
                    <a:pt x="253" y="2128"/>
                    <a:pt x="464" y="1854"/>
                    <a:pt x="622" y="1547"/>
                  </a:cubicBezTo>
                  <a:cubicBezTo>
                    <a:pt x="791" y="1231"/>
                    <a:pt x="918" y="893"/>
                    <a:pt x="981" y="546"/>
                  </a:cubicBezTo>
                  <a:cubicBezTo>
                    <a:pt x="1002" y="398"/>
                    <a:pt x="1055" y="145"/>
                    <a:pt x="907" y="39"/>
                  </a:cubicBezTo>
                  <a:cubicBezTo>
                    <a:pt x="872" y="12"/>
                    <a:pt x="836" y="0"/>
                    <a:pt x="7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8"/>
            <p:cNvSpPr/>
            <p:nvPr/>
          </p:nvSpPr>
          <p:spPr>
            <a:xfrm>
              <a:off x="1576969" y="1783841"/>
              <a:ext cx="80047" cy="45205"/>
            </a:xfrm>
            <a:custGeom>
              <a:avLst/>
              <a:gdLst/>
              <a:ahLst/>
              <a:cxnLst/>
              <a:rect l="l" t="t" r="r" b="b"/>
              <a:pathLst>
                <a:path w="1900" h="1073" extrusionOk="0">
                  <a:moveTo>
                    <a:pt x="341" y="0"/>
                  </a:moveTo>
                  <a:cubicBezTo>
                    <a:pt x="308" y="0"/>
                    <a:pt x="276" y="2"/>
                    <a:pt x="243" y="5"/>
                  </a:cubicBezTo>
                  <a:cubicBezTo>
                    <a:pt x="148" y="16"/>
                    <a:pt x="0" y="58"/>
                    <a:pt x="42" y="185"/>
                  </a:cubicBezTo>
                  <a:cubicBezTo>
                    <a:pt x="85" y="322"/>
                    <a:pt x="243" y="448"/>
                    <a:pt x="349" y="544"/>
                  </a:cubicBezTo>
                  <a:cubicBezTo>
                    <a:pt x="758" y="893"/>
                    <a:pt x="1282" y="1073"/>
                    <a:pt x="1811" y="1073"/>
                  </a:cubicBezTo>
                  <a:cubicBezTo>
                    <a:pt x="1840" y="1073"/>
                    <a:pt x="1870" y="1072"/>
                    <a:pt x="1899" y="1071"/>
                  </a:cubicBezTo>
                  <a:cubicBezTo>
                    <a:pt x="1688" y="765"/>
                    <a:pt x="1446" y="480"/>
                    <a:pt x="1140" y="269"/>
                  </a:cubicBezTo>
                  <a:cubicBezTo>
                    <a:pt x="912" y="118"/>
                    <a:pt x="626" y="0"/>
                    <a:pt x="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8"/>
            <p:cNvSpPr/>
            <p:nvPr/>
          </p:nvSpPr>
          <p:spPr>
            <a:xfrm>
              <a:off x="1489422" y="1684832"/>
              <a:ext cx="92897" cy="44616"/>
            </a:xfrm>
            <a:custGeom>
              <a:avLst/>
              <a:gdLst/>
              <a:ahLst/>
              <a:cxnLst/>
              <a:rect l="l" t="t" r="r" b="b"/>
              <a:pathLst>
                <a:path w="2205" h="1059" extrusionOk="0">
                  <a:moveTo>
                    <a:pt x="547" y="1"/>
                  </a:moveTo>
                  <a:cubicBezTo>
                    <a:pt x="407" y="1"/>
                    <a:pt x="255" y="28"/>
                    <a:pt x="148" y="109"/>
                  </a:cubicBezTo>
                  <a:cubicBezTo>
                    <a:pt x="1" y="214"/>
                    <a:pt x="11" y="362"/>
                    <a:pt x="148" y="467"/>
                  </a:cubicBezTo>
                  <a:cubicBezTo>
                    <a:pt x="296" y="583"/>
                    <a:pt x="486" y="646"/>
                    <a:pt x="655" y="710"/>
                  </a:cubicBezTo>
                  <a:cubicBezTo>
                    <a:pt x="834" y="784"/>
                    <a:pt x="1023" y="847"/>
                    <a:pt x="1213" y="899"/>
                  </a:cubicBezTo>
                  <a:cubicBezTo>
                    <a:pt x="1456" y="963"/>
                    <a:pt x="1688" y="1005"/>
                    <a:pt x="1931" y="1037"/>
                  </a:cubicBezTo>
                  <a:cubicBezTo>
                    <a:pt x="2026" y="1047"/>
                    <a:pt x="2120" y="1058"/>
                    <a:pt x="2205" y="1058"/>
                  </a:cubicBezTo>
                  <a:cubicBezTo>
                    <a:pt x="2184" y="1005"/>
                    <a:pt x="2163" y="942"/>
                    <a:pt x="2131" y="889"/>
                  </a:cubicBezTo>
                  <a:cubicBezTo>
                    <a:pt x="1994" y="646"/>
                    <a:pt x="1783" y="456"/>
                    <a:pt x="1562" y="309"/>
                  </a:cubicBezTo>
                  <a:cubicBezTo>
                    <a:pt x="1298" y="119"/>
                    <a:pt x="950" y="13"/>
                    <a:pt x="623" y="3"/>
                  </a:cubicBezTo>
                  <a:cubicBezTo>
                    <a:pt x="598" y="2"/>
                    <a:pt x="573" y="1"/>
                    <a:pt x="5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8"/>
            <p:cNvSpPr/>
            <p:nvPr/>
          </p:nvSpPr>
          <p:spPr>
            <a:xfrm>
              <a:off x="1611179" y="1668528"/>
              <a:ext cx="33367" cy="100438"/>
            </a:xfrm>
            <a:custGeom>
              <a:avLst/>
              <a:gdLst/>
              <a:ahLst/>
              <a:cxnLst/>
              <a:rect l="l" t="t" r="r" b="b"/>
              <a:pathLst>
                <a:path w="792" h="2384" extrusionOk="0">
                  <a:moveTo>
                    <a:pt x="318" y="0"/>
                  </a:moveTo>
                  <a:cubicBezTo>
                    <a:pt x="150" y="0"/>
                    <a:pt x="60" y="264"/>
                    <a:pt x="32" y="400"/>
                  </a:cubicBezTo>
                  <a:cubicBezTo>
                    <a:pt x="1" y="654"/>
                    <a:pt x="22" y="918"/>
                    <a:pt x="85" y="1160"/>
                  </a:cubicBezTo>
                  <a:cubicBezTo>
                    <a:pt x="170" y="1497"/>
                    <a:pt x="317" y="1804"/>
                    <a:pt x="486" y="2099"/>
                  </a:cubicBezTo>
                  <a:lnTo>
                    <a:pt x="486" y="2109"/>
                  </a:lnTo>
                  <a:cubicBezTo>
                    <a:pt x="560" y="2194"/>
                    <a:pt x="613" y="2289"/>
                    <a:pt x="676" y="2384"/>
                  </a:cubicBezTo>
                  <a:cubicBezTo>
                    <a:pt x="760" y="2036"/>
                    <a:pt x="792" y="1677"/>
                    <a:pt x="782" y="1319"/>
                  </a:cubicBezTo>
                  <a:cubicBezTo>
                    <a:pt x="771" y="1086"/>
                    <a:pt x="728" y="843"/>
                    <a:pt x="676" y="611"/>
                  </a:cubicBezTo>
                  <a:cubicBezTo>
                    <a:pt x="634" y="443"/>
                    <a:pt x="581" y="105"/>
                    <a:pt x="402" y="21"/>
                  </a:cubicBezTo>
                  <a:cubicBezTo>
                    <a:pt x="372" y="6"/>
                    <a:pt x="344" y="0"/>
                    <a:pt x="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oogle Shape;180;p28"/>
          <p:cNvGrpSpPr/>
          <p:nvPr/>
        </p:nvGrpSpPr>
        <p:grpSpPr>
          <a:xfrm rot="-5400000" flipH="1">
            <a:off x="266364" y="747894"/>
            <a:ext cx="441134" cy="324573"/>
            <a:chOff x="2111141" y="1308011"/>
            <a:chExt cx="384900" cy="283198"/>
          </a:xfrm>
        </p:grpSpPr>
        <p:sp>
          <p:nvSpPr>
            <p:cNvPr id="181" name="Google Shape;181;p28"/>
            <p:cNvSpPr/>
            <p:nvPr/>
          </p:nvSpPr>
          <p:spPr>
            <a:xfrm>
              <a:off x="2111141" y="1308011"/>
              <a:ext cx="384900" cy="283198"/>
            </a:xfrm>
            <a:custGeom>
              <a:avLst/>
              <a:gdLst/>
              <a:ahLst/>
              <a:cxnLst/>
              <a:rect l="l" t="t" r="r" b="b"/>
              <a:pathLst>
                <a:path w="9136" h="6722" extrusionOk="0">
                  <a:moveTo>
                    <a:pt x="4236" y="0"/>
                  </a:moveTo>
                  <a:cubicBezTo>
                    <a:pt x="3841" y="0"/>
                    <a:pt x="3446" y="59"/>
                    <a:pt x="3071" y="171"/>
                  </a:cubicBezTo>
                  <a:cubicBezTo>
                    <a:pt x="1889" y="518"/>
                    <a:pt x="887" y="1447"/>
                    <a:pt x="381" y="2660"/>
                  </a:cubicBezTo>
                  <a:cubicBezTo>
                    <a:pt x="117" y="3293"/>
                    <a:pt x="1" y="4010"/>
                    <a:pt x="43" y="4622"/>
                  </a:cubicBezTo>
                  <a:cubicBezTo>
                    <a:pt x="106" y="5455"/>
                    <a:pt x="476" y="6099"/>
                    <a:pt x="1098" y="6479"/>
                  </a:cubicBezTo>
                  <a:cubicBezTo>
                    <a:pt x="1383" y="6637"/>
                    <a:pt x="1689" y="6721"/>
                    <a:pt x="2026" y="6721"/>
                  </a:cubicBezTo>
                  <a:cubicBezTo>
                    <a:pt x="2132" y="6721"/>
                    <a:pt x="2237" y="6721"/>
                    <a:pt x="2343" y="6700"/>
                  </a:cubicBezTo>
                  <a:cubicBezTo>
                    <a:pt x="2670" y="6658"/>
                    <a:pt x="2997" y="6542"/>
                    <a:pt x="3397" y="6352"/>
                  </a:cubicBezTo>
                  <a:cubicBezTo>
                    <a:pt x="3946" y="6088"/>
                    <a:pt x="4484" y="5729"/>
                    <a:pt x="4980" y="5265"/>
                  </a:cubicBezTo>
                  <a:cubicBezTo>
                    <a:pt x="5476" y="4812"/>
                    <a:pt x="5940" y="4264"/>
                    <a:pt x="6362" y="3620"/>
                  </a:cubicBezTo>
                  <a:cubicBezTo>
                    <a:pt x="6700" y="3103"/>
                    <a:pt x="7026" y="2513"/>
                    <a:pt x="6995" y="1880"/>
                  </a:cubicBezTo>
                  <a:cubicBezTo>
                    <a:pt x="7047" y="1869"/>
                    <a:pt x="7090" y="1859"/>
                    <a:pt x="7132" y="1848"/>
                  </a:cubicBezTo>
                  <a:lnTo>
                    <a:pt x="7143" y="1848"/>
                  </a:lnTo>
                  <a:cubicBezTo>
                    <a:pt x="7575" y="1753"/>
                    <a:pt x="8039" y="1711"/>
                    <a:pt x="8503" y="1700"/>
                  </a:cubicBezTo>
                  <a:cubicBezTo>
                    <a:pt x="8862" y="1700"/>
                    <a:pt x="9136" y="1426"/>
                    <a:pt x="9136" y="1067"/>
                  </a:cubicBezTo>
                  <a:cubicBezTo>
                    <a:pt x="9136" y="698"/>
                    <a:pt x="8852" y="403"/>
                    <a:pt x="8482" y="403"/>
                  </a:cubicBezTo>
                  <a:cubicBezTo>
                    <a:pt x="7807" y="413"/>
                    <a:pt x="7132" y="508"/>
                    <a:pt x="6468" y="677"/>
                  </a:cubicBezTo>
                  <a:cubicBezTo>
                    <a:pt x="6014" y="371"/>
                    <a:pt x="5497" y="160"/>
                    <a:pt x="4949" y="65"/>
                  </a:cubicBezTo>
                  <a:cubicBezTo>
                    <a:pt x="4714" y="21"/>
                    <a:pt x="4475" y="0"/>
                    <a:pt x="4236" y="0"/>
                  </a:cubicBezTo>
                  <a:close/>
                </a:path>
              </a:pathLst>
            </a:custGeom>
            <a:solidFill>
              <a:srgbClr val="FFFFFF"/>
            </a:solidFill>
            <a:ln w="28575" cap="flat" cmpd="sng">
              <a:solidFill>
                <a:schemeClr val="accent3"/>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8"/>
            <p:cNvSpPr/>
            <p:nvPr/>
          </p:nvSpPr>
          <p:spPr>
            <a:xfrm>
              <a:off x="2145815" y="1341927"/>
              <a:ext cx="231125" cy="215790"/>
            </a:xfrm>
            <a:custGeom>
              <a:avLst/>
              <a:gdLst/>
              <a:ahLst/>
              <a:cxnLst/>
              <a:rect l="l" t="t" r="r" b="b"/>
              <a:pathLst>
                <a:path w="5486" h="5122" extrusionOk="0">
                  <a:moveTo>
                    <a:pt x="3395" y="0"/>
                  </a:moveTo>
                  <a:cubicBezTo>
                    <a:pt x="3220" y="0"/>
                    <a:pt x="3045" y="18"/>
                    <a:pt x="2870" y="41"/>
                  </a:cubicBezTo>
                  <a:cubicBezTo>
                    <a:pt x="2638" y="83"/>
                    <a:pt x="2406" y="146"/>
                    <a:pt x="2185" y="241"/>
                  </a:cubicBezTo>
                  <a:cubicBezTo>
                    <a:pt x="1667" y="442"/>
                    <a:pt x="1224" y="789"/>
                    <a:pt x="866" y="1222"/>
                  </a:cubicBezTo>
                  <a:cubicBezTo>
                    <a:pt x="802" y="1307"/>
                    <a:pt x="739" y="1380"/>
                    <a:pt x="687" y="1464"/>
                  </a:cubicBezTo>
                  <a:cubicBezTo>
                    <a:pt x="497" y="1750"/>
                    <a:pt x="338" y="2045"/>
                    <a:pt x="233" y="2351"/>
                  </a:cubicBezTo>
                  <a:cubicBezTo>
                    <a:pt x="190" y="2467"/>
                    <a:pt x="148" y="2594"/>
                    <a:pt x="117" y="2709"/>
                  </a:cubicBezTo>
                  <a:cubicBezTo>
                    <a:pt x="96" y="2805"/>
                    <a:pt x="75" y="2889"/>
                    <a:pt x="64" y="2984"/>
                  </a:cubicBezTo>
                  <a:cubicBezTo>
                    <a:pt x="12" y="3300"/>
                    <a:pt x="1" y="3616"/>
                    <a:pt x="43" y="3923"/>
                  </a:cubicBezTo>
                  <a:cubicBezTo>
                    <a:pt x="127" y="4429"/>
                    <a:pt x="434" y="4967"/>
                    <a:pt x="961" y="5093"/>
                  </a:cubicBezTo>
                  <a:cubicBezTo>
                    <a:pt x="1046" y="5113"/>
                    <a:pt x="1133" y="5121"/>
                    <a:pt x="1221" y="5121"/>
                  </a:cubicBezTo>
                  <a:cubicBezTo>
                    <a:pt x="1712" y="5121"/>
                    <a:pt x="2236" y="4850"/>
                    <a:pt x="2638" y="4608"/>
                  </a:cubicBezTo>
                  <a:cubicBezTo>
                    <a:pt x="2891" y="4460"/>
                    <a:pt x="3134" y="4281"/>
                    <a:pt x="3366" y="4092"/>
                  </a:cubicBezTo>
                  <a:cubicBezTo>
                    <a:pt x="3472" y="4007"/>
                    <a:pt x="3577" y="3912"/>
                    <a:pt x="3683" y="3806"/>
                  </a:cubicBezTo>
                  <a:cubicBezTo>
                    <a:pt x="3746" y="3754"/>
                    <a:pt x="3819" y="3691"/>
                    <a:pt x="3872" y="3616"/>
                  </a:cubicBezTo>
                  <a:cubicBezTo>
                    <a:pt x="4189" y="3300"/>
                    <a:pt x="4473" y="2952"/>
                    <a:pt x="4737" y="2573"/>
                  </a:cubicBezTo>
                  <a:cubicBezTo>
                    <a:pt x="4790" y="2498"/>
                    <a:pt x="4843" y="2425"/>
                    <a:pt x="4885" y="2340"/>
                  </a:cubicBezTo>
                  <a:cubicBezTo>
                    <a:pt x="4948" y="2256"/>
                    <a:pt x="5012" y="2151"/>
                    <a:pt x="5075" y="2045"/>
                  </a:cubicBezTo>
                  <a:cubicBezTo>
                    <a:pt x="5296" y="1665"/>
                    <a:pt x="5486" y="1211"/>
                    <a:pt x="5317" y="800"/>
                  </a:cubicBezTo>
                  <a:lnTo>
                    <a:pt x="5317" y="800"/>
                  </a:lnTo>
                  <a:cubicBezTo>
                    <a:pt x="5159" y="853"/>
                    <a:pt x="5001" y="916"/>
                    <a:pt x="4853" y="979"/>
                  </a:cubicBezTo>
                  <a:cubicBezTo>
                    <a:pt x="4790" y="1000"/>
                    <a:pt x="4737" y="1032"/>
                    <a:pt x="4674" y="1054"/>
                  </a:cubicBezTo>
                  <a:cubicBezTo>
                    <a:pt x="4621" y="1085"/>
                    <a:pt x="4569" y="1106"/>
                    <a:pt x="4505" y="1127"/>
                  </a:cubicBezTo>
                  <a:cubicBezTo>
                    <a:pt x="4590" y="1623"/>
                    <a:pt x="4515" y="2140"/>
                    <a:pt x="4304" y="2594"/>
                  </a:cubicBezTo>
                  <a:cubicBezTo>
                    <a:pt x="4277" y="2653"/>
                    <a:pt x="4227" y="2677"/>
                    <a:pt x="4176" y="2677"/>
                  </a:cubicBezTo>
                  <a:cubicBezTo>
                    <a:pt x="4073" y="2677"/>
                    <a:pt x="3967" y="2576"/>
                    <a:pt x="4030" y="2456"/>
                  </a:cubicBezTo>
                  <a:cubicBezTo>
                    <a:pt x="4199" y="2087"/>
                    <a:pt x="4262" y="1675"/>
                    <a:pt x="4210" y="1275"/>
                  </a:cubicBezTo>
                  <a:lnTo>
                    <a:pt x="4210" y="1275"/>
                  </a:lnTo>
                  <a:cubicBezTo>
                    <a:pt x="3999" y="1391"/>
                    <a:pt x="3798" y="1507"/>
                    <a:pt x="3598" y="1644"/>
                  </a:cubicBezTo>
                  <a:cubicBezTo>
                    <a:pt x="3514" y="1686"/>
                    <a:pt x="3439" y="1739"/>
                    <a:pt x="3366" y="1792"/>
                  </a:cubicBezTo>
                  <a:cubicBezTo>
                    <a:pt x="3186" y="1929"/>
                    <a:pt x="2996" y="2066"/>
                    <a:pt x="2828" y="2214"/>
                  </a:cubicBezTo>
                  <a:cubicBezTo>
                    <a:pt x="2944" y="2730"/>
                    <a:pt x="2881" y="3290"/>
                    <a:pt x="2617" y="3764"/>
                  </a:cubicBezTo>
                  <a:cubicBezTo>
                    <a:pt x="2586" y="3819"/>
                    <a:pt x="2537" y="3841"/>
                    <a:pt x="2487" y="3841"/>
                  </a:cubicBezTo>
                  <a:cubicBezTo>
                    <a:pt x="2383" y="3841"/>
                    <a:pt x="2278" y="3742"/>
                    <a:pt x="2342" y="3627"/>
                  </a:cubicBezTo>
                  <a:cubicBezTo>
                    <a:pt x="2532" y="3269"/>
                    <a:pt x="2617" y="2847"/>
                    <a:pt x="2553" y="2446"/>
                  </a:cubicBezTo>
                  <a:lnTo>
                    <a:pt x="2553" y="2446"/>
                  </a:lnTo>
                  <a:cubicBezTo>
                    <a:pt x="2290" y="2688"/>
                    <a:pt x="2047" y="2962"/>
                    <a:pt x="1815" y="3237"/>
                  </a:cubicBezTo>
                  <a:cubicBezTo>
                    <a:pt x="1782" y="3278"/>
                    <a:pt x="1743" y="3295"/>
                    <a:pt x="1704" y="3295"/>
                  </a:cubicBezTo>
                  <a:cubicBezTo>
                    <a:pt x="1593" y="3295"/>
                    <a:pt x="1489" y="3154"/>
                    <a:pt x="1583" y="3037"/>
                  </a:cubicBezTo>
                  <a:cubicBezTo>
                    <a:pt x="1583" y="3026"/>
                    <a:pt x="1594" y="3026"/>
                    <a:pt x="1594" y="3016"/>
                  </a:cubicBezTo>
                  <a:lnTo>
                    <a:pt x="1784" y="2794"/>
                  </a:lnTo>
                  <a:cubicBezTo>
                    <a:pt x="1878" y="2678"/>
                    <a:pt x="1984" y="2573"/>
                    <a:pt x="2079" y="2477"/>
                  </a:cubicBezTo>
                  <a:cubicBezTo>
                    <a:pt x="1752" y="2383"/>
                    <a:pt x="1414" y="2319"/>
                    <a:pt x="1077" y="2319"/>
                  </a:cubicBezTo>
                  <a:cubicBezTo>
                    <a:pt x="992" y="2319"/>
                    <a:pt x="908" y="2266"/>
                    <a:pt x="908" y="2172"/>
                  </a:cubicBezTo>
                  <a:cubicBezTo>
                    <a:pt x="898" y="2097"/>
                    <a:pt x="971" y="2003"/>
                    <a:pt x="1045" y="2003"/>
                  </a:cubicBezTo>
                  <a:cubicBezTo>
                    <a:pt x="1467" y="2013"/>
                    <a:pt x="1889" y="2076"/>
                    <a:pt x="2290" y="2203"/>
                  </a:cubicBezTo>
                  <a:cubicBezTo>
                    <a:pt x="2300" y="2214"/>
                    <a:pt x="2321" y="2224"/>
                    <a:pt x="2332" y="2224"/>
                  </a:cubicBezTo>
                  <a:cubicBezTo>
                    <a:pt x="2438" y="2129"/>
                    <a:pt x="2543" y="2034"/>
                    <a:pt x="2659" y="1940"/>
                  </a:cubicBezTo>
                  <a:cubicBezTo>
                    <a:pt x="2691" y="1919"/>
                    <a:pt x="2712" y="1897"/>
                    <a:pt x="2733" y="1876"/>
                  </a:cubicBezTo>
                  <a:cubicBezTo>
                    <a:pt x="2807" y="1813"/>
                    <a:pt x="2891" y="1760"/>
                    <a:pt x="2965" y="1697"/>
                  </a:cubicBezTo>
                  <a:cubicBezTo>
                    <a:pt x="3176" y="1539"/>
                    <a:pt x="3397" y="1391"/>
                    <a:pt x="3619" y="1254"/>
                  </a:cubicBezTo>
                  <a:cubicBezTo>
                    <a:pt x="3155" y="1096"/>
                    <a:pt x="2680" y="969"/>
                    <a:pt x="2195" y="906"/>
                  </a:cubicBezTo>
                  <a:cubicBezTo>
                    <a:pt x="2004" y="875"/>
                    <a:pt x="2052" y="597"/>
                    <a:pt x="2221" y="597"/>
                  </a:cubicBezTo>
                  <a:cubicBezTo>
                    <a:pt x="2230" y="597"/>
                    <a:pt x="2239" y="598"/>
                    <a:pt x="2248" y="599"/>
                  </a:cubicBezTo>
                  <a:cubicBezTo>
                    <a:pt x="2807" y="674"/>
                    <a:pt x="3345" y="821"/>
                    <a:pt x="3872" y="1011"/>
                  </a:cubicBezTo>
                  <a:cubicBezTo>
                    <a:pt x="3904" y="1021"/>
                    <a:pt x="3925" y="1043"/>
                    <a:pt x="3936" y="1075"/>
                  </a:cubicBezTo>
                  <a:cubicBezTo>
                    <a:pt x="4136" y="969"/>
                    <a:pt x="4337" y="864"/>
                    <a:pt x="4537" y="779"/>
                  </a:cubicBezTo>
                  <a:cubicBezTo>
                    <a:pt x="4621" y="737"/>
                    <a:pt x="4705" y="705"/>
                    <a:pt x="4801" y="663"/>
                  </a:cubicBezTo>
                  <a:cubicBezTo>
                    <a:pt x="4927" y="610"/>
                    <a:pt x="5054" y="568"/>
                    <a:pt x="5180" y="526"/>
                  </a:cubicBezTo>
                  <a:cubicBezTo>
                    <a:pt x="4705" y="210"/>
                    <a:pt x="4157" y="41"/>
                    <a:pt x="3598" y="9"/>
                  </a:cubicBezTo>
                  <a:cubicBezTo>
                    <a:pt x="3530" y="3"/>
                    <a:pt x="3463" y="0"/>
                    <a:pt x="3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8"/>
            <p:cNvSpPr/>
            <p:nvPr/>
          </p:nvSpPr>
          <p:spPr>
            <a:xfrm>
              <a:off x="2122727" y="1328909"/>
              <a:ext cx="355114" cy="241826"/>
            </a:xfrm>
            <a:custGeom>
              <a:avLst/>
              <a:gdLst/>
              <a:ahLst/>
              <a:cxnLst/>
              <a:rect l="l" t="t" r="r" b="b"/>
              <a:pathLst>
                <a:path w="8429" h="5740" extrusionOk="0">
                  <a:moveTo>
                    <a:pt x="3970" y="307"/>
                  </a:moveTo>
                  <a:cubicBezTo>
                    <a:pt x="4593" y="307"/>
                    <a:pt x="5213" y="483"/>
                    <a:pt x="5728" y="835"/>
                  </a:cubicBezTo>
                  <a:cubicBezTo>
                    <a:pt x="5296" y="983"/>
                    <a:pt x="4885" y="1162"/>
                    <a:pt x="4484" y="1384"/>
                  </a:cubicBezTo>
                  <a:cubicBezTo>
                    <a:pt x="4473" y="1352"/>
                    <a:pt x="4452" y="1330"/>
                    <a:pt x="4420" y="1320"/>
                  </a:cubicBezTo>
                  <a:cubicBezTo>
                    <a:pt x="3893" y="1130"/>
                    <a:pt x="3355" y="983"/>
                    <a:pt x="2796" y="908"/>
                  </a:cubicBezTo>
                  <a:cubicBezTo>
                    <a:pt x="2787" y="907"/>
                    <a:pt x="2778" y="906"/>
                    <a:pt x="2769" y="906"/>
                  </a:cubicBezTo>
                  <a:cubicBezTo>
                    <a:pt x="2600" y="906"/>
                    <a:pt x="2552" y="1184"/>
                    <a:pt x="2743" y="1215"/>
                  </a:cubicBezTo>
                  <a:cubicBezTo>
                    <a:pt x="3228" y="1278"/>
                    <a:pt x="3703" y="1405"/>
                    <a:pt x="4167" y="1563"/>
                  </a:cubicBezTo>
                  <a:cubicBezTo>
                    <a:pt x="3830" y="1763"/>
                    <a:pt x="3513" y="1995"/>
                    <a:pt x="3207" y="2249"/>
                  </a:cubicBezTo>
                  <a:cubicBezTo>
                    <a:pt x="3091" y="2343"/>
                    <a:pt x="2986" y="2438"/>
                    <a:pt x="2880" y="2533"/>
                  </a:cubicBezTo>
                  <a:cubicBezTo>
                    <a:pt x="2869" y="2533"/>
                    <a:pt x="2848" y="2523"/>
                    <a:pt x="2838" y="2512"/>
                  </a:cubicBezTo>
                  <a:cubicBezTo>
                    <a:pt x="2437" y="2385"/>
                    <a:pt x="2015" y="2322"/>
                    <a:pt x="1603" y="2312"/>
                  </a:cubicBezTo>
                  <a:cubicBezTo>
                    <a:pt x="1519" y="2312"/>
                    <a:pt x="1446" y="2406"/>
                    <a:pt x="1456" y="2481"/>
                  </a:cubicBezTo>
                  <a:cubicBezTo>
                    <a:pt x="1456" y="2575"/>
                    <a:pt x="1540" y="2628"/>
                    <a:pt x="1625" y="2628"/>
                  </a:cubicBezTo>
                  <a:cubicBezTo>
                    <a:pt x="1962" y="2638"/>
                    <a:pt x="2300" y="2692"/>
                    <a:pt x="2627" y="2786"/>
                  </a:cubicBezTo>
                  <a:cubicBezTo>
                    <a:pt x="2458" y="2966"/>
                    <a:pt x="2290" y="3145"/>
                    <a:pt x="2131" y="3346"/>
                  </a:cubicBezTo>
                  <a:cubicBezTo>
                    <a:pt x="2037" y="3463"/>
                    <a:pt x="2141" y="3604"/>
                    <a:pt x="2252" y="3604"/>
                  </a:cubicBezTo>
                  <a:cubicBezTo>
                    <a:pt x="2291" y="3604"/>
                    <a:pt x="2330" y="3587"/>
                    <a:pt x="2363" y="3546"/>
                  </a:cubicBezTo>
                  <a:cubicBezTo>
                    <a:pt x="2595" y="3261"/>
                    <a:pt x="2838" y="2997"/>
                    <a:pt x="3101" y="2755"/>
                  </a:cubicBezTo>
                  <a:lnTo>
                    <a:pt x="3101" y="2755"/>
                  </a:lnTo>
                  <a:cubicBezTo>
                    <a:pt x="3165" y="3156"/>
                    <a:pt x="3080" y="3578"/>
                    <a:pt x="2890" y="3936"/>
                  </a:cubicBezTo>
                  <a:cubicBezTo>
                    <a:pt x="2826" y="4051"/>
                    <a:pt x="2931" y="4150"/>
                    <a:pt x="3035" y="4150"/>
                  </a:cubicBezTo>
                  <a:cubicBezTo>
                    <a:pt x="3085" y="4150"/>
                    <a:pt x="3134" y="4128"/>
                    <a:pt x="3165" y="4073"/>
                  </a:cubicBezTo>
                  <a:cubicBezTo>
                    <a:pt x="3429" y="3599"/>
                    <a:pt x="3492" y="3039"/>
                    <a:pt x="3376" y="2523"/>
                  </a:cubicBezTo>
                  <a:cubicBezTo>
                    <a:pt x="3798" y="2153"/>
                    <a:pt x="4273" y="1848"/>
                    <a:pt x="4758" y="1584"/>
                  </a:cubicBezTo>
                  <a:lnTo>
                    <a:pt x="4758" y="1584"/>
                  </a:lnTo>
                  <a:cubicBezTo>
                    <a:pt x="4810" y="1984"/>
                    <a:pt x="4747" y="2396"/>
                    <a:pt x="4578" y="2765"/>
                  </a:cubicBezTo>
                  <a:cubicBezTo>
                    <a:pt x="4522" y="2885"/>
                    <a:pt x="4626" y="2986"/>
                    <a:pt x="4726" y="2986"/>
                  </a:cubicBezTo>
                  <a:cubicBezTo>
                    <a:pt x="4776" y="2986"/>
                    <a:pt x="4825" y="2962"/>
                    <a:pt x="4852" y="2903"/>
                  </a:cubicBezTo>
                  <a:cubicBezTo>
                    <a:pt x="5063" y="2449"/>
                    <a:pt x="5138" y="1932"/>
                    <a:pt x="5053" y="1436"/>
                  </a:cubicBezTo>
                  <a:cubicBezTo>
                    <a:pt x="5317" y="1320"/>
                    <a:pt x="5591" y="1204"/>
                    <a:pt x="5865" y="1109"/>
                  </a:cubicBezTo>
                  <a:lnTo>
                    <a:pt x="5865" y="1109"/>
                  </a:lnTo>
                  <a:cubicBezTo>
                    <a:pt x="6076" y="1637"/>
                    <a:pt x="5717" y="2217"/>
                    <a:pt x="5433" y="2649"/>
                  </a:cubicBezTo>
                  <a:cubicBezTo>
                    <a:pt x="5138" y="3114"/>
                    <a:pt x="4800" y="3546"/>
                    <a:pt x="4420" y="3925"/>
                  </a:cubicBezTo>
                  <a:cubicBezTo>
                    <a:pt x="4051" y="4305"/>
                    <a:pt x="3640" y="4654"/>
                    <a:pt x="3186" y="4917"/>
                  </a:cubicBezTo>
                  <a:cubicBezTo>
                    <a:pt x="2784" y="5159"/>
                    <a:pt x="2260" y="5430"/>
                    <a:pt x="1769" y="5430"/>
                  </a:cubicBezTo>
                  <a:cubicBezTo>
                    <a:pt x="1681" y="5430"/>
                    <a:pt x="1594" y="5422"/>
                    <a:pt x="1509" y="5402"/>
                  </a:cubicBezTo>
                  <a:cubicBezTo>
                    <a:pt x="982" y="5276"/>
                    <a:pt x="675" y="4738"/>
                    <a:pt x="591" y="4232"/>
                  </a:cubicBezTo>
                  <a:cubicBezTo>
                    <a:pt x="517" y="3714"/>
                    <a:pt x="602" y="3156"/>
                    <a:pt x="781" y="2660"/>
                  </a:cubicBezTo>
                  <a:cubicBezTo>
                    <a:pt x="1108" y="1731"/>
                    <a:pt x="1804" y="919"/>
                    <a:pt x="2733" y="550"/>
                  </a:cubicBezTo>
                  <a:cubicBezTo>
                    <a:pt x="3125" y="388"/>
                    <a:pt x="3548" y="307"/>
                    <a:pt x="3970" y="307"/>
                  </a:cubicBezTo>
                  <a:close/>
                  <a:moveTo>
                    <a:pt x="3965" y="1"/>
                  </a:moveTo>
                  <a:cubicBezTo>
                    <a:pt x="3617" y="1"/>
                    <a:pt x="3269" y="50"/>
                    <a:pt x="2933" y="149"/>
                  </a:cubicBezTo>
                  <a:cubicBezTo>
                    <a:pt x="1857" y="465"/>
                    <a:pt x="992" y="1330"/>
                    <a:pt x="560" y="2354"/>
                  </a:cubicBezTo>
                  <a:cubicBezTo>
                    <a:pt x="148" y="3356"/>
                    <a:pt x="0" y="4907"/>
                    <a:pt x="1076" y="5561"/>
                  </a:cubicBezTo>
                  <a:cubicBezTo>
                    <a:pt x="1289" y="5688"/>
                    <a:pt x="1516" y="5739"/>
                    <a:pt x="1746" y="5739"/>
                  </a:cubicBezTo>
                  <a:cubicBezTo>
                    <a:pt x="2143" y="5739"/>
                    <a:pt x="2551" y="5587"/>
                    <a:pt x="2912" y="5413"/>
                  </a:cubicBezTo>
                  <a:cubicBezTo>
                    <a:pt x="3450" y="5160"/>
                    <a:pt x="3935" y="4812"/>
                    <a:pt x="4378" y="4411"/>
                  </a:cubicBezTo>
                  <a:cubicBezTo>
                    <a:pt x="4874" y="3958"/>
                    <a:pt x="5306" y="3419"/>
                    <a:pt x="5675" y="2849"/>
                  </a:cubicBezTo>
                  <a:cubicBezTo>
                    <a:pt x="6034" y="2312"/>
                    <a:pt x="6393" y="1658"/>
                    <a:pt x="6150" y="1025"/>
                  </a:cubicBezTo>
                  <a:cubicBezTo>
                    <a:pt x="6350" y="962"/>
                    <a:pt x="6561" y="908"/>
                    <a:pt x="6762" y="866"/>
                  </a:cubicBezTo>
                  <a:cubicBezTo>
                    <a:pt x="7247" y="772"/>
                    <a:pt x="7733" y="719"/>
                    <a:pt x="8228" y="719"/>
                  </a:cubicBezTo>
                  <a:cubicBezTo>
                    <a:pt x="8429" y="719"/>
                    <a:pt x="8408" y="402"/>
                    <a:pt x="8207" y="402"/>
                  </a:cubicBezTo>
                  <a:cubicBezTo>
                    <a:pt x="7490" y="413"/>
                    <a:pt x="6783" y="519"/>
                    <a:pt x="6097" y="719"/>
                  </a:cubicBezTo>
                  <a:cubicBezTo>
                    <a:pt x="5488" y="240"/>
                    <a:pt x="4729" y="1"/>
                    <a:pt x="3965" y="1"/>
                  </a:cubicBezTo>
                  <a:close/>
                </a:path>
              </a:pathLst>
            </a:custGeom>
            <a:solidFill>
              <a:srgbClr val="253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8"/>
            <p:cNvSpPr/>
            <p:nvPr/>
          </p:nvSpPr>
          <p:spPr>
            <a:xfrm>
              <a:off x="2131617" y="1327181"/>
              <a:ext cx="345340" cy="245365"/>
            </a:xfrm>
            <a:custGeom>
              <a:avLst/>
              <a:gdLst/>
              <a:ahLst/>
              <a:cxnLst/>
              <a:rect l="l" t="t" r="r" b="b"/>
              <a:pathLst>
                <a:path w="8197" h="5824" extrusionOk="0">
                  <a:moveTo>
                    <a:pt x="3755" y="391"/>
                  </a:moveTo>
                  <a:cubicBezTo>
                    <a:pt x="4340" y="391"/>
                    <a:pt x="4924" y="545"/>
                    <a:pt x="5426" y="862"/>
                  </a:cubicBezTo>
                  <a:lnTo>
                    <a:pt x="5426" y="862"/>
                  </a:lnTo>
                  <a:cubicBezTo>
                    <a:pt x="5033" y="1001"/>
                    <a:pt x="4649" y="1175"/>
                    <a:pt x="4282" y="1366"/>
                  </a:cubicBezTo>
                  <a:lnTo>
                    <a:pt x="4282" y="1366"/>
                  </a:lnTo>
                  <a:cubicBezTo>
                    <a:pt x="4279" y="1365"/>
                    <a:pt x="4276" y="1363"/>
                    <a:pt x="4273" y="1361"/>
                  </a:cubicBezTo>
                  <a:cubicBezTo>
                    <a:pt x="4262" y="1340"/>
                    <a:pt x="4241" y="1329"/>
                    <a:pt x="4230" y="1329"/>
                  </a:cubicBezTo>
                  <a:cubicBezTo>
                    <a:pt x="3703" y="1129"/>
                    <a:pt x="3155" y="982"/>
                    <a:pt x="2595" y="907"/>
                  </a:cubicBezTo>
                  <a:cubicBezTo>
                    <a:pt x="2585" y="907"/>
                    <a:pt x="2574" y="897"/>
                    <a:pt x="2564" y="897"/>
                  </a:cubicBezTo>
                  <a:cubicBezTo>
                    <a:pt x="2532" y="897"/>
                    <a:pt x="2501" y="907"/>
                    <a:pt x="2479" y="918"/>
                  </a:cubicBezTo>
                  <a:cubicBezTo>
                    <a:pt x="2437" y="939"/>
                    <a:pt x="2416" y="971"/>
                    <a:pt x="2395" y="1003"/>
                  </a:cubicBezTo>
                  <a:cubicBezTo>
                    <a:pt x="2374" y="1034"/>
                    <a:pt x="2363" y="1076"/>
                    <a:pt x="2363" y="1108"/>
                  </a:cubicBezTo>
                  <a:cubicBezTo>
                    <a:pt x="2363" y="1150"/>
                    <a:pt x="2374" y="1193"/>
                    <a:pt x="2405" y="1224"/>
                  </a:cubicBezTo>
                  <a:cubicBezTo>
                    <a:pt x="2416" y="1245"/>
                    <a:pt x="2426" y="1256"/>
                    <a:pt x="2447" y="1277"/>
                  </a:cubicBezTo>
                  <a:cubicBezTo>
                    <a:pt x="2468" y="1287"/>
                    <a:pt x="2501" y="1287"/>
                    <a:pt x="2522" y="1298"/>
                  </a:cubicBezTo>
                  <a:cubicBezTo>
                    <a:pt x="2978" y="1358"/>
                    <a:pt x="3425" y="1463"/>
                    <a:pt x="3862" y="1616"/>
                  </a:cubicBezTo>
                  <a:lnTo>
                    <a:pt x="3862" y="1616"/>
                  </a:lnTo>
                  <a:cubicBezTo>
                    <a:pt x="3550" y="1806"/>
                    <a:pt x="3249" y="2023"/>
                    <a:pt x="2975" y="2258"/>
                  </a:cubicBezTo>
                  <a:cubicBezTo>
                    <a:pt x="2866" y="2347"/>
                    <a:pt x="2767" y="2436"/>
                    <a:pt x="2659" y="2525"/>
                  </a:cubicBezTo>
                  <a:lnTo>
                    <a:pt x="2659" y="2525"/>
                  </a:lnTo>
                  <a:cubicBezTo>
                    <a:pt x="2652" y="2523"/>
                    <a:pt x="2645" y="2522"/>
                    <a:pt x="2637" y="2522"/>
                  </a:cubicBezTo>
                  <a:cubicBezTo>
                    <a:pt x="2236" y="2384"/>
                    <a:pt x="1814" y="2321"/>
                    <a:pt x="1392" y="2311"/>
                  </a:cubicBezTo>
                  <a:lnTo>
                    <a:pt x="1382" y="2311"/>
                  </a:lnTo>
                  <a:cubicBezTo>
                    <a:pt x="1361" y="2311"/>
                    <a:pt x="1329" y="2321"/>
                    <a:pt x="1308" y="2332"/>
                  </a:cubicBezTo>
                  <a:cubicBezTo>
                    <a:pt x="1277" y="2353"/>
                    <a:pt x="1245" y="2374"/>
                    <a:pt x="1235" y="2405"/>
                  </a:cubicBezTo>
                  <a:cubicBezTo>
                    <a:pt x="1214" y="2437"/>
                    <a:pt x="1203" y="2479"/>
                    <a:pt x="1203" y="2511"/>
                  </a:cubicBezTo>
                  <a:lnTo>
                    <a:pt x="1203" y="2522"/>
                  </a:lnTo>
                  <a:lnTo>
                    <a:pt x="1203" y="2532"/>
                  </a:lnTo>
                  <a:cubicBezTo>
                    <a:pt x="1203" y="2553"/>
                    <a:pt x="1214" y="2585"/>
                    <a:pt x="1224" y="2606"/>
                  </a:cubicBezTo>
                  <a:cubicBezTo>
                    <a:pt x="1245" y="2637"/>
                    <a:pt x="1266" y="2669"/>
                    <a:pt x="1298" y="2679"/>
                  </a:cubicBezTo>
                  <a:cubicBezTo>
                    <a:pt x="1329" y="2701"/>
                    <a:pt x="1371" y="2712"/>
                    <a:pt x="1414" y="2712"/>
                  </a:cubicBezTo>
                  <a:cubicBezTo>
                    <a:pt x="1729" y="2712"/>
                    <a:pt x="2035" y="2767"/>
                    <a:pt x="2340" y="2843"/>
                  </a:cubicBezTo>
                  <a:lnTo>
                    <a:pt x="2340" y="2843"/>
                  </a:lnTo>
                  <a:cubicBezTo>
                    <a:pt x="2186" y="3008"/>
                    <a:pt x="2033" y="3181"/>
                    <a:pt x="1889" y="3355"/>
                  </a:cubicBezTo>
                  <a:cubicBezTo>
                    <a:pt x="1857" y="3397"/>
                    <a:pt x="1836" y="3439"/>
                    <a:pt x="1836" y="3481"/>
                  </a:cubicBezTo>
                  <a:cubicBezTo>
                    <a:pt x="1836" y="3513"/>
                    <a:pt x="1846" y="3534"/>
                    <a:pt x="1857" y="3566"/>
                  </a:cubicBezTo>
                  <a:cubicBezTo>
                    <a:pt x="1878" y="3598"/>
                    <a:pt x="1899" y="3629"/>
                    <a:pt x="1931" y="3650"/>
                  </a:cubicBezTo>
                  <a:cubicBezTo>
                    <a:pt x="1962" y="3671"/>
                    <a:pt x="2004" y="3692"/>
                    <a:pt x="2046" y="3692"/>
                  </a:cubicBezTo>
                  <a:cubicBezTo>
                    <a:pt x="2068" y="3692"/>
                    <a:pt x="2100" y="3682"/>
                    <a:pt x="2121" y="3671"/>
                  </a:cubicBezTo>
                  <a:cubicBezTo>
                    <a:pt x="2142" y="3661"/>
                    <a:pt x="2163" y="3640"/>
                    <a:pt x="2184" y="3619"/>
                  </a:cubicBezTo>
                  <a:cubicBezTo>
                    <a:pt x="2399" y="3355"/>
                    <a:pt x="2622" y="3110"/>
                    <a:pt x="2863" y="2883"/>
                  </a:cubicBezTo>
                  <a:lnTo>
                    <a:pt x="2863" y="2883"/>
                  </a:lnTo>
                  <a:cubicBezTo>
                    <a:pt x="2869" y="2936"/>
                    <a:pt x="2869" y="2993"/>
                    <a:pt x="2869" y="3049"/>
                  </a:cubicBezTo>
                  <a:cubicBezTo>
                    <a:pt x="2869" y="3366"/>
                    <a:pt x="2785" y="3682"/>
                    <a:pt x="2637" y="3956"/>
                  </a:cubicBezTo>
                  <a:cubicBezTo>
                    <a:pt x="2627" y="3988"/>
                    <a:pt x="2616" y="4020"/>
                    <a:pt x="2616" y="4041"/>
                  </a:cubicBezTo>
                  <a:cubicBezTo>
                    <a:pt x="2616" y="4072"/>
                    <a:pt x="2627" y="4104"/>
                    <a:pt x="2637" y="4125"/>
                  </a:cubicBezTo>
                  <a:cubicBezTo>
                    <a:pt x="2648" y="4156"/>
                    <a:pt x="2679" y="4188"/>
                    <a:pt x="2711" y="4209"/>
                  </a:cubicBezTo>
                  <a:cubicBezTo>
                    <a:pt x="2743" y="4220"/>
                    <a:pt x="2785" y="4231"/>
                    <a:pt x="2827" y="4231"/>
                  </a:cubicBezTo>
                  <a:cubicBezTo>
                    <a:pt x="2859" y="4231"/>
                    <a:pt x="2890" y="4231"/>
                    <a:pt x="2922" y="4209"/>
                  </a:cubicBezTo>
                  <a:cubicBezTo>
                    <a:pt x="2944" y="4188"/>
                    <a:pt x="2975" y="4167"/>
                    <a:pt x="2996" y="4135"/>
                  </a:cubicBezTo>
                  <a:cubicBezTo>
                    <a:pt x="3176" y="3798"/>
                    <a:pt x="3260" y="3429"/>
                    <a:pt x="3260" y="3059"/>
                  </a:cubicBezTo>
                  <a:cubicBezTo>
                    <a:pt x="3260" y="2900"/>
                    <a:pt x="3241" y="2741"/>
                    <a:pt x="3212" y="2582"/>
                  </a:cubicBezTo>
                  <a:lnTo>
                    <a:pt x="3212" y="2582"/>
                  </a:lnTo>
                  <a:cubicBezTo>
                    <a:pt x="3615" y="2241"/>
                    <a:pt x="4056" y="1939"/>
                    <a:pt x="4517" y="1694"/>
                  </a:cubicBezTo>
                  <a:lnTo>
                    <a:pt x="4517" y="1694"/>
                  </a:lnTo>
                  <a:cubicBezTo>
                    <a:pt x="4520" y="1752"/>
                    <a:pt x="4526" y="1815"/>
                    <a:pt x="4526" y="1878"/>
                  </a:cubicBezTo>
                  <a:cubicBezTo>
                    <a:pt x="4526" y="2194"/>
                    <a:pt x="4463" y="2501"/>
                    <a:pt x="4325" y="2785"/>
                  </a:cubicBezTo>
                  <a:cubicBezTo>
                    <a:pt x="4315" y="2817"/>
                    <a:pt x="4304" y="2848"/>
                    <a:pt x="4304" y="2869"/>
                  </a:cubicBezTo>
                  <a:cubicBezTo>
                    <a:pt x="4304" y="2901"/>
                    <a:pt x="4315" y="2933"/>
                    <a:pt x="4325" y="2954"/>
                  </a:cubicBezTo>
                  <a:cubicBezTo>
                    <a:pt x="4346" y="2986"/>
                    <a:pt x="4367" y="3017"/>
                    <a:pt x="4399" y="3038"/>
                  </a:cubicBezTo>
                  <a:cubicBezTo>
                    <a:pt x="4441" y="3059"/>
                    <a:pt x="4473" y="3070"/>
                    <a:pt x="4515" y="3070"/>
                  </a:cubicBezTo>
                  <a:cubicBezTo>
                    <a:pt x="4547" y="3070"/>
                    <a:pt x="4578" y="3059"/>
                    <a:pt x="4610" y="3049"/>
                  </a:cubicBezTo>
                  <a:cubicBezTo>
                    <a:pt x="4641" y="3028"/>
                    <a:pt x="4663" y="2996"/>
                    <a:pt x="4684" y="2965"/>
                  </a:cubicBezTo>
                  <a:cubicBezTo>
                    <a:pt x="4842" y="2627"/>
                    <a:pt x="4916" y="2258"/>
                    <a:pt x="4916" y="1878"/>
                  </a:cubicBezTo>
                  <a:cubicBezTo>
                    <a:pt x="4916" y="1751"/>
                    <a:pt x="4907" y="1633"/>
                    <a:pt x="4889" y="1507"/>
                  </a:cubicBezTo>
                  <a:lnTo>
                    <a:pt x="4889" y="1507"/>
                  </a:lnTo>
                  <a:cubicBezTo>
                    <a:pt x="5131" y="1392"/>
                    <a:pt x="5374" y="1294"/>
                    <a:pt x="5625" y="1206"/>
                  </a:cubicBezTo>
                  <a:lnTo>
                    <a:pt x="5625" y="1206"/>
                  </a:lnTo>
                  <a:cubicBezTo>
                    <a:pt x="5659" y="1300"/>
                    <a:pt x="5675" y="1395"/>
                    <a:pt x="5675" y="1498"/>
                  </a:cubicBezTo>
                  <a:cubicBezTo>
                    <a:pt x="5675" y="1699"/>
                    <a:pt x="5612" y="1910"/>
                    <a:pt x="5517" y="2110"/>
                  </a:cubicBezTo>
                  <a:cubicBezTo>
                    <a:pt x="5422" y="2311"/>
                    <a:pt x="5306" y="2501"/>
                    <a:pt x="5190" y="2669"/>
                  </a:cubicBezTo>
                  <a:cubicBezTo>
                    <a:pt x="4895" y="3123"/>
                    <a:pt x="4557" y="3555"/>
                    <a:pt x="4188" y="3945"/>
                  </a:cubicBezTo>
                  <a:cubicBezTo>
                    <a:pt x="3819" y="4315"/>
                    <a:pt x="3408" y="4653"/>
                    <a:pt x="2954" y="4927"/>
                  </a:cubicBezTo>
                  <a:cubicBezTo>
                    <a:pt x="2754" y="5042"/>
                    <a:pt x="2522" y="5169"/>
                    <a:pt x="2290" y="5264"/>
                  </a:cubicBezTo>
                  <a:cubicBezTo>
                    <a:pt x="2046" y="5359"/>
                    <a:pt x="1804" y="5433"/>
                    <a:pt x="1561" y="5433"/>
                  </a:cubicBezTo>
                  <a:cubicBezTo>
                    <a:pt x="1477" y="5433"/>
                    <a:pt x="1392" y="5422"/>
                    <a:pt x="1308" y="5401"/>
                  </a:cubicBezTo>
                  <a:cubicBezTo>
                    <a:pt x="1181" y="5370"/>
                    <a:pt x="1066" y="5317"/>
                    <a:pt x="971" y="5243"/>
                  </a:cubicBezTo>
                  <a:cubicBezTo>
                    <a:pt x="823" y="5138"/>
                    <a:pt x="696" y="4979"/>
                    <a:pt x="602" y="4810"/>
                  </a:cubicBezTo>
                  <a:cubicBezTo>
                    <a:pt x="517" y="4642"/>
                    <a:pt x="454" y="4452"/>
                    <a:pt x="422" y="4273"/>
                  </a:cubicBezTo>
                  <a:cubicBezTo>
                    <a:pt x="401" y="4135"/>
                    <a:pt x="391" y="4009"/>
                    <a:pt x="391" y="3872"/>
                  </a:cubicBezTo>
                  <a:cubicBezTo>
                    <a:pt x="391" y="3481"/>
                    <a:pt x="475" y="3080"/>
                    <a:pt x="602" y="2722"/>
                  </a:cubicBezTo>
                  <a:cubicBezTo>
                    <a:pt x="771" y="2258"/>
                    <a:pt x="1024" y="1825"/>
                    <a:pt x="1350" y="1467"/>
                  </a:cubicBezTo>
                  <a:cubicBezTo>
                    <a:pt x="1678" y="1108"/>
                    <a:pt x="2079" y="813"/>
                    <a:pt x="2532" y="623"/>
                  </a:cubicBezTo>
                  <a:cubicBezTo>
                    <a:pt x="2922" y="475"/>
                    <a:pt x="3333" y="391"/>
                    <a:pt x="3755" y="391"/>
                  </a:cubicBezTo>
                  <a:close/>
                  <a:moveTo>
                    <a:pt x="3755" y="306"/>
                  </a:moveTo>
                  <a:cubicBezTo>
                    <a:pt x="3323" y="306"/>
                    <a:pt x="2901" y="391"/>
                    <a:pt x="2501" y="549"/>
                  </a:cubicBezTo>
                  <a:cubicBezTo>
                    <a:pt x="2036" y="739"/>
                    <a:pt x="1625" y="1034"/>
                    <a:pt x="1287" y="1414"/>
                  </a:cubicBezTo>
                  <a:cubicBezTo>
                    <a:pt x="949" y="1783"/>
                    <a:pt x="696" y="2226"/>
                    <a:pt x="527" y="2690"/>
                  </a:cubicBezTo>
                  <a:cubicBezTo>
                    <a:pt x="391" y="3059"/>
                    <a:pt x="306" y="3471"/>
                    <a:pt x="306" y="3872"/>
                  </a:cubicBezTo>
                  <a:cubicBezTo>
                    <a:pt x="306" y="4009"/>
                    <a:pt x="317" y="4146"/>
                    <a:pt x="338" y="4283"/>
                  </a:cubicBezTo>
                  <a:cubicBezTo>
                    <a:pt x="380" y="4547"/>
                    <a:pt x="485" y="4810"/>
                    <a:pt x="633" y="5021"/>
                  </a:cubicBezTo>
                  <a:cubicBezTo>
                    <a:pt x="717" y="5138"/>
                    <a:pt x="813" y="5232"/>
                    <a:pt x="918" y="5307"/>
                  </a:cubicBezTo>
                  <a:cubicBezTo>
                    <a:pt x="1024" y="5391"/>
                    <a:pt x="1150" y="5454"/>
                    <a:pt x="1287" y="5485"/>
                  </a:cubicBezTo>
                  <a:cubicBezTo>
                    <a:pt x="1382" y="5507"/>
                    <a:pt x="1477" y="5518"/>
                    <a:pt x="1561" y="5518"/>
                  </a:cubicBezTo>
                  <a:cubicBezTo>
                    <a:pt x="1814" y="5518"/>
                    <a:pt x="2079" y="5443"/>
                    <a:pt x="2321" y="5338"/>
                  </a:cubicBezTo>
                  <a:cubicBezTo>
                    <a:pt x="2564" y="5243"/>
                    <a:pt x="2796" y="5117"/>
                    <a:pt x="2996" y="5000"/>
                  </a:cubicBezTo>
                  <a:cubicBezTo>
                    <a:pt x="3450" y="4726"/>
                    <a:pt x="3872" y="4388"/>
                    <a:pt x="4241" y="3999"/>
                  </a:cubicBezTo>
                  <a:cubicBezTo>
                    <a:pt x="4620" y="3608"/>
                    <a:pt x="4969" y="3176"/>
                    <a:pt x="5264" y="2722"/>
                  </a:cubicBezTo>
                  <a:cubicBezTo>
                    <a:pt x="5370" y="2543"/>
                    <a:pt x="5496" y="2353"/>
                    <a:pt x="5591" y="2142"/>
                  </a:cubicBezTo>
                  <a:cubicBezTo>
                    <a:pt x="5686" y="1941"/>
                    <a:pt x="5760" y="1720"/>
                    <a:pt x="5760" y="1498"/>
                  </a:cubicBezTo>
                  <a:cubicBezTo>
                    <a:pt x="5760" y="1382"/>
                    <a:pt x="5739" y="1256"/>
                    <a:pt x="5686" y="1139"/>
                  </a:cubicBezTo>
                  <a:lnTo>
                    <a:pt x="5675" y="1097"/>
                  </a:lnTo>
                  <a:lnTo>
                    <a:pt x="5633" y="1118"/>
                  </a:lnTo>
                  <a:cubicBezTo>
                    <a:pt x="5359" y="1214"/>
                    <a:pt x="5095" y="1319"/>
                    <a:pt x="4831" y="1446"/>
                  </a:cubicBezTo>
                  <a:lnTo>
                    <a:pt x="4800" y="1456"/>
                  </a:lnTo>
                  <a:lnTo>
                    <a:pt x="4800" y="1488"/>
                  </a:lnTo>
                  <a:cubicBezTo>
                    <a:pt x="4821" y="1614"/>
                    <a:pt x="4831" y="1751"/>
                    <a:pt x="4831" y="1878"/>
                  </a:cubicBezTo>
                  <a:cubicBezTo>
                    <a:pt x="4831" y="2236"/>
                    <a:pt x="4758" y="2595"/>
                    <a:pt x="4610" y="2923"/>
                  </a:cubicBezTo>
                  <a:cubicBezTo>
                    <a:pt x="4599" y="2954"/>
                    <a:pt x="4578" y="2965"/>
                    <a:pt x="4568" y="2975"/>
                  </a:cubicBezTo>
                  <a:cubicBezTo>
                    <a:pt x="4547" y="2986"/>
                    <a:pt x="4536" y="2986"/>
                    <a:pt x="4515" y="2986"/>
                  </a:cubicBezTo>
                  <a:cubicBezTo>
                    <a:pt x="4484" y="2986"/>
                    <a:pt x="4452" y="2975"/>
                    <a:pt x="4430" y="2954"/>
                  </a:cubicBezTo>
                  <a:cubicBezTo>
                    <a:pt x="4420" y="2944"/>
                    <a:pt x="4409" y="2933"/>
                    <a:pt x="4399" y="2912"/>
                  </a:cubicBezTo>
                  <a:cubicBezTo>
                    <a:pt x="4388" y="2901"/>
                    <a:pt x="4388" y="2890"/>
                    <a:pt x="4388" y="2869"/>
                  </a:cubicBezTo>
                  <a:cubicBezTo>
                    <a:pt x="4388" y="2859"/>
                    <a:pt x="4388" y="2838"/>
                    <a:pt x="4399" y="2827"/>
                  </a:cubicBezTo>
                  <a:cubicBezTo>
                    <a:pt x="4536" y="2522"/>
                    <a:pt x="4610" y="2205"/>
                    <a:pt x="4610" y="1878"/>
                  </a:cubicBezTo>
                  <a:cubicBezTo>
                    <a:pt x="4610" y="1793"/>
                    <a:pt x="4599" y="1709"/>
                    <a:pt x="4589" y="1625"/>
                  </a:cubicBezTo>
                  <a:lnTo>
                    <a:pt x="4589" y="1561"/>
                  </a:lnTo>
                  <a:lnTo>
                    <a:pt x="4536" y="1593"/>
                  </a:lnTo>
                  <a:cubicBezTo>
                    <a:pt x="4030" y="1847"/>
                    <a:pt x="3565" y="2163"/>
                    <a:pt x="3133" y="2522"/>
                  </a:cubicBezTo>
                  <a:lnTo>
                    <a:pt x="3122" y="2543"/>
                  </a:lnTo>
                  <a:lnTo>
                    <a:pt x="3122" y="2564"/>
                  </a:lnTo>
                  <a:cubicBezTo>
                    <a:pt x="3165" y="2733"/>
                    <a:pt x="3176" y="2901"/>
                    <a:pt x="3176" y="3059"/>
                  </a:cubicBezTo>
                  <a:cubicBezTo>
                    <a:pt x="3176" y="3418"/>
                    <a:pt x="3091" y="3777"/>
                    <a:pt x="2922" y="4093"/>
                  </a:cubicBezTo>
                  <a:cubicBezTo>
                    <a:pt x="2911" y="4114"/>
                    <a:pt x="2890" y="4125"/>
                    <a:pt x="2880" y="4135"/>
                  </a:cubicBezTo>
                  <a:cubicBezTo>
                    <a:pt x="2859" y="4146"/>
                    <a:pt x="2838" y="4146"/>
                    <a:pt x="2827" y="4146"/>
                  </a:cubicBezTo>
                  <a:cubicBezTo>
                    <a:pt x="2796" y="4146"/>
                    <a:pt x="2764" y="4135"/>
                    <a:pt x="2733" y="4114"/>
                  </a:cubicBezTo>
                  <a:cubicBezTo>
                    <a:pt x="2722" y="4104"/>
                    <a:pt x="2711" y="4093"/>
                    <a:pt x="2711" y="4083"/>
                  </a:cubicBezTo>
                  <a:cubicBezTo>
                    <a:pt x="2701" y="4072"/>
                    <a:pt x="2701" y="4062"/>
                    <a:pt x="2701" y="4041"/>
                  </a:cubicBezTo>
                  <a:cubicBezTo>
                    <a:pt x="2701" y="4030"/>
                    <a:pt x="2701" y="4009"/>
                    <a:pt x="2711" y="3999"/>
                  </a:cubicBezTo>
                  <a:cubicBezTo>
                    <a:pt x="2869" y="3703"/>
                    <a:pt x="2954" y="3376"/>
                    <a:pt x="2954" y="3049"/>
                  </a:cubicBezTo>
                  <a:cubicBezTo>
                    <a:pt x="2954" y="2965"/>
                    <a:pt x="2954" y="2880"/>
                    <a:pt x="2933" y="2796"/>
                  </a:cubicBezTo>
                  <a:lnTo>
                    <a:pt x="2922" y="2712"/>
                  </a:lnTo>
                  <a:lnTo>
                    <a:pt x="2869" y="2764"/>
                  </a:lnTo>
                  <a:cubicBezTo>
                    <a:pt x="2595" y="3017"/>
                    <a:pt x="2353" y="3281"/>
                    <a:pt x="2121" y="3566"/>
                  </a:cubicBezTo>
                  <a:cubicBezTo>
                    <a:pt x="2110" y="3577"/>
                    <a:pt x="2100" y="3587"/>
                    <a:pt x="2079" y="3598"/>
                  </a:cubicBezTo>
                  <a:cubicBezTo>
                    <a:pt x="2068" y="3598"/>
                    <a:pt x="2057" y="3608"/>
                    <a:pt x="2046" y="3608"/>
                  </a:cubicBezTo>
                  <a:cubicBezTo>
                    <a:pt x="2025" y="3608"/>
                    <a:pt x="2015" y="3598"/>
                    <a:pt x="2004" y="3598"/>
                  </a:cubicBezTo>
                  <a:cubicBezTo>
                    <a:pt x="1983" y="3587"/>
                    <a:pt x="1962" y="3566"/>
                    <a:pt x="1941" y="3544"/>
                  </a:cubicBezTo>
                  <a:cubicBezTo>
                    <a:pt x="1931" y="3523"/>
                    <a:pt x="1920" y="3502"/>
                    <a:pt x="1920" y="3481"/>
                  </a:cubicBezTo>
                  <a:cubicBezTo>
                    <a:pt x="1920" y="3460"/>
                    <a:pt x="1931" y="3439"/>
                    <a:pt x="1952" y="3408"/>
                  </a:cubicBezTo>
                  <a:cubicBezTo>
                    <a:pt x="2110" y="3218"/>
                    <a:pt x="2279" y="3028"/>
                    <a:pt x="2447" y="2848"/>
                  </a:cubicBezTo>
                  <a:lnTo>
                    <a:pt x="2501" y="2806"/>
                  </a:lnTo>
                  <a:lnTo>
                    <a:pt x="2426" y="2785"/>
                  </a:lnTo>
                  <a:cubicBezTo>
                    <a:pt x="2100" y="2690"/>
                    <a:pt x="1751" y="2637"/>
                    <a:pt x="1414" y="2627"/>
                  </a:cubicBezTo>
                  <a:cubicBezTo>
                    <a:pt x="1371" y="2627"/>
                    <a:pt x="1350" y="2616"/>
                    <a:pt x="1319" y="2595"/>
                  </a:cubicBezTo>
                  <a:cubicBezTo>
                    <a:pt x="1308" y="2585"/>
                    <a:pt x="1308" y="2574"/>
                    <a:pt x="1298" y="2564"/>
                  </a:cubicBezTo>
                  <a:cubicBezTo>
                    <a:pt x="1287" y="2553"/>
                    <a:pt x="1287" y="2543"/>
                    <a:pt x="1287" y="2522"/>
                  </a:cubicBezTo>
                  <a:lnTo>
                    <a:pt x="1287" y="2511"/>
                  </a:lnTo>
                  <a:cubicBezTo>
                    <a:pt x="1287" y="2490"/>
                    <a:pt x="1298" y="2458"/>
                    <a:pt x="1319" y="2437"/>
                  </a:cubicBezTo>
                  <a:lnTo>
                    <a:pt x="1350" y="2405"/>
                  </a:lnTo>
                  <a:cubicBezTo>
                    <a:pt x="1361" y="2405"/>
                    <a:pt x="1371" y="2395"/>
                    <a:pt x="1382" y="2395"/>
                  </a:cubicBezTo>
                  <a:cubicBezTo>
                    <a:pt x="1804" y="2405"/>
                    <a:pt x="2215" y="2469"/>
                    <a:pt x="2616" y="2595"/>
                  </a:cubicBezTo>
                  <a:cubicBezTo>
                    <a:pt x="2627" y="2606"/>
                    <a:pt x="2637" y="2606"/>
                    <a:pt x="2648" y="2616"/>
                  </a:cubicBezTo>
                  <a:lnTo>
                    <a:pt x="2669" y="2627"/>
                  </a:lnTo>
                  <a:lnTo>
                    <a:pt x="2701" y="2606"/>
                  </a:lnTo>
                  <a:cubicBezTo>
                    <a:pt x="2806" y="2511"/>
                    <a:pt x="2911" y="2416"/>
                    <a:pt x="3028" y="2321"/>
                  </a:cubicBezTo>
                  <a:cubicBezTo>
                    <a:pt x="3323" y="2068"/>
                    <a:pt x="3640" y="1847"/>
                    <a:pt x="3977" y="1646"/>
                  </a:cubicBezTo>
                  <a:lnTo>
                    <a:pt x="4051" y="1593"/>
                  </a:lnTo>
                  <a:lnTo>
                    <a:pt x="3966" y="1561"/>
                  </a:lnTo>
                  <a:cubicBezTo>
                    <a:pt x="3502" y="1404"/>
                    <a:pt x="3028" y="1287"/>
                    <a:pt x="2532" y="1214"/>
                  </a:cubicBezTo>
                  <a:cubicBezTo>
                    <a:pt x="2522" y="1214"/>
                    <a:pt x="2501" y="1203"/>
                    <a:pt x="2490" y="1203"/>
                  </a:cubicBezTo>
                  <a:cubicBezTo>
                    <a:pt x="2479" y="1193"/>
                    <a:pt x="2468" y="1182"/>
                    <a:pt x="2458" y="1160"/>
                  </a:cubicBezTo>
                  <a:cubicBezTo>
                    <a:pt x="2447" y="1150"/>
                    <a:pt x="2447" y="1129"/>
                    <a:pt x="2447" y="1108"/>
                  </a:cubicBezTo>
                  <a:cubicBezTo>
                    <a:pt x="2447" y="1087"/>
                    <a:pt x="2458" y="1045"/>
                    <a:pt x="2479" y="1024"/>
                  </a:cubicBezTo>
                  <a:lnTo>
                    <a:pt x="2511" y="992"/>
                  </a:lnTo>
                  <a:cubicBezTo>
                    <a:pt x="2532" y="992"/>
                    <a:pt x="2543" y="982"/>
                    <a:pt x="2564" y="982"/>
                  </a:cubicBezTo>
                  <a:cubicBezTo>
                    <a:pt x="2564" y="982"/>
                    <a:pt x="2574" y="992"/>
                    <a:pt x="2585" y="992"/>
                  </a:cubicBezTo>
                  <a:cubicBezTo>
                    <a:pt x="3133" y="1066"/>
                    <a:pt x="3671" y="1214"/>
                    <a:pt x="4198" y="1404"/>
                  </a:cubicBezTo>
                  <a:cubicBezTo>
                    <a:pt x="4209" y="1404"/>
                    <a:pt x="4209" y="1414"/>
                    <a:pt x="4220" y="1425"/>
                  </a:cubicBezTo>
                  <a:cubicBezTo>
                    <a:pt x="4230" y="1425"/>
                    <a:pt x="4230" y="1435"/>
                    <a:pt x="4241" y="1446"/>
                  </a:cubicBezTo>
                  <a:lnTo>
                    <a:pt x="4262" y="1477"/>
                  </a:lnTo>
                  <a:lnTo>
                    <a:pt x="4294" y="1456"/>
                  </a:lnTo>
                  <a:cubicBezTo>
                    <a:pt x="4695" y="1245"/>
                    <a:pt x="5106" y="1066"/>
                    <a:pt x="5528" y="918"/>
                  </a:cubicBezTo>
                  <a:lnTo>
                    <a:pt x="5612" y="886"/>
                  </a:lnTo>
                  <a:lnTo>
                    <a:pt x="5539" y="844"/>
                  </a:lnTo>
                  <a:cubicBezTo>
                    <a:pt x="5011" y="485"/>
                    <a:pt x="4378" y="306"/>
                    <a:pt x="3755" y="306"/>
                  </a:cubicBezTo>
                  <a:close/>
                  <a:moveTo>
                    <a:pt x="3745" y="85"/>
                  </a:moveTo>
                  <a:cubicBezTo>
                    <a:pt x="4505" y="85"/>
                    <a:pt x="5253" y="317"/>
                    <a:pt x="5855" y="792"/>
                  </a:cubicBezTo>
                  <a:lnTo>
                    <a:pt x="5876" y="802"/>
                  </a:lnTo>
                  <a:lnTo>
                    <a:pt x="5897" y="802"/>
                  </a:lnTo>
                  <a:cubicBezTo>
                    <a:pt x="6582" y="602"/>
                    <a:pt x="7290" y="496"/>
                    <a:pt x="7996" y="485"/>
                  </a:cubicBezTo>
                  <a:cubicBezTo>
                    <a:pt x="8017" y="485"/>
                    <a:pt x="8038" y="496"/>
                    <a:pt x="8049" y="496"/>
                  </a:cubicBezTo>
                  <a:cubicBezTo>
                    <a:pt x="8070" y="506"/>
                    <a:pt x="8091" y="528"/>
                    <a:pt x="8101" y="549"/>
                  </a:cubicBezTo>
                  <a:cubicBezTo>
                    <a:pt x="8112" y="570"/>
                    <a:pt x="8112" y="591"/>
                    <a:pt x="8112" y="612"/>
                  </a:cubicBezTo>
                  <a:cubicBezTo>
                    <a:pt x="8112" y="644"/>
                    <a:pt x="8112" y="665"/>
                    <a:pt x="8091" y="686"/>
                  </a:cubicBezTo>
                  <a:cubicBezTo>
                    <a:pt x="8080" y="696"/>
                    <a:pt x="8080" y="696"/>
                    <a:pt x="8059" y="707"/>
                  </a:cubicBezTo>
                  <a:cubicBezTo>
                    <a:pt x="8049" y="707"/>
                    <a:pt x="8038" y="717"/>
                    <a:pt x="8017" y="717"/>
                  </a:cubicBezTo>
                  <a:cubicBezTo>
                    <a:pt x="7522" y="717"/>
                    <a:pt x="7025" y="771"/>
                    <a:pt x="6540" y="865"/>
                  </a:cubicBezTo>
                  <a:cubicBezTo>
                    <a:pt x="6340" y="907"/>
                    <a:pt x="6129" y="960"/>
                    <a:pt x="5928" y="1024"/>
                  </a:cubicBezTo>
                  <a:lnTo>
                    <a:pt x="5886" y="1034"/>
                  </a:lnTo>
                  <a:lnTo>
                    <a:pt x="5907" y="1076"/>
                  </a:lnTo>
                  <a:cubicBezTo>
                    <a:pt x="5950" y="1214"/>
                    <a:pt x="5982" y="1350"/>
                    <a:pt x="5982" y="1488"/>
                  </a:cubicBezTo>
                  <a:cubicBezTo>
                    <a:pt x="5982" y="1730"/>
                    <a:pt x="5907" y="1973"/>
                    <a:pt x="5813" y="2205"/>
                  </a:cubicBezTo>
                  <a:cubicBezTo>
                    <a:pt x="5707" y="2437"/>
                    <a:pt x="5570" y="2658"/>
                    <a:pt x="5433" y="2869"/>
                  </a:cubicBezTo>
                  <a:cubicBezTo>
                    <a:pt x="5063" y="3439"/>
                    <a:pt x="4631" y="3966"/>
                    <a:pt x="4135" y="4420"/>
                  </a:cubicBezTo>
                  <a:cubicBezTo>
                    <a:pt x="3703" y="4821"/>
                    <a:pt x="3218" y="5159"/>
                    <a:pt x="2679" y="5422"/>
                  </a:cubicBezTo>
                  <a:cubicBezTo>
                    <a:pt x="2332" y="5591"/>
                    <a:pt x="1931" y="5739"/>
                    <a:pt x="1540" y="5739"/>
                  </a:cubicBezTo>
                  <a:cubicBezTo>
                    <a:pt x="1319" y="5739"/>
                    <a:pt x="1097" y="5686"/>
                    <a:pt x="897" y="5560"/>
                  </a:cubicBezTo>
                  <a:cubicBezTo>
                    <a:pt x="591" y="5380"/>
                    <a:pt x="391" y="5138"/>
                    <a:pt x="264" y="4842"/>
                  </a:cubicBezTo>
                  <a:cubicBezTo>
                    <a:pt x="138" y="4557"/>
                    <a:pt x="84" y="4231"/>
                    <a:pt x="84" y="3893"/>
                  </a:cubicBezTo>
                  <a:cubicBezTo>
                    <a:pt x="84" y="3376"/>
                    <a:pt x="211" y="2848"/>
                    <a:pt x="391" y="2416"/>
                  </a:cubicBezTo>
                  <a:cubicBezTo>
                    <a:pt x="602" y="1899"/>
                    <a:pt x="918" y="1435"/>
                    <a:pt x="1319" y="1055"/>
                  </a:cubicBezTo>
                  <a:cubicBezTo>
                    <a:pt x="1720" y="675"/>
                    <a:pt x="2205" y="380"/>
                    <a:pt x="2733" y="222"/>
                  </a:cubicBezTo>
                  <a:cubicBezTo>
                    <a:pt x="3059" y="127"/>
                    <a:pt x="3408" y="85"/>
                    <a:pt x="3745" y="85"/>
                  </a:cubicBezTo>
                  <a:close/>
                  <a:moveTo>
                    <a:pt x="3745" y="0"/>
                  </a:moveTo>
                  <a:cubicBezTo>
                    <a:pt x="3397" y="0"/>
                    <a:pt x="3049" y="42"/>
                    <a:pt x="2711" y="148"/>
                  </a:cubicBezTo>
                  <a:cubicBezTo>
                    <a:pt x="2163" y="306"/>
                    <a:pt x="1667" y="602"/>
                    <a:pt x="1266" y="992"/>
                  </a:cubicBezTo>
                  <a:cubicBezTo>
                    <a:pt x="855" y="1382"/>
                    <a:pt x="527" y="1857"/>
                    <a:pt x="317" y="2384"/>
                  </a:cubicBezTo>
                  <a:cubicBezTo>
                    <a:pt x="127" y="2817"/>
                    <a:pt x="0" y="3366"/>
                    <a:pt x="0" y="3893"/>
                  </a:cubicBezTo>
                  <a:cubicBezTo>
                    <a:pt x="0" y="4241"/>
                    <a:pt x="53" y="4578"/>
                    <a:pt x="190" y="4885"/>
                  </a:cubicBezTo>
                  <a:cubicBezTo>
                    <a:pt x="317" y="5180"/>
                    <a:pt x="538" y="5443"/>
                    <a:pt x="844" y="5633"/>
                  </a:cubicBezTo>
                  <a:cubicBezTo>
                    <a:pt x="1066" y="5771"/>
                    <a:pt x="1308" y="5823"/>
                    <a:pt x="1540" y="5823"/>
                  </a:cubicBezTo>
                  <a:cubicBezTo>
                    <a:pt x="1952" y="5823"/>
                    <a:pt x="2353" y="5665"/>
                    <a:pt x="2722" y="5496"/>
                  </a:cubicBezTo>
                  <a:cubicBezTo>
                    <a:pt x="3260" y="5232"/>
                    <a:pt x="3745" y="4895"/>
                    <a:pt x="4188" y="4484"/>
                  </a:cubicBezTo>
                  <a:cubicBezTo>
                    <a:pt x="4695" y="4020"/>
                    <a:pt x="5127" y="3492"/>
                    <a:pt x="5496" y="2923"/>
                  </a:cubicBezTo>
                  <a:cubicBezTo>
                    <a:pt x="5644" y="2712"/>
                    <a:pt x="5781" y="2479"/>
                    <a:pt x="5886" y="2236"/>
                  </a:cubicBezTo>
                  <a:cubicBezTo>
                    <a:pt x="5992" y="1994"/>
                    <a:pt x="6066" y="1751"/>
                    <a:pt x="6066" y="1488"/>
                  </a:cubicBezTo>
                  <a:cubicBezTo>
                    <a:pt x="6066" y="1354"/>
                    <a:pt x="6040" y="1221"/>
                    <a:pt x="5996" y="1087"/>
                  </a:cubicBezTo>
                  <a:lnTo>
                    <a:pt x="5996" y="1087"/>
                  </a:lnTo>
                  <a:cubicBezTo>
                    <a:pt x="6177" y="1038"/>
                    <a:pt x="6374" y="989"/>
                    <a:pt x="6561" y="949"/>
                  </a:cubicBezTo>
                  <a:cubicBezTo>
                    <a:pt x="7036" y="855"/>
                    <a:pt x="7532" y="802"/>
                    <a:pt x="8017" y="802"/>
                  </a:cubicBezTo>
                  <a:cubicBezTo>
                    <a:pt x="8049" y="802"/>
                    <a:pt x="8070" y="792"/>
                    <a:pt x="8101" y="781"/>
                  </a:cubicBezTo>
                  <a:cubicBezTo>
                    <a:pt x="8134" y="771"/>
                    <a:pt x="8155" y="739"/>
                    <a:pt x="8176" y="707"/>
                  </a:cubicBezTo>
                  <a:cubicBezTo>
                    <a:pt x="8197" y="686"/>
                    <a:pt x="8197" y="644"/>
                    <a:pt x="8197" y="612"/>
                  </a:cubicBezTo>
                  <a:cubicBezTo>
                    <a:pt x="8197" y="560"/>
                    <a:pt x="8186" y="506"/>
                    <a:pt x="8155" y="475"/>
                  </a:cubicBezTo>
                  <a:cubicBezTo>
                    <a:pt x="8134" y="454"/>
                    <a:pt x="8112" y="433"/>
                    <a:pt x="8080" y="422"/>
                  </a:cubicBezTo>
                  <a:cubicBezTo>
                    <a:pt x="8059" y="412"/>
                    <a:pt x="8028" y="401"/>
                    <a:pt x="7996" y="401"/>
                  </a:cubicBezTo>
                  <a:cubicBezTo>
                    <a:pt x="7283" y="412"/>
                    <a:pt x="6570" y="516"/>
                    <a:pt x="5889" y="714"/>
                  </a:cubicBezTo>
                  <a:lnTo>
                    <a:pt x="5889" y="714"/>
                  </a:lnTo>
                  <a:cubicBezTo>
                    <a:pt x="5280" y="238"/>
                    <a:pt x="4518" y="0"/>
                    <a:pt x="37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185;p28"/>
          <p:cNvGrpSpPr/>
          <p:nvPr/>
        </p:nvGrpSpPr>
        <p:grpSpPr>
          <a:xfrm flipH="1">
            <a:off x="7871697" y="4512524"/>
            <a:ext cx="414888" cy="464970"/>
            <a:chOff x="1456981" y="1635118"/>
            <a:chExt cx="316902" cy="355156"/>
          </a:xfrm>
        </p:grpSpPr>
        <p:sp>
          <p:nvSpPr>
            <p:cNvPr id="186" name="Google Shape;186;p28"/>
            <p:cNvSpPr/>
            <p:nvPr/>
          </p:nvSpPr>
          <p:spPr>
            <a:xfrm>
              <a:off x="1456981" y="1635118"/>
              <a:ext cx="316902" cy="355156"/>
            </a:xfrm>
            <a:custGeom>
              <a:avLst/>
              <a:gdLst/>
              <a:ahLst/>
              <a:cxnLst/>
              <a:rect l="l" t="t" r="r" b="b"/>
              <a:pathLst>
                <a:path w="7522" h="8430" extrusionOk="0">
                  <a:moveTo>
                    <a:pt x="3992" y="1"/>
                  </a:moveTo>
                  <a:cubicBezTo>
                    <a:pt x="3714" y="1"/>
                    <a:pt x="3442" y="120"/>
                    <a:pt x="3239" y="339"/>
                  </a:cubicBezTo>
                  <a:cubicBezTo>
                    <a:pt x="3070" y="508"/>
                    <a:pt x="2975" y="719"/>
                    <a:pt x="2923" y="930"/>
                  </a:cubicBezTo>
                  <a:lnTo>
                    <a:pt x="2912" y="919"/>
                  </a:lnTo>
                  <a:cubicBezTo>
                    <a:pt x="2501" y="603"/>
                    <a:pt x="1983" y="413"/>
                    <a:pt x="1467" y="382"/>
                  </a:cubicBezTo>
                  <a:cubicBezTo>
                    <a:pt x="1287" y="382"/>
                    <a:pt x="696" y="382"/>
                    <a:pt x="306" y="750"/>
                  </a:cubicBezTo>
                  <a:cubicBezTo>
                    <a:pt x="106" y="951"/>
                    <a:pt x="0" y="1204"/>
                    <a:pt x="11" y="1489"/>
                  </a:cubicBezTo>
                  <a:cubicBezTo>
                    <a:pt x="11" y="1847"/>
                    <a:pt x="222" y="2164"/>
                    <a:pt x="591" y="2386"/>
                  </a:cubicBezTo>
                  <a:cubicBezTo>
                    <a:pt x="823" y="2523"/>
                    <a:pt x="1076" y="2618"/>
                    <a:pt x="1308" y="2702"/>
                  </a:cubicBezTo>
                  <a:cubicBezTo>
                    <a:pt x="1667" y="2829"/>
                    <a:pt x="2036" y="2923"/>
                    <a:pt x="2405" y="2977"/>
                  </a:cubicBezTo>
                  <a:cubicBezTo>
                    <a:pt x="2311" y="3061"/>
                    <a:pt x="2236" y="3155"/>
                    <a:pt x="2173" y="3261"/>
                  </a:cubicBezTo>
                  <a:cubicBezTo>
                    <a:pt x="1994" y="3609"/>
                    <a:pt x="2068" y="4031"/>
                    <a:pt x="2374" y="4379"/>
                  </a:cubicBezTo>
                  <a:cubicBezTo>
                    <a:pt x="2669" y="4728"/>
                    <a:pt x="3059" y="5002"/>
                    <a:pt x="3481" y="5171"/>
                  </a:cubicBezTo>
                  <a:cubicBezTo>
                    <a:pt x="3840" y="5318"/>
                    <a:pt x="4220" y="5403"/>
                    <a:pt x="4610" y="5403"/>
                  </a:cubicBezTo>
                  <a:cubicBezTo>
                    <a:pt x="4695" y="5635"/>
                    <a:pt x="4768" y="5856"/>
                    <a:pt x="4831" y="6088"/>
                  </a:cubicBezTo>
                  <a:cubicBezTo>
                    <a:pt x="4853" y="6151"/>
                    <a:pt x="4863" y="6226"/>
                    <a:pt x="4885" y="6289"/>
                  </a:cubicBezTo>
                  <a:lnTo>
                    <a:pt x="4885" y="6299"/>
                  </a:lnTo>
                  <a:cubicBezTo>
                    <a:pt x="4906" y="6373"/>
                    <a:pt x="4916" y="6437"/>
                    <a:pt x="4927" y="6500"/>
                  </a:cubicBezTo>
                  <a:lnTo>
                    <a:pt x="4927" y="6521"/>
                  </a:lnTo>
                  <a:cubicBezTo>
                    <a:pt x="5011" y="6932"/>
                    <a:pt x="5053" y="7365"/>
                    <a:pt x="5063" y="7808"/>
                  </a:cubicBezTo>
                  <a:lnTo>
                    <a:pt x="5063" y="7818"/>
                  </a:lnTo>
                  <a:cubicBezTo>
                    <a:pt x="5063" y="8167"/>
                    <a:pt x="5338" y="8430"/>
                    <a:pt x="5686" y="8430"/>
                  </a:cubicBezTo>
                  <a:lnTo>
                    <a:pt x="5696" y="8430"/>
                  </a:lnTo>
                  <a:cubicBezTo>
                    <a:pt x="5855" y="8430"/>
                    <a:pt x="6013" y="8367"/>
                    <a:pt x="6129" y="8261"/>
                  </a:cubicBezTo>
                  <a:cubicBezTo>
                    <a:pt x="6277" y="8134"/>
                    <a:pt x="6350" y="7956"/>
                    <a:pt x="6350" y="7766"/>
                  </a:cubicBezTo>
                  <a:cubicBezTo>
                    <a:pt x="6350" y="7396"/>
                    <a:pt x="6319" y="7027"/>
                    <a:pt x="6266" y="6679"/>
                  </a:cubicBezTo>
                  <a:cubicBezTo>
                    <a:pt x="6920" y="6015"/>
                    <a:pt x="7353" y="5171"/>
                    <a:pt x="7458" y="4306"/>
                  </a:cubicBezTo>
                  <a:cubicBezTo>
                    <a:pt x="7522" y="3778"/>
                    <a:pt x="7332" y="3462"/>
                    <a:pt x="7173" y="3293"/>
                  </a:cubicBezTo>
                  <a:cubicBezTo>
                    <a:pt x="6984" y="3096"/>
                    <a:pt x="6728" y="2988"/>
                    <a:pt x="6463" y="2988"/>
                  </a:cubicBezTo>
                  <a:cubicBezTo>
                    <a:pt x="6330" y="2988"/>
                    <a:pt x="6196" y="3015"/>
                    <a:pt x="6066" y="3071"/>
                  </a:cubicBezTo>
                  <a:lnTo>
                    <a:pt x="6055" y="3071"/>
                  </a:lnTo>
                  <a:cubicBezTo>
                    <a:pt x="5771" y="3188"/>
                    <a:pt x="5549" y="3420"/>
                    <a:pt x="5380" y="3767"/>
                  </a:cubicBezTo>
                  <a:cubicBezTo>
                    <a:pt x="5370" y="3809"/>
                    <a:pt x="5349" y="3842"/>
                    <a:pt x="5328" y="3884"/>
                  </a:cubicBezTo>
                  <a:cubicBezTo>
                    <a:pt x="5253" y="3736"/>
                    <a:pt x="5169" y="3598"/>
                    <a:pt x="5085" y="3462"/>
                  </a:cubicBezTo>
                  <a:cubicBezTo>
                    <a:pt x="5243" y="2892"/>
                    <a:pt x="5285" y="2290"/>
                    <a:pt x="5211" y="1732"/>
                  </a:cubicBezTo>
                  <a:cubicBezTo>
                    <a:pt x="5169" y="1373"/>
                    <a:pt x="5085" y="1025"/>
                    <a:pt x="4958" y="719"/>
                  </a:cubicBezTo>
                  <a:lnTo>
                    <a:pt x="4958" y="708"/>
                  </a:lnTo>
                  <a:cubicBezTo>
                    <a:pt x="4758" y="255"/>
                    <a:pt x="4463" y="86"/>
                    <a:pt x="4241" y="33"/>
                  </a:cubicBezTo>
                  <a:cubicBezTo>
                    <a:pt x="4158" y="11"/>
                    <a:pt x="4075" y="1"/>
                    <a:pt x="3992" y="1"/>
                  </a:cubicBezTo>
                  <a:close/>
                </a:path>
              </a:pathLst>
            </a:custGeom>
            <a:solidFill>
              <a:srgbClr val="FFFFFF"/>
            </a:solidFill>
            <a:ln w="28575" cap="flat" cmpd="sng">
              <a:solidFill>
                <a:schemeClr val="accent3"/>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8"/>
            <p:cNvSpPr/>
            <p:nvPr/>
          </p:nvSpPr>
          <p:spPr>
            <a:xfrm>
              <a:off x="1477878" y="1655846"/>
              <a:ext cx="273803" cy="313784"/>
            </a:xfrm>
            <a:custGeom>
              <a:avLst/>
              <a:gdLst/>
              <a:ahLst/>
              <a:cxnLst/>
              <a:rect l="l" t="t" r="r" b="b"/>
              <a:pathLst>
                <a:path w="6499" h="7448" extrusionOk="0">
                  <a:moveTo>
                    <a:pt x="821" y="689"/>
                  </a:moveTo>
                  <a:cubicBezTo>
                    <a:pt x="847" y="689"/>
                    <a:pt x="872" y="690"/>
                    <a:pt x="897" y="691"/>
                  </a:cubicBezTo>
                  <a:cubicBezTo>
                    <a:pt x="1224" y="701"/>
                    <a:pt x="1572" y="807"/>
                    <a:pt x="1836" y="997"/>
                  </a:cubicBezTo>
                  <a:cubicBezTo>
                    <a:pt x="2057" y="1144"/>
                    <a:pt x="2268" y="1334"/>
                    <a:pt x="2405" y="1577"/>
                  </a:cubicBezTo>
                  <a:cubicBezTo>
                    <a:pt x="2437" y="1630"/>
                    <a:pt x="2458" y="1693"/>
                    <a:pt x="2479" y="1746"/>
                  </a:cubicBezTo>
                  <a:cubicBezTo>
                    <a:pt x="2394" y="1746"/>
                    <a:pt x="2300" y="1735"/>
                    <a:pt x="2205" y="1725"/>
                  </a:cubicBezTo>
                  <a:cubicBezTo>
                    <a:pt x="1962" y="1693"/>
                    <a:pt x="1730" y="1651"/>
                    <a:pt x="1487" y="1587"/>
                  </a:cubicBezTo>
                  <a:cubicBezTo>
                    <a:pt x="1297" y="1535"/>
                    <a:pt x="1108" y="1472"/>
                    <a:pt x="929" y="1398"/>
                  </a:cubicBezTo>
                  <a:cubicBezTo>
                    <a:pt x="760" y="1334"/>
                    <a:pt x="570" y="1271"/>
                    <a:pt x="422" y="1155"/>
                  </a:cubicBezTo>
                  <a:cubicBezTo>
                    <a:pt x="285" y="1050"/>
                    <a:pt x="275" y="902"/>
                    <a:pt x="422" y="797"/>
                  </a:cubicBezTo>
                  <a:cubicBezTo>
                    <a:pt x="529" y="716"/>
                    <a:pt x="681" y="689"/>
                    <a:pt x="821" y="689"/>
                  </a:cubicBezTo>
                  <a:close/>
                  <a:moveTo>
                    <a:pt x="3482" y="301"/>
                  </a:moveTo>
                  <a:cubicBezTo>
                    <a:pt x="3508" y="301"/>
                    <a:pt x="3536" y="307"/>
                    <a:pt x="3566" y="322"/>
                  </a:cubicBezTo>
                  <a:cubicBezTo>
                    <a:pt x="3745" y="406"/>
                    <a:pt x="3798" y="744"/>
                    <a:pt x="3840" y="912"/>
                  </a:cubicBezTo>
                  <a:cubicBezTo>
                    <a:pt x="3892" y="1144"/>
                    <a:pt x="3935" y="1387"/>
                    <a:pt x="3946" y="1620"/>
                  </a:cubicBezTo>
                  <a:cubicBezTo>
                    <a:pt x="3956" y="1978"/>
                    <a:pt x="3924" y="2337"/>
                    <a:pt x="3840" y="2685"/>
                  </a:cubicBezTo>
                  <a:cubicBezTo>
                    <a:pt x="3777" y="2590"/>
                    <a:pt x="3724" y="2495"/>
                    <a:pt x="3650" y="2410"/>
                  </a:cubicBezTo>
                  <a:lnTo>
                    <a:pt x="3650" y="2400"/>
                  </a:lnTo>
                  <a:cubicBezTo>
                    <a:pt x="3481" y="2105"/>
                    <a:pt x="3334" y="1798"/>
                    <a:pt x="3249" y="1461"/>
                  </a:cubicBezTo>
                  <a:cubicBezTo>
                    <a:pt x="3186" y="1219"/>
                    <a:pt x="3165" y="955"/>
                    <a:pt x="3196" y="701"/>
                  </a:cubicBezTo>
                  <a:cubicBezTo>
                    <a:pt x="3224" y="565"/>
                    <a:pt x="3314" y="301"/>
                    <a:pt x="3482" y="301"/>
                  </a:cubicBezTo>
                  <a:close/>
                  <a:moveTo>
                    <a:pt x="2693" y="3038"/>
                  </a:moveTo>
                  <a:cubicBezTo>
                    <a:pt x="2978" y="3038"/>
                    <a:pt x="3264" y="3156"/>
                    <a:pt x="3492" y="3307"/>
                  </a:cubicBezTo>
                  <a:cubicBezTo>
                    <a:pt x="3798" y="3518"/>
                    <a:pt x="4040" y="3803"/>
                    <a:pt x="4251" y="4109"/>
                  </a:cubicBezTo>
                  <a:cubicBezTo>
                    <a:pt x="4222" y="4110"/>
                    <a:pt x="4192" y="4111"/>
                    <a:pt x="4163" y="4111"/>
                  </a:cubicBezTo>
                  <a:cubicBezTo>
                    <a:pt x="3634" y="4111"/>
                    <a:pt x="3110" y="3931"/>
                    <a:pt x="2701" y="3582"/>
                  </a:cubicBezTo>
                  <a:cubicBezTo>
                    <a:pt x="2595" y="3486"/>
                    <a:pt x="2437" y="3360"/>
                    <a:pt x="2394" y="3223"/>
                  </a:cubicBezTo>
                  <a:cubicBezTo>
                    <a:pt x="2352" y="3096"/>
                    <a:pt x="2500" y="3054"/>
                    <a:pt x="2595" y="3043"/>
                  </a:cubicBezTo>
                  <a:cubicBezTo>
                    <a:pt x="2628" y="3040"/>
                    <a:pt x="2660" y="3038"/>
                    <a:pt x="2693" y="3038"/>
                  </a:cubicBezTo>
                  <a:close/>
                  <a:moveTo>
                    <a:pt x="5968" y="3289"/>
                  </a:moveTo>
                  <a:cubicBezTo>
                    <a:pt x="6005" y="3289"/>
                    <a:pt x="6041" y="3301"/>
                    <a:pt x="6076" y="3328"/>
                  </a:cubicBezTo>
                  <a:cubicBezTo>
                    <a:pt x="6224" y="3434"/>
                    <a:pt x="6171" y="3687"/>
                    <a:pt x="6150" y="3835"/>
                  </a:cubicBezTo>
                  <a:cubicBezTo>
                    <a:pt x="6087" y="4182"/>
                    <a:pt x="5960" y="4520"/>
                    <a:pt x="5791" y="4836"/>
                  </a:cubicBezTo>
                  <a:cubicBezTo>
                    <a:pt x="5633" y="5143"/>
                    <a:pt x="5422" y="5417"/>
                    <a:pt x="5169" y="5649"/>
                  </a:cubicBezTo>
                  <a:cubicBezTo>
                    <a:pt x="5169" y="5301"/>
                    <a:pt x="5200" y="4953"/>
                    <a:pt x="5275" y="4604"/>
                  </a:cubicBezTo>
                  <a:cubicBezTo>
                    <a:pt x="5359" y="4236"/>
                    <a:pt x="5475" y="3824"/>
                    <a:pt x="5676" y="3507"/>
                  </a:cubicBezTo>
                  <a:cubicBezTo>
                    <a:pt x="5732" y="3411"/>
                    <a:pt x="5850" y="3289"/>
                    <a:pt x="5968" y="3289"/>
                  </a:cubicBezTo>
                  <a:close/>
                  <a:moveTo>
                    <a:pt x="3500" y="0"/>
                  </a:moveTo>
                  <a:cubicBezTo>
                    <a:pt x="3349" y="0"/>
                    <a:pt x="3202" y="76"/>
                    <a:pt x="3102" y="185"/>
                  </a:cubicBezTo>
                  <a:cubicBezTo>
                    <a:pt x="2795" y="512"/>
                    <a:pt x="2848" y="1102"/>
                    <a:pt x="2943" y="1503"/>
                  </a:cubicBezTo>
                  <a:cubicBezTo>
                    <a:pt x="2975" y="1651"/>
                    <a:pt x="3027" y="1788"/>
                    <a:pt x="3081" y="1925"/>
                  </a:cubicBezTo>
                  <a:cubicBezTo>
                    <a:pt x="2996" y="1873"/>
                    <a:pt x="2901" y="1820"/>
                    <a:pt x="2816" y="1777"/>
                  </a:cubicBezTo>
                  <a:cubicBezTo>
                    <a:pt x="2722" y="1377"/>
                    <a:pt x="2437" y="1071"/>
                    <a:pt x="2110" y="818"/>
                  </a:cubicBezTo>
                  <a:cubicBezTo>
                    <a:pt x="1783" y="554"/>
                    <a:pt x="1361" y="406"/>
                    <a:pt x="939" y="385"/>
                  </a:cubicBezTo>
                  <a:cubicBezTo>
                    <a:pt x="914" y="384"/>
                    <a:pt x="889" y="383"/>
                    <a:pt x="864" y="383"/>
                  </a:cubicBezTo>
                  <a:cubicBezTo>
                    <a:pt x="490" y="383"/>
                    <a:pt x="0" y="532"/>
                    <a:pt x="0" y="987"/>
                  </a:cubicBezTo>
                  <a:cubicBezTo>
                    <a:pt x="10" y="1208"/>
                    <a:pt x="169" y="1366"/>
                    <a:pt x="338" y="1472"/>
                  </a:cubicBezTo>
                  <a:cubicBezTo>
                    <a:pt x="538" y="1587"/>
                    <a:pt x="760" y="1672"/>
                    <a:pt x="981" y="1746"/>
                  </a:cubicBezTo>
                  <a:cubicBezTo>
                    <a:pt x="1498" y="1936"/>
                    <a:pt x="2047" y="2041"/>
                    <a:pt x="2595" y="2063"/>
                  </a:cubicBezTo>
                  <a:cubicBezTo>
                    <a:pt x="2627" y="2063"/>
                    <a:pt x="2648" y="2063"/>
                    <a:pt x="2669" y="2052"/>
                  </a:cubicBezTo>
                  <a:cubicBezTo>
                    <a:pt x="2838" y="2136"/>
                    <a:pt x="2996" y="2231"/>
                    <a:pt x="3154" y="2337"/>
                  </a:cubicBezTo>
                  <a:cubicBezTo>
                    <a:pt x="3249" y="2410"/>
                    <a:pt x="3334" y="2495"/>
                    <a:pt x="3407" y="2590"/>
                  </a:cubicBezTo>
                  <a:cubicBezTo>
                    <a:pt x="3492" y="2748"/>
                    <a:pt x="3587" y="2896"/>
                    <a:pt x="3671" y="3054"/>
                  </a:cubicBezTo>
                  <a:cubicBezTo>
                    <a:pt x="3681" y="3064"/>
                    <a:pt x="3692" y="3075"/>
                    <a:pt x="3702" y="3075"/>
                  </a:cubicBezTo>
                  <a:cubicBezTo>
                    <a:pt x="3692" y="3075"/>
                    <a:pt x="3692" y="3075"/>
                    <a:pt x="3681" y="3064"/>
                  </a:cubicBezTo>
                  <a:cubicBezTo>
                    <a:pt x="3405" y="2880"/>
                    <a:pt x="3048" y="2728"/>
                    <a:pt x="2695" y="2728"/>
                  </a:cubicBezTo>
                  <a:cubicBezTo>
                    <a:pt x="2644" y="2728"/>
                    <a:pt x="2593" y="2731"/>
                    <a:pt x="2542" y="2738"/>
                  </a:cubicBezTo>
                  <a:cubicBezTo>
                    <a:pt x="2373" y="2769"/>
                    <a:pt x="2205" y="2843"/>
                    <a:pt x="2120" y="3001"/>
                  </a:cubicBezTo>
                  <a:cubicBezTo>
                    <a:pt x="2015" y="3202"/>
                    <a:pt x="2110" y="3413"/>
                    <a:pt x="2247" y="3571"/>
                  </a:cubicBezTo>
                  <a:cubicBezTo>
                    <a:pt x="2500" y="3856"/>
                    <a:pt x="2816" y="4088"/>
                    <a:pt x="3175" y="4225"/>
                  </a:cubicBezTo>
                  <a:cubicBezTo>
                    <a:pt x="3489" y="4357"/>
                    <a:pt x="3823" y="4418"/>
                    <a:pt x="4156" y="4418"/>
                  </a:cubicBezTo>
                  <a:cubicBezTo>
                    <a:pt x="4248" y="4418"/>
                    <a:pt x="4340" y="4414"/>
                    <a:pt x="4431" y="4404"/>
                  </a:cubicBezTo>
                  <a:cubicBezTo>
                    <a:pt x="4589" y="4742"/>
                    <a:pt x="4715" y="5101"/>
                    <a:pt x="4811" y="5469"/>
                  </a:cubicBezTo>
                  <a:cubicBezTo>
                    <a:pt x="4832" y="5544"/>
                    <a:pt x="4853" y="5617"/>
                    <a:pt x="4863" y="5691"/>
                  </a:cubicBezTo>
                  <a:cubicBezTo>
                    <a:pt x="4884" y="5776"/>
                    <a:pt x="4905" y="5849"/>
                    <a:pt x="4916" y="5923"/>
                  </a:cubicBezTo>
                  <a:lnTo>
                    <a:pt x="4916" y="5934"/>
                  </a:lnTo>
                  <a:cubicBezTo>
                    <a:pt x="5011" y="6388"/>
                    <a:pt x="5053" y="6852"/>
                    <a:pt x="5053" y="7316"/>
                  </a:cubicBezTo>
                  <a:cubicBezTo>
                    <a:pt x="5058" y="7406"/>
                    <a:pt x="5123" y="7447"/>
                    <a:pt x="5192" y="7447"/>
                  </a:cubicBezTo>
                  <a:cubicBezTo>
                    <a:pt x="5276" y="7447"/>
                    <a:pt x="5365" y="7388"/>
                    <a:pt x="5359" y="7284"/>
                  </a:cubicBezTo>
                  <a:cubicBezTo>
                    <a:pt x="5359" y="6852"/>
                    <a:pt x="5317" y="6419"/>
                    <a:pt x="5243" y="5997"/>
                  </a:cubicBezTo>
                  <a:cubicBezTo>
                    <a:pt x="5897" y="5427"/>
                    <a:pt x="6372" y="4615"/>
                    <a:pt x="6466" y="3750"/>
                  </a:cubicBezTo>
                  <a:cubicBezTo>
                    <a:pt x="6498" y="3539"/>
                    <a:pt x="6477" y="3296"/>
                    <a:pt x="6319" y="3139"/>
                  </a:cubicBezTo>
                  <a:cubicBezTo>
                    <a:pt x="6224" y="3037"/>
                    <a:pt x="6099" y="2987"/>
                    <a:pt x="5971" y="2987"/>
                  </a:cubicBezTo>
                  <a:cubicBezTo>
                    <a:pt x="5900" y="2987"/>
                    <a:pt x="5828" y="3003"/>
                    <a:pt x="5760" y="3033"/>
                  </a:cubicBezTo>
                  <a:cubicBezTo>
                    <a:pt x="5549" y="3117"/>
                    <a:pt x="5422" y="3296"/>
                    <a:pt x="5327" y="3497"/>
                  </a:cubicBezTo>
                  <a:cubicBezTo>
                    <a:pt x="5222" y="3718"/>
                    <a:pt x="5137" y="3950"/>
                    <a:pt x="5064" y="4193"/>
                  </a:cubicBezTo>
                  <a:cubicBezTo>
                    <a:pt x="5011" y="4393"/>
                    <a:pt x="4958" y="4594"/>
                    <a:pt x="4926" y="4805"/>
                  </a:cubicBezTo>
                  <a:cubicBezTo>
                    <a:pt x="4832" y="4510"/>
                    <a:pt x="4705" y="4225"/>
                    <a:pt x="4567" y="3950"/>
                  </a:cubicBezTo>
                  <a:cubicBezTo>
                    <a:pt x="4420" y="3645"/>
                    <a:pt x="4241" y="3339"/>
                    <a:pt x="4061" y="3043"/>
                  </a:cubicBezTo>
                  <a:cubicBezTo>
                    <a:pt x="4230" y="2495"/>
                    <a:pt x="4304" y="1883"/>
                    <a:pt x="4230" y="1292"/>
                  </a:cubicBezTo>
                  <a:cubicBezTo>
                    <a:pt x="4199" y="987"/>
                    <a:pt x="4114" y="691"/>
                    <a:pt x="3998" y="406"/>
                  </a:cubicBezTo>
                  <a:cubicBezTo>
                    <a:pt x="3924" y="237"/>
                    <a:pt x="3808" y="68"/>
                    <a:pt x="3618" y="16"/>
                  </a:cubicBezTo>
                  <a:cubicBezTo>
                    <a:pt x="3579" y="5"/>
                    <a:pt x="3539" y="0"/>
                    <a:pt x="3500" y="0"/>
                  </a:cubicBezTo>
                  <a:close/>
                </a:path>
              </a:pathLst>
            </a:custGeom>
            <a:solidFill>
              <a:srgbClr val="253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8"/>
            <p:cNvSpPr/>
            <p:nvPr/>
          </p:nvSpPr>
          <p:spPr>
            <a:xfrm>
              <a:off x="1476108" y="1653824"/>
              <a:ext cx="276457" cy="317365"/>
            </a:xfrm>
            <a:custGeom>
              <a:avLst/>
              <a:gdLst/>
              <a:ahLst/>
              <a:cxnLst/>
              <a:rect l="l" t="t" r="r" b="b"/>
              <a:pathLst>
                <a:path w="6562" h="7533" extrusionOk="0">
                  <a:moveTo>
                    <a:pt x="939" y="781"/>
                  </a:moveTo>
                  <a:cubicBezTo>
                    <a:pt x="1097" y="781"/>
                    <a:pt x="1266" y="813"/>
                    <a:pt x="1424" y="866"/>
                  </a:cubicBezTo>
                  <a:cubicBezTo>
                    <a:pt x="1571" y="908"/>
                    <a:pt x="1730" y="981"/>
                    <a:pt x="1857" y="1077"/>
                  </a:cubicBezTo>
                  <a:cubicBezTo>
                    <a:pt x="2068" y="1224"/>
                    <a:pt x="2279" y="1414"/>
                    <a:pt x="2405" y="1646"/>
                  </a:cubicBezTo>
                  <a:cubicBezTo>
                    <a:pt x="2426" y="1681"/>
                    <a:pt x="2447" y="1716"/>
                    <a:pt x="2465" y="1750"/>
                  </a:cubicBezTo>
                  <a:lnTo>
                    <a:pt x="2465" y="1750"/>
                  </a:lnTo>
                  <a:cubicBezTo>
                    <a:pt x="2392" y="1747"/>
                    <a:pt x="2319" y="1739"/>
                    <a:pt x="2247" y="1731"/>
                  </a:cubicBezTo>
                  <a:cubicBezTo>
                    <a:pt x="2015" y="1699"/>
                    <a:pt x="1772" y="1657"/>
                    <a:pt x="1540" y="1593"/>
                  </a:cubicBezTo>
                  <a:cubicBezTo>
                    <a:pt x="1350" y="1541"/>
                    <a:pt x="1160" y="1478"/>
                    <a:pt x="981" y="1403"/>
                  </a:cubicBezTo>
                  <a:cubicBezTo>
                    <a:pt x="896" y="1372"/>
                    <a:pt x="812" y="1340"/>
                    <a:pt x="728" y="1298"/>
                  </a:cubicBezTo>
                  <a:cubicBezTo>
                    <a:pt x="643" y="1267"/>
                    <a:pt x="559" y="1224"/>
                    <a:pt x="495" y="1171"/>
                  </a:cubicBezTo>
                  <a:cubicBezTo>
                    <a:pt x="464" y="1150"/>
                    <a:pt x="443" y="1119"/>
                    <a:pt x="422" y="1098"/>
                  </a:cubicBezTo>
                  <a:cubicBezTo>
                    <a:pt x="411" y="1066"/>
                    <a:pt x="401" y="1045"/>
                    <a:pt x="401" y="1024"/>
                  </a:cubicBezTo>
                  <a:cubicBezTo>
                    <a:pt x="401" y="992"/>
                    <a:pt x="411" y="971"/>
                    <a:pt x="422" y="950"/>
                  </a:cubicBezTo>
                  <a:cubicBezTo>
                    <a:pt x="432" y="929"/>
                    <a:pt x="453" y="897"/>
                    <a:pt x="485" y="876"/>
                  </a:cubicBezTo>
                  <a:cubicBezTo>
                    <a:pt x="538" y="834"/>
                    <a:pt x="601" y="813"/>
                    <a:pt x="664" y="803"/>
                  </a:cubicBezTo>
                  <a:cubicBezTo>
                    <a:pt x="739" y="781"/>
                    <a:pt x="812" y="781"/>
                    <a:pt x="886" y="781"/>
                  </a:cubicBezTo>
                  <a:close/>
                  <a:moveTo>
                    <a:pt x="886" y="697"/>
                  </a:moveTo>
                  <a:cubicBezTo>
                    <a:pt x="802" y="697"/>
                    <a:pt x="728" y="697"/>
                    <a:pt x="654" y="718"/>
                  </a:cubicBezTo>
                  <a:cubicBezTo>
                    <a:pt x="570" y="728"/>
                    <a:pt x="495" y="760"/>
                    <a:pt x="432" y="813"/>
                  </a:cubicBezTo>
                  <a:cubicBezTo>
                    <a:pt x="401" y="845"/>
                    <a:pt x="369" y="876"/>
                    <a:pt x="348" y="908"/>
                  </a:cubicBezTo>
                  <a:cubicBezTo>
                    <a:pt x="327" y="939"/>
                    <a:pt x="317" y="981"/>
                    <a:pt x="317" y="1024"/>
                  </a:cubicBezTo>
                  <a:cubicBezTo>
                    <a:pt x="317" y="1066"/>
                    <a:pt x="327" y="1098"/>
                    <a:pt x="348" y="1140"/>
                  </a:cubicBezTo>
                  <a:cubicBezTo>
                    <a:pt x="369" y="1171"/>
                    <a:pt x="401" y="1203"/>
                    <a:pt x="443" y="1235"/>
                  </a:cubicBezTo>
                  <a:cubicBezTo>
                    <a:pt x="517" y="1298"/>
                    <a:pt x="601" y="1340"/>
                    <a:pt x="685" y="1382"/>
                  </a:cubicBezTo>
                  <a:cubicBezTo>
                    <a:pt x="781" y="1414"/>
                    <a:pt x="865" y="1457"/>
                    <a:pt x="950" y="1488"/>
                  </a:cubicBezTo>
                  <a:cubicBezTo>
                    <a:pt x="1139" y="1562"/>
                    <a:pt x="1329" y="1625"/>
                    <a:pt x="1519" y="1678"/>
                  </a:cubicBezTo>
                  <a:cubicBezTo>
                    <a:pt x="1761" y="1741"/>
                    <a:pt x="2004" y="1783"/>
                    <a:pt x="2236" y="1815"/>
                  </a:cubicBezTo>
                  <a:cubicBezTo>
                    <a:pt x="2331" y="1825"/>
                    <a:pt x="2426" y="1836"/>
                    <a:pt x="2521" y="1836"/>
                  </a:cubicBezTo>
                  <a:lnTo>
                    <a:pt x="2584" y="1846"/>
                  </a:lnTo>
                  <a:lnTo>
                    <a:pt x="2563" y="1783"/>
                  </a:lnTo>
                  <a:cubicBezTo>
                    <a:pt x="2543" y="1724"/>
                    <a:pt x="2515" y="1665"/>
                    <a:pt x="2485" y="1615"/>
                  </a:cubicBezTo>
                  <a:lnTo>
                    <a:pt x="2485" y="1615"/>
                  </a:lnTo>
                  <a:lnTo>
                    <a:pt x="2490" y="1614"/>
                  </a:lnTo>
                  <a:lnTo>
                    <a:pt x="2490" y="1604"/>
                  </a:lnTo>
                  <a:lnTo>
                    <a:pt x="2479" y="1604"/>
                  </a:lnTo>
                  <a:cubicBezTo>
                    <a:pt x="2342" y="1361"/>
                    <a:pt x="2120" y="1161"/>
                    <a:pt x="1899" y="1014"/>
                  </a:cubicBezTo>
                  <a:cubicBezTo>
                    <a:pt x="1761" y="908"/>
                    <a:pt x="1614" y="834"/>
                    <a:pt x="1445" y="781"/>
                  </a:cubicBezTo>
                  <a:cubicBezTo>
                    <a:pt x="1276" y="728"/>
                    <a:pt x="1107" y="697"/>
                    <a:pt x="939" y="697"/>
                  </a:cubicBezTo>
                  <a:close/>
                  <a:moveTo>
                    <a:pt x="3523" y="391"/>
                  </a:moveTo>
                  <a:cubicBezTo>
                    <a:pt x="3544" y="391"/>
                    <a:pt x="3566" y="391"/>
                    <a:pt x="3597" y="412"/>
                  </a:cubicBezTo>
                  <a:cubicBezTo>
                    <a:pt x="3608" y="412"/>
                    <a:pt x="3629" y="433"/>
                    <a:pt x="3639" y="444"/>
                  </a:cubicBezTo>
                  <a:cubicBezTo>
                    <a:pt x="3671" y="475"/>
                    <a:pt x="3692" y="507"/>
                    <a:pt x="3713" y="549"/>
                  </a:cubicBezTo>
                  <a:cubicBezTo>
                    <a:pt x="3744" y="613"/>
                    <a:pt x="3777" y="697"/>
                    <a:pt x="3787" y="770"/>
                  </a:cubicBezTo>
                  <a:cubicBezTo>
                    <a:pt x="3808" y="845"/>
                    <a:pt x="3829" y="918"/>
                    <a:pt x="3840" y="971"/>
                  </a:cubicBezTo>
                  <a:cubicBezTo>
                    <a:pt x="3892" y="1203"/>
                    <a:pt x="3934" y="1435"/>
                    <a:pt x="3945" y="1668"/>
                  </a:cubicBezTo>
                  <a:lnTo>
                    <a:pt x="3945" y="1857"/>
                  </a:lnTo>
                  <a:cubicBezTo>
                    <a:pt x="3945" y="2118"/>
                    <a:pt x="3920" y="2370"/>
                    <a:pt x="3864" y="2622"/>
                  </a:cubicBezTo>
                  <a:lnTo>
                    <a:pt x="3864" y="2622"/>
                  </a:lnTo>
                  <a:cubicBezTo>
                    <a:pt x="3820" y="2557"/>
                    <a:pt x="3774" y="2492"/>
                    <a:pt x="3723" y="2427"/>
                  </a:cubicBezTo>
                  <a:lnTo>
                    <a:pt x="3723" y="2416"/>
                  </a:lnTo>
                  <a:lnTo>
                    <a:pt x="3713" y="2416"/>
                  </a:lnTo>
                  <a:lnTo>
                    <a:pt x="3713" y="2417"/>
                  </a:lnTo>
                  <a:lnTo>
                    <a:pt x="3713" y="2417"/>
                  </a:lnTo>
                  <a:cubicBezTo>
                    <a:pt x="3559" y="2118"/>
                    <a:pt x="3416" y="1818"/>
                    <a:pt x="3334" y="1499"/>
                  </a:cubicBezTo>
                  <a:cubicBezTo>
                    <a:pt x="3291" y="1340"/>
                    <a:pt x="3270" y="1161"/>
                    <a:pt x="3270" y="992"/>
                  </a:cubicBezTo>
                  <a:cubicBezTo>
                    <a:pt x="3270" y="918"/>
                    <a:pt x="3270" y="834"/>
                    <a:pt x="3280" y="760"/>
                  </a:cubicBezTo>
                  <a:cubicBezTo>
                    <a:pt x="3291" y="728"/>
                    <a:pt x="3301" y="686"/>
                    <a:pt x="3312" y="644"/>
                  </a:cubicBezTo>
                  <a:cubicBezTo>
                    <a:pt x="3334" y="581"/>
                    <a:pt x="3365" y="517"/>
                    <a:pt x="3397" y="465"/>
                  </a:cubicBezTo>
                  <a:cubicBezTo>
                    <a:pt x="3418" y="444"/>
                    <a:pt x="3439" y="423"/>
                    <a:pt x="3460" y="412"/>
                  </a:cubicBezTo>
                  <a:cubicBezTo>
                    <a:pt x="3481" y="402"/>
                    <a:pt x="3502" y="391"/>
                    <a:pt x="3523" y="391"/>
                  </a:cubicBezTo>
                  <a:close/>
                  <a:moveTo>
                    <a:pt x="3523" y="306"/>
                  </a:moveTo>
                  <a:cubicBezTo>
                    <a:pt x="3502" y="306"/>
                    <a:pt x="3470" y="317"/>
                    <a:pt x="3449" y="317"/>
                  </a:cubicBezTo>
                  <a:cubicBezTo>
                    <a:pt x="3407" y="338"/>
                    <a:pt x="3376" y="370"/>
                    <a:pt x="3344" y="402"/>
                  </a:cubicBezTo>
                  <a:cubicBezTo>
                    <a:pt x="3301" y="454"/>
                    <a:pt x="3270" y="517"/>
                    <a:pt x="3249" y="570"/>
                  </a:cubicBezTo>
                  <a:cubicBezTo>
                    <a:pt x="3228" y="634"/>
                    <a:pt x="3207" y="697"/>
                    <a:pt x="3196" y="749"/>
                  </a:cubicBezTo>
                  <a:cubicBezTo>
                    <a:pt x="3186" y="824"/>
                    <a:pt x="3186" y="908"/>
                    <a:pt x="3186" y="992"/>
                  </a:cubicBezTo>
                  <a:cubicBezTo>
                    <a:pt x="3186" y="1171"/>
                    <a:pt x="3207" y="1351"/>
                    <a:pt x="3249" y="1520"/>
                  </a:cubicBezTo>
                  <a:cubicBezTo>
                    <a:pt x="3334" y="1857"/>
                    <a:pt x="3481" y="2174"/>
                    <a:pt x="3650" y="2469"/>
                  </a:cubicBezTo>
                  <a:lnTo>
                    <a:pt x="3660" y="2479"/>
                  </a:lnTo>
                  <a:cubicBezTo>
                    <a:pt x="3723" y="2564"/>
                    <a:pt x="3787" y="2659"/>
                    <a:pt x="3850" y="2754"/>
                  </a:cubicBezTo>
                  <a:lnTo>
                    <a:pt x="3903" y="2838"/>
                  </a:lnTo>
                  <a:lnTo>
                    <a:pt x="3924" y="2744"/>
                  </a:lnTo>
                  <a:cubicBezTo>
                    <a:pt x="3998" y="2458"/>
                    <a:pt x="4030" y="2153"/>
                    <a:pt x="4030" y="1857"/>
                  </a:cubicBezTo>
                  <a:lnTo>
                    <a:pt x="4030" y="1668"/>
                  </a:lnTo>
                  <a:cubicBezTo>
                    <a:pt x="4009" y="1425"/>
                    <a:pt x="3977" y="1182"/>
                    <a:pt x="3924" y="950"/>
                  </a:cubicBezTo>
                  <a:cubicBezTo>
                    <a:pt x="3913" y="908"/>
                    <a:pt x="3903" y="855"/>
                    <a:pt x="3882" y="803"/>
                  </a:cubicBezTo>
                  <a:cubicBezTo>
                    <a:pt x="3861" y="718"/>
                    <a:pt x="3840" y="623"/>
                    <a:pt x="3798" y="538"/>
                  </a:cubicBezTo>
                  <a:lnTo>
                    <a:pt x="3734" y="412"/>
                  </a:lnTo>
                  <a:cubicBezTo>
                    <a:pt x="3702" y="381"/>
                    <a:pt x="3671" y="349"/>
                    <a:pt x="3629" y="338"/>
                  </a:cubicBezTo>
                  <a:cubicBezTo>
                    <a:pt x="3597" y="317"/>
                    <a:pt x="3555" y="306"/>
                    <a:pt x="3523" y="306"/>
                  </a:cubicBezTo>
                  <a:close/>
                  <a:moveTo>
                    <a:pt x="2743" y="3133"/>
                  </a:moveTo>
                  <a:cubicBezTo>
                    <a:pt x="2880" y="3133"/>
                    <a:pt x="3017" y="3165"/>
                    <a:pt x="3144" y="3208"/>
                  </a:cubicBezTo>
                  <a:cubicBezTo>
                    <a:pt x="3280" y="3260"/>
                    <a:pt x="3407" y="3323"/>
                    <a:pt x="3512" y="3398"/>
                  </a:cubicBezTo>
                  <a:cubicBezTo>
                    <a:pt x="3798" y="3584"/>
                    <a:pt x="4018" y="3834"/>
                    <a:pt x="4209" y="4115"/>
                  </a:cubicBezTo>
                  <a:lnTo>
                    <a:pt x="4188" y="4115"/>
                  </a:lnTo>
                  <a:cubicBezTo>
                    <a:pt x="3671" y="4115"/>
                    <a:pt x="3165" y="3935"/>
                    <a:pt x="2774" y="3598"/>
                  </a:cubicBezTo>
                  <a:cubicBezTo>
                    <a:pt x="2711" y="3555"/>
                    <a:pt x="2647" y="3503"/>
                    <a:pt x="2595" y="3440"/>
                  </a:cubicBezTo>
                  <a:cubicBezTo>
                    <a:pt x="2563" y="3408"/>
                    <a:pt x="2542" y="3376"/>
                    <a:pt x="2521" y="3344"/>
                  </a:cubicBezTo>
                  <a:cubicBezTo>
                    <a:pt x="2500" y="3323"/>
                    <a:pt x="2479" y="3292"/>
                    <a:pt x="2469" y="3260"/>
                  </a:cubicBezTo>
                  <a:lnTo>
                    <a:pt x="2469" y="3229"/>
                  </a:lnTo>
                  <a:lnTo>
                    <a:pt x="2469" y="3218"/>
                  </a:lnTo>
                  <a:cubicBezTo>
                    <a:pt x="2469" y="3208"/>
                    <a:pt x="2479" y="3197"/>
                    <a:pt x="2490" y="3187"/>
                  </a:cubicBezTo>
                  <a:cubicBezTo>
                    <a:pt x="2511" y="3176"/>
                    <a:pt x="2532" y="3165"/>
                    <a:pt x="2563" y="3154"/>
                  </a:cubicBezTo>
                  <a:cubicBezTo>
                    <a:pt x="2584" y="3144"/>
                    <a:pt x="2616" y="3144"/>
                    <a:pt x="2647" y="3133"/>
                  </a:cubicBezTo>
                  <a:close/>
                  <a:moveTo>
                    <a:pt x="2637" y="3049"/>
                  </a:moveTo>
                  <a:cubicBezTo>
                    <a:pt x="2584" y="3060"/>
                    <a:pt x="2532" y="3070"/>
                    <a:pt x="2479" y="3091"/>
                  </a:cubicBezTo>
                  <a:cubicBezTo>
                    <a:pt x="2458" y="3102"/>
                    <a:pt x="2436" y="3123"/>
                    <a:pt x="2415" y="3144"/>
                  </a:cubicBezTo>
                  <a:cubicBezTo>
                    <a:pt x="2405" y="3154"/>
                    <a:pt x="2394" y="3165"/>
                    <a:pt x="2394" y="3187"/>
                  </a:cubicBezTo>
                  <a:cubicBezTo>
                    <a:pt x="2384" y="3197"/>
                    <a:pt x="2384" y="3218"/>
                    <a:pt x="2384" y="3229"/>
                  </a:cubicBezTo>
                  <a:cubicBezTo>
                    <a:pt x="2384" y="3250"/>
                    <a:pt x="2384" y="3271"/>
                    <a:pt x="2394" y="3281"/>
                  </a:cubicBezTo>
                  <a:cubicBezTo>
                    <a:pt x="2405" y="3323"/>
                    <a:pt x="2426" y="3365"/>
                    <a:pt x="2447" y="3398"/>
                  </a:cubicBezTo>
                  <a:cubicBezTo>
                    <a:pt x="2490" y="3450"/>
                    <a:pt x="2532" y="3503"/>
                    <a:pt x="2584" y="3545"/>
                  </a:cubicBezTo>
                  <a:cubicBezTo>
                    <a:pt x="2626" y="3587"/>
                    <a:pt x="2679" y="3630"/>
                    <a:pt x="2722" y="3661"/>
                  </a:cubicBezTo>
                  <a:cubicBezTo>
                    <a:pt x="3123" y="4009"/>
                    <a:pt x="3650" y="4199"/>
                    <a:pt x="4188" y="4199"/>
                  </a:cubicBezTo>
                  <a:lnTo>
                    <a:pt x="4293" y="4199"/>
                  </a:lnTo>
                  <a:lnTo>
                    <a:pt x="4367" y="4188"/>
                  </a:lnTo>
                  <a:lnTo>
                    <a:pt x="4325" y="4125"/>
                  </a:lnTo>
                  <a:cubicBezTo>
                    <a:pt x="4114" y="3830"/>
                    <a:pt x="3871" y="3534"/>
                    <a:pt x="3566" y="3323"/>
                  </a:cubicBezTo>
                  <a:cubicBezTo>
                    <a:pt x="3449" y="3250"/>
                    <a:pt x="3312" y="3176"/>
                    <a:pt x="3175" y="3133"/>
                  </a:cubicBezTo>
                  <a:cubicBezTo>
                    <a:pt x="3038" y="3081"/>
                    <a:pt x="2890" y="3049"/>
                    <a:pt x="2743" y="3049"/>
                  </a:cubicBezTo>
                  <a:close/>
                  <a:moveTo>
                    <a:pt x="6013" y="3387"/>
                  </a:moveTo>
                  <a:cubicBezTo>
                    <a:pt x="6034" y="3387"/>
                    <a:pt x="6065" y="3387"/>
                    <a:pt x="6086" y="3408"/>
                  </a:cubicBezTo>
                  <a:cubicBezTo>
                    <a:pt x="6118" y="3429"/>
                    <a:pt x="6139" y="3461"/>
                    <a:pt x="6161" y="3503"/>
                  </a:cubicBezTo>
                  <a:cubicBezTo>
                    <a:pt x="6171" y="3545"/>
                    <a:pt x="6171" y="3587"/>
                    <a:pt x="6171" y="3630"/>
                  </a:cubicBezTo>
                  <a:cubicBezTo>
                    <a:pt x="6171" y="3714"/>
                    <a:pt x="6161" y="3809"/>
                    <a:pt x="6150" y="3872"/>
                  </a:cubicBezTo>
                  <a:cubicBezTo>
                    <a:pt x="6086" y="4220"/>
                    <a:pt x="5960" y="4558"/>
                    <a:pt x="5802" y="4863"/>
                  </a:cubicBezTo>
                  <a:cubicBezTo>
                    <a:pt x="5648" y="5133"/>
                    <a:pt x="5468" y="5384"/>
                    <a:pt x="5254" y="5602"/>
                  </a:cubicBezTo>
                  <a:lnTo>
                    <a:pt x="5254" y="5602"/>
                  </a:lnTo>
                  <a:cubicBezTo>
                    <a:pt x="5257" y="5290"/>
                    <a:pt x="5298" y="4976"/>
                    <a:pt x="5359" y="4663"/>
                  </a:cubicBezTo>
                  <a:cubicBezTo>
                    <a:pt x="5443" y="4294"/>
                    <a:pt x="5549" y="3883"/>
                    <a:pt x="5749" y="3576"/>
                  </a:cubicBezTo>
                  <a:cubicBezTo>
                    <a:pt x="5781" y="3534"/>
                    <a:pt x="5823" y="3482"/>
                    <a:pt x="5865" y="3440"/>
                  </a:cubicBezTo>
                  <a:cubicBezTo>
                    <a:pt x="5886" y="3429"/>
                    <a:pt x="5918" y="3408"/>
                    <a:pt x="5939" y="3398"/>
                  </a:cubicBezTo>
                  <a:cubicBezTo>
                    <a:pt x="5960" y="3387"/>
                    <a:pt x="5992" y="3387"/>
                    <a:pt x="6013" y="3387"/>
                  </a:cubicBezTo>
                  <a:close/>
                  <a:moveTo>
                    <a:pt x="6035" y="3300"/>
                  </a:moveTo>
                  <a:cubicBezTo>
                    <a:pt x="6027" y="3300"/>
                    <a:pt x="6020" y="3300"/>
                    <a:pt x="6013" y="3302"/>
                  </a:cubicBezTo>
                  <a:cubicBezTo>
                    <a:pt x="5971" y="3302"/>
                    <a:pt x="5939" y="3302"/>
                    <a:pt x="5907" y="3323"/>
                  </a:cubicBezTo>
                  <a:cubicBezTo>
                    <a:pt x="5854" y="3344"/>
                    <a:pt x="5812" y="3376"/>
                    <a:pt x="5770" y="3419"/>
                  </a:cubicBezTo>
                  <a:cubicBezTo>
                    <a:pt x="5739" y="3450"/>
                    <a:pt x="5707" y="3492"/>
                    <a:pt x="5675" y="3534"/>
                  </a:cubicBezTo>
                  <a:cubicBezTo>
                    <a:pt x="5474" y="3862"/>
                    <a:pt x="5359" y="4273"/>
                    <a:pt x="5285" y="4642"/>
                  </a:cubicBezTo>
                  <a:cubicBezTo>
                    <a:pt x="5211" y="4969"/>
                    <a:pt x="5169" y="5306"/>
                    <a:pt x="5169" y="5644"/>
                  </a:cubicBezTo>
                  <a:lnTo>
                    <a:pt x="5169" y="5697"/>
                  </a:lnTo>
                  <a:lnTo>
                    <a:pt x="5179" y="5792"/>
                  </a:lnTo>
                  <a:lnTo>
                    <a:pt x="5242" y="5728"/>
                  </a:lnTo>
                  <a:cubicBezTo>
                    <a:pt x="5496" y="5486"/>
                    <a:pt x="5707" y="5212"/>
                    <a:pt x="5875" y="4906"/>
                  </a:cubicBezTo>
                  <a:cubicBezTo>
                    <a:pt x="6044" y="4589"/>
                    <a:pt x="6171" y="4252"/>
                    <a:pt x="6234" y="3893"/>
                  </a:cubicBezTo>
                  <a:cubicBezTo>
                    <a:pt x="6245" y="3819"/>
                    <a:pt x="6255" y="3724"/>
                    <a:pt x="6255" y="3630"/>
                  </a:cubicBezTo>
                  <a:cubicBezTo>
                    <a:pt x="6255" y="3576"/>
                    <a:pt x="6255" y="3524"/>
                    <a:pt x="6234" y="3471"/>
                  </a:cubicBezTo>
                  <a:cubicBezTo>
                    <a:pt x="6213" y="3429"/>
                    <a:pt x="6192" y="3376"/>
                    <a:pt x="6139" y="3344"/>
                  </a:cubicBezTo>
                  <a:cubicBezTo>
                    <a:pt x="6105" y="3319"/>
                    <a:pt x="6070" y="3300"/>
                    <a:pt x="6035" y="3300"/>
                  </a:cubicBezTo>
                  <a:close/>
                  <a:moveTo>
                    <a:pt x="3544" y="85"/>
                  </a:moveTo>
                  <a:cubicBezTo>
                    <a:pt x="3576" y="85"/>
                    <a:pt x="3608" y="95"/>
                    <a:pt x="3650" y="106"/>
                  </a:cubicBezTo>
                  <a:cubicBezTo>
                    <a:pt x="3734" y="127"/>
                    <a:pt x="3808" y="180"/>
                    <a:pt x="3861" y="243"/>
                  </a:cubicBezTo>
                  <a:cubicBezTo>
                    <a:pt x="3924" y="306"/>
                    <a:pt x="3966" y="391"/>
                    <a:pt x="4009" y="475"/>
                  </a:cubicBezTo>
                  <a:cubicBezTo>
                    <a:pt x="4124" y="749"/>
                    <a:pt x="4199" y="1045"/>
                    <a:pt x="4230" y="1351"/>
                  </a:cubicBezTo>
                  <a:cubicBezTo>
                    <a:pt x="4251" y="1499"/>
                    <a:pt x="4262" y="1657"/>
                    <a:pt x="4262" y="1815"/>
                  </a:cubicBezTo>
                  <a:cubicBezTo>
                    <a:pt x="4262" y="2247"/>
                    <a:pt x="4188" y="2680"/>
                    <a:pt x="4061" y="3081"/>
                  </a:cubicBezTo>
                  <a:lnTo>
                    <a:pt x="4061" y="3102"/>
                  </a:lnTo>
                  <a:lnTo>
                    <a:pt x="4072" y="3112"/>
                  </a:lnTo>
                  <a:cubicBezTo>
                    <a:pt x="4251" y="3408"/>
                    <a:pt x="4420" y="3714"/>
                    <a:pt x="4578" y="4019"/>
                  </a:cubicBezTo>
                  <a:cubicBezTo>
                    <a:pt x="4711" y="4285"/>
                    <a:pt x="4824" y="4561"/>
                    <a:pt x="4927" y="4836"/>
                  </a:cubicBezTo>
                  <a:lnTo>
                    <a:pt x="4927" y="4836"/>
                  </a:lnTo>
                  <a:cubicBezTo>
                    <a:pt x="4927" y="4838"/>
                    <a:pt x="4926" y="4840"/>
                    <a:pt x="4926" y="4842"/>
                  </a:cubicBezTo>
                  <a:lnTo>
                    <a:pt x="4929" y="4843"/>
                  </a:lnTo>
                  <a:lnTo>
                    <a:pt x="4929" y="4843"/>
                  </a:lnTo>
                  <a:cubicBezTo>
                    <a:pt x="4932" y="4850"/>
                    <a:pt x="4934" y="4857"/>
                    <a:pt x="4937" y="4863"/>
                  </a:cubicBezTo>
                  <a:lnTo>
                    <a:pt x="4989" y="5032"/>
                  </a:lnTo>
                  <a:lnTo>
                    <a:pt x="5010" y="4863"/>
                  </a:lnTo>
                  <a:cubicBezTo>
                    <a:pt x="5042" y="4652"/>
                    <a:pt x="5095" y="4452"/>
                    <a:pt x="5148" y="4252"/>
                  </a:cubicBezTo>
                  <a:cubicBezTo>
                    <a:pt x="5221" y="4009"/>
                    <a:pt x="5306" y="3777"/>
                    <a:pt x="5411" y="3555"/>
                  </a:cubicBezTo>
                  <a:cubicBezTo>
                    <a:pt x="5453" y="3461"/>
                    <a:pt x="5507" y="3376"/>
                    <a:pt x="5580" y="3302"/>
                  </a:cubicBezTo>
                  <a:cubicBezTo>
                    <a:pt x="5643" y="3218"/>
                    <a:pt x="5718" y="3154"/>
                    <a:pt x="5812" y="3112"/>
                  </a:cubicBezTo>
                  <a:cubicBezTo>
                    <a:pt x="5875" y="3091"/>
                    <a:pt x="5939" y="3081"/>
                    <a:pt x="6013" y="3081"/>
                  </a:cubicBezTo>
                  <a:cubicBezTo>
                    <a:pt x="6129" y="3081"/>
                    <a:pt x="6245" y="3123"/>
                    <a:pt x="6329" y="3218"/>
                  </a:cubicBezTo>
                  <a:cubicBezTo>
                    <a:pt x="6382" y="3271"/>
                    <a:pt x="6424" y="3344"/>
                    <a:pt x="6445" y="3419"/>
                  </a:cubicBezTo>
                  <a:cubicBezTo>
                    <a:pt x="6466" y="3492"/>
                    <a:pt x="6477" y="3576"/>
                    <a:pt x="6477" y="3651"/>
                  </a:cubicBezTo>
                  <a:lnTo>
                    <a:pt x="6477" y="3798"/>
                  </a:lnTo>
                  <a:cubicBezTo>
                    <a:pt x="6372" y="4652"/>
                    <a:pt x="5896" y="5454"/>
                    <a:pt x="5253" y="6014"/>
                  </a:cubicBezTo>
                  <a:lnTo>
                    <a:pt x="5242" y="6035"/>
                  </a:lnTo>
                  <a:lnTo>
                    <a:pt x="5242" y="6056"/>
                  </a:lnTo>
                  <a:cubicBezTo>
                    <a:pt x="5317" y="6478"/>
                    <a:pt x="5359" y="6900"/>
                    <a:pt x="5359" y="7332"/>
                  </a:cubicBezTo>
                  <a:cubicBezTo>
                    <a:pt x="5359" y="7353"/>
                    <a:pt x="5359" y="7364"/>
                    <a:pt x="5348" y="7385"/>
                  </a:cubicBezTo>
                  <a:cubicBezTo>
                    <a:pt x="5338" y="7406"/>
                    <a:pt x="5327" y="7416"/>
                    <a:pt x="5306" y="7437"/>
                  </a:cubicBezTo>
                  <a:cubicBezTo>
                    <a:pt x="5285" y="7448"/>
                    <a:pt x="5253" y="7448"/>
                    <a:pt x="5232" y="7448"/>
                  </a:cubicBezTo>
                  <a:lnTo>
                    <a:pt x="5200" y="7448"/>
                  </a:lnTo>
                  <a:cubicBezTo>
                    <a:pt x="5179" y="7437"/>
                    <a:pt x="5169" y="7427"/>
                    <a:pt x="5158" y="7416"/>
                  </a:cubicBezTo>
                  <a:cubicBezTo>
                    <a:pt x="5148" y="7406"/>
                    <a:pt x="5137" y="7385"/>
                    <a:pt x="5137" y="7364"/>
                  </a:cubicBezTo>
                  <a:cubicBezTo>
                    <a:pt x="5137" y="6900"/>
                    <a:pt x="5095" y="6425"/>
                    <a:pt x="5000" y="5971"/>
                  </a:cubicBezTo>
                  <a:cubicBezTo>
                    <a:pt x="4989" y="5887"/>
                    <a:pt x="4968" y="5813"/>
                    <a:pt x="4947" y="5728"/>
                  </a:cubicBezTo>
                  <a:cubicBezTo>
                    <a:pt x="4937" y="5655"/>
                    <a:pt x="4916" y="5581"/>
                    <a:pt x="4895" y="5507"/>
                  </a:cubicBezTo>
                  <a:cubicBezTo>
                    <a:pt x="4799" y="5138"/>
                    <a:pt x="4663" y="4779"/>
                    <a:pt x="4515" y="4431"/>
                  </a:cubicBezTo>
                  <a:lnTo>
                    <a:pt x="4494" y="4399"/>
                  </a:lnTo>
                  <a:lnTo>
                    <a:pt x="4473" y="4410"/>
                  </a:lnTo>
                  <a:cubicBezTo>
                    <a:pt x="4377" y="4420"/>
                    <a:pt x="4283" y="4420"/>
                    <a:pt x="4188" y="4420"/>
                  </a:cubicBezTo>
                  <a:cubicBezTo>
                    <a:pt x="3861" y="4420"/>
                    <a:pt x="3534" y="4357"/>
                    <a:pt x="3238" y="4241"/>
                  </a:cubicBezTo>
                  <a:cubicBezTo>
                    <a:pt x="2890" y="4094"/>
                    <a:pt x="2563" y="3872"/>
                    <a:pt x="2321" y="3587"/>
                  </a:cubicBezTo>
                  <a:cubicBezTo>
                    <a:pt x="2279" y="3534"/>
                    <a:pt x="2236" y="3471"/>
                    <a:pt x="2204" y="3408"/>
                  </a:cubicBezTo>
                  <a:cubicBezTo>
                    <a:pt x="2173" y="3344"/>
                    <a:pt x="2162" y="3281"/>
                    <a:pt x="2162" y="3218"/>
                  </a:cubicBezTo>
                  <a:cubicBezTo>
                    <a:pt x="2162" y="3165"/>
                    <a:pt x="2173" y="3112"/>
                    <a:pt x="2194" y="3070"/>
                  </a:cubicBezTo>
                  <a:cubicBezTo>
                    <a:pt x="2236" y="2997"/>
                    <a:pt x="2289" y="2944"/>
                    <a:pt x="2363" y="2901"/>
                  </a:cubicBezTo>
                  <a:cubicBezTo>
                    <a:pt x="2436" y="2870"/>
                    <a:pt x="2511" y="2838"/>
                    <a:pt x="2595" y="2828"/>
                  </a:cubicBezTo>
                  <a:cubicBezTo>
                    <a:pt x="2647" y="2828"/>
                    <a:pt x="2690" y="2817"/>
                    <a:pt x="2743" y="2817"/>
                  </a:cubicBezTo>
                  <a:cubicBezTo>
                    <a:pt x="2912" y="2817"/>
                    <a:pt x="3080" y="2859"/>
                    <a:pt x="3249" y="2922"/>
                  </a:cubicBezTo>
                  <a:cubicBezTo>
                    <a:pt x="3407" y="2976"/>
                    <a:pt x="3566" y="3060"/>
                    <a:pt x="3702" y="3154"/>
                  </a:cubicBezTo>
                  <a:cubicBezTo>
                    <a:pt x="3702" y="3154"/>
                    <a:pt x="3713" y="3154"/>
                    <a:pt x="3713" y="3165"/>
                  </a:cubicBezTo>
                  <a:lnTo>
                    <a:pt x="3766" y="3102"/>
                  </a:lnTo>
                  <a:cubicBezTo>
                    <a:pt x="3766" y="3099"/>
                    <a:pt x="3765" y="3097"/>
                    <a:pt x="3764" y="3094"/>
                  </a:cubicBezTo>
                  <a:lnTo>
                    <a:pt x="3764" y="3094"/>
                  </a:lnTo>
                  <a:lnTo>
                    <a:pt x="3766" y="3091"/>
                  </a:lnTo>
                  <a:cubicBezTo>
                    <a:pt x="3766" y="3091"/>
                    <a:pt x="3764" y="3090"/>
                    <a:pt x="3761" y="3088"/>
                  </a:cubicBezTo>
                  <a:lnTo>
                    <a:pt x="3761" y="3088"/>
                  </a:lnTo>
                  <a:cubicBezTo>
                    <a:pt x="3758" y="3082"/>
                    <a:pt x="3755" y="3076"/>
                    <a:pt x="3755" y="3070"/>
                  </a:cubicBezTo>
                  <a:lnTo>
                    <a:pt x="3751" y="3074"/>
                  </a:lnTo>
                  <a:lnTo>
                    <a:pt x="3751" y="3074"/>
                  </a:lnTo>
                  <a:cubicBezTo>
                    <a:pt x="3657" y="2918"/>
                    <a:pt x="3574" y="2772"/>
                    <a:pt x="3481" y="2617"/>
                  </a:cubicBezTo>
                  <a:cubicBezTo>
                    <a:pt x="3407" y="2522"/>
                    <a:pt x="3323" y="2427"/>
                    <a:pt x="3217" y="2353"/>
                  </a:cubicBezTo>
                  <a:cubicBezTo>
                    <a:pt x="3059" y="2237"/>
                    <a:pt x="2901" y="2153"/>
                    <a:pt x="2732" y="2057"/>
                  </a:cubicBezTo>
                  <a:lnTo>
                    <a:pt x="2690" y="2057"/>
                  </a:lnTo>
                  <a:cubicBezTo>
                    <a:pt x="2679" y="2068"/>
                    <a:pt x="2669" y="2068"/>
                    <a:pt x="2647" y="2068"/>
                  </a:cubicBezTo>
                  <a:cubicBezTo>
                    <a:pt x="2099" y="2047"/>
                    <a:pt x="1550" y="1942"/>
                    <a:pt x="1034" y="1752"/>
                  </a:cubicBezTo>
                  <a:cubicBezTo>
                    <a:pt x="823" y="1678"/>
                    <a:pt x="601" y="1593"/>
                    <a:pt x="401" y="1478"/>
                  </a:cubicBezTo>
                  <a:cubicBezTo>
                    <a:pt x="317" y="1435"/>
                    <a:pt x="242" y="1372"/>
                    <a:pt x="179" y="1298"/>
                  </a:cubicBezTo>
                  <a:cubicBezTo>
                    <a:pt x="158" y="1256"/>
                    <a:pt x="127" y="1214"/>
                    <a:pt x="116" y="1171"/>
                  </a:cubicBezTo>
                  <a:cubicBezTo>
                    <a:pt x="95" y="1129"/>
                    <a:pt x="85" y="1087"/>
                    <a:pt x="85" y="1035"/>
                  </a:cubicBezTo>
                  <a:cubicBezTo>
                    <a:pt x="85" y="918"/>
                    <a:pt x="116" y="834"/>
                    <a:pt x="169" y="770"/>
                  </a:cubicBezTo>
                  <a:cubicBezTo>
                    <a:pt x="200" y="718"/>
                    <a:pt x="242" y="665"/>
                    <a:pt x="306" y="634"/>
                  </a:cubicBezTo>
                  <a:cubicBezTo>
                    <a:pt x="390" y="570"/>
                    <a:pt x="485" y="538"/>
                    <a:pt x="591" y="507"/>
                  </a:cubicBezTo>
                  <a:cubicBezTo>
                    <a:pt x="706" y="486"/>
                    <a:pt x="812" y="475"/>
                    <a:pt x="917" y="475"/>
                  </a:cubicBezTo>
                  <a:lnTo>
                    <a:pt x="981" y="475"/>
                  </a:lnTo>
                  <a:cubicBezTo>
                    <a:pt x="1393" y="496"/>
                    <a:pt x="1804" y="644"/>
                    <a:pt x="2131" y="897"/>
                  </a:cubicBezTo>
                  <a:cubicBezTo>
                    <a:pt x="2289" y="1024"/>
                    <a:pt x="2436" y="1161"/>
                    <a:pt x="2553" y="1319"/>
                  </a:cubicBezTo>
                  <a:cubicBezTo>
                    <a:pt x="2679" y="1467"/>
                    <a:pt x="2764" y="1646"/>
                    <a:pt x="2816" y="1836"/>
                  </a:cubicBezTo>
                  <a:lnTo>
                    <a:pt x="2816" y="1857"/>
                  </a:lnTo>
                  <a:lnTo>
                    <a:pt x="2837" y="1868"/>
                  </a:lnTo>
                  <a:cubicBezTo>
                    <a:pt x="2922" y="1910"/>
                    <a:pt x="3017" y="1952"/>
                    <a:pt x="3101" y="2005"/>
                  </a:cubicBezTo>
                  <a:lnTo>
                    <a:pt x="3207" y="2079"/>
                  </a:lnTo>
                  <a:lnTo>
                    <a:pt x="3165" y="1963"/>
                  </a:lnTo>
                  <a:cubicBezTo>
                    <a:pt x="3112" y="1825"/>
                    <a:pt x="3059" y="1678"/>
                    <a:pt x="3027" y="1541"/>
                  </a:cubicBezTo>
                  <a:cubicBezTo>
                    <a:pt x="2985" y="1372"/>
                    <a:pt x="2954" y="1161"/>
                    <a:pt x="2954" y="950"/>
                  </a:cubicBezTo>
                  <a:cubicBezTo>
                    <a:pt x="2954" y="824"/>
                    <a:pt x="2964" y="686"/>
                    <a:pt x="3006" y="570"/>
                  </a:cubicBezTo>
                  <a:cubicBezTo>
                    <a:pt x="3038" y="454"/>
                    <a:pt x="3090" y="349"/>
                    <a:pt x="3175" y="254"/>
                  </a:cubicBezTo>
                  <a:cubicBezTo>
                    <a:pt x="3217" y="212"/>
                    <a:pt x="3280" y="170"/>
                    <a:pt x="3344" y="138"/>
                  </a:cubicBezTo>
                  <a:cubicBezTo>
                    <a:pt x="3407" y="106"/>
                    <a:pt x="3470" y="85"/>
                    <a:pt x="3544" y="85"/>
                  </a:cubicBezTo>
                  <a:close/>
                  <a:moveTo>
                    <a:pt x="3544" y="1"/>
                  </a:moveTo>
                  <a:cubicBezTo>
                    <a:pt x="3460" y="1"/>
                    <a:pt x="3376" y="22"/>
                    <a:pt x="3301" y="64"/>
                  </a:cubicBezTo>
                  <a:cubicBezTo>
                    <a:pt x="3228" y="95"/>
                    <a:pt x="3165" y="138"/>
                    <a:pt x="3112" y="201"/>
                  </a:cubicBezTo>
                  <a:cubicBezTo>
                    <a:pt x="3017" y="296"/>
                    <a:pt x="2954" y="423"/>
                    <a:pt x="2922" y="549"/>
                  </a:cubicBezTo>
                  <a:cubicBezTo>
                    <a:pt x="2880" y="676"/>
                    <a:pt x="2869" y="813"/>
                    <a:pt x="2869" y="950"/>
                  </a:cubicBezTo>
                  <a:cubicBezTo>
                    <a:pt x="2869" y="1171"/>
                    <a:pt x="2901" y="1382"/>
                    <a:pt x="2943" y="1562"/>
                  </a:cubicBezTo>
                  <a:cubicBezTo>
                    <a:pt x="2974" y="1671"/>
                    <a:pt x="3005" y="1774"/>
                    <a:pt x="3041" y="1876"/>
                  </a:cubicBezTo>
                  <a:lnTo>
                    <a:pt x="3041" y="1876"/>
                  </a:lnTo>
                  <a:cubicBezTo>
                    <a:pt x="2991" y="1849"/>
                    <a:pt x="2939" y="1825"/>
                    <a:pt x="2888" y="1802"/>
                  </a:cubicBezTo>
                  <a:lnTo>
                    <a:pt x="2888" y="1802"/>
                  </a:lnTo>
                  <a:cubicBezTo>
                    <a:pt x="2844" y="1606"/>
                    <a:pt x="2750" y="1421"/>
                    <a:pt x="2626" y="1267"/>
                  </a:cubicBezTo>
                  <a:cubicBezTo>
                    <a:pt x="2500" y="1098"/>
                    <a:pt x="2342" y="960"/>
                    <a:pt x="2183" y="834"/>
                  </a:cubicBezTo>
                  <a:cubicBezTo>
                    <a:pt x="1846" y="570"/>
                    <a:pt x="1414" y="412"/>
                    <a:pt x="992" y="391"/>
                  </a:cubicBezTo>
                  <a:lnTo>
                    <a:pt x="917" y="391"/>
                  </a:lnTo>
                  <a:cubicBezTo>
                    <a:pt x="823" y="391"/>
                    <a:pt x="717" y="402"/>
                    <a:pt x="612" y="423"/>
                  </a:cubicBezTo>
                  <a:cubicBezTo>
                    <a:pt x="464" y="454"/>
                    <a:pt x="306" y="507"/>
                    <a:pt x="190" y="613"/>
                  </a:cubicBezTo>
                  <a:cubicBezTo>
                    <a:pt x="137" y="655"/>
                    <a:pt x="95" y="718"/>
                    <a:pt x="52" y="792"/>
                  </a:cubicBezTo>
                  <a:cubicBezTo>
                    <a:pt x="21" y="855"/>
                    <a:pt x="0" y="939"/>
                    <a:pt x="0" y="1035"/>
                  </a:cubicBezTo>
                  <a:cubicBezTo>
                    <a:pt x="0" y="1098"/>
                    <a:pt x="21" y="1150"/>
                    <a:pt x="31" y="1203"/>
                  </a:cubicBezTo>
                  <a:cubicBezTo>
                    <a:pt x="63" y="1288"/>
                    <a:pt x="116" y="1351"/>
                    <a:pt x="169" y="1403"/>
                  </a:cubicBezTo>
                  <a:cubicBezTo>
                    <a:pt x="232" y="1467"/>
                    <a:pt x="295" y="1509"/>
                    <a:pt x="359" y="1551"/>
                  </a:cubicBezTo>
                  <a:cubicBezTo>
                    <a:pt x="570" y="1678"/>
                    <a:pt x="791" y="1762"/>
                    <a:pt x="1013" y="1836"/>
                  </a:cubicBezTo>
                  <a:cubicBezTo>
                    <a:pt x="1529" y="2026"/>
                    <a:pt x="2089" y="2132"/>
                    <a:pt x="2637" y="2153"/>
                  </a:cubicBezTo>
                  <a:lnTo>
                    <a:pt x="2647" y="2153"/>
                  </a:lnTo>
                  <a:cubicBezTo>
                    <a:pt x="2670" y="2153"/>
                    <a:pt x="2688" y="2153"/>
                    <a:pt x="2703" y="2149"/>
                  </a:cubicBezTo>
                  <a:lnTo>
                    <a:pt x="2703" y="2149"/>
                  </a:lnTo>
                  <a:cubicBezTo>
                    <a:pt x="2867" y="2231"/>
                    <a:pt x="3021" y="2313"/>
                    <a:pt x="3165" y="2416"/>
                  </a:cubicBezTo>
                  <a:cubicBezTo>
                    <a:pt x="3256" y="2487"/>
                    <a:pt x="3337" y="2568"/>
                    <a:pt x="3409" y="2658"/>
                  </a:cubicBezTo>
                  <a:lnTo>
                    <a:pt x="3409" y="2658"/>
                  </a:lnTo>
                  <a:lnTo>
                    <a:pt x="3407" y="2659"/>
                  </a:lnTo>
                  <a:cubicBezTo>
                    <a:pt x="3475" y="2771"/>
                    <a:pt x="3537" y="2879"/>
                    <a:pt x="3601" y="2988"/>
                  </a:cubicBezTo>
                  <a:lnTo>
                    <a:pt x="3601" y="2988"/>
                  </a:lnTo>
                  <a:cubicBezTo>
                    <a:pt x="3499" y="2931"/>
                    <a:pt x="3392" y="2880"/>
                    <a:pt x="3280" y="2838"/>
                  </a:cubicBezTo>
                  <a:cubicBezTo>
                    <a:pt x="3101" y="2775"/>
                    <a:pt x="2922" y="2733"/>
                    <a:pt x="2743" y="2733"/>
                  </a:cubicBezTo>
                  <a:cubicBezTo>
                    <a:pt x="2690" y="2733"/>
                    <a:pt x="2637" y="2744"/>
                    <a:pt x="2584" y="2754"/>
                  </a:cubicBezTo>
                  <a:cubicBezTo>
                    <a:pt x="2490" y="2765"/>
                    <a:pt x="2405" y="2786"/>
                    <a:pt x="2321" y="2828"/>
                  </a:cubicBezTo>
                  <a:cubicBezTo>
                    <a:pt x="2236" y="2870"/>
                    <a:pt x="2173" y="2944"/>
                    <a:pt x="2120" y="3028"/>
                  </a:cubicBezTo>
                  <a:cubicBezTo>
                    <a:pt x="2089" y="3091"/>
                    <a:pt x="2078" y="3154"/>
                    <a:pt x="2078" y="3218"/>
                  </a:cubicBezTo>
                  <a:cubicBezTo>
                    <a:pt x="2078" y="3302"/>
                    <a:pt x="2099" y="3376"/>
                    <a:pt x="2131" y="3450"/>
                  </a:cubicBezTo>
                  <a:cubicBezTo>
                    <a:pt x="2162" y="3524"/>
                    <a:pt x="2204" y="3587"/>
                    <a:pt x="2258" y="3640"/>
                  </a:cubicBezTo>
                  <a:cubicBezTo>
                    <a:pt x="2511" y="3935"/>
                    <a:pt x="2837" y="4167"/>
                    <a:pt x="3207" y="4315"/>
                  </a:cubicBezTo>
                  <a:cubicBezTo>
                    <a:pt x="3512" y="4441"/>
                    <a:pt x="3850" y="4505"/>
                    <a:pt x="4188" y="4505"/>
                  </a:cubicBezTo>
                  <a:cubicBezTo>
                    <a:pt x="4274" y="4505"/>
                    <a:pt x="4360" y="4505"/>
                    <a:pt x="4446" y="4497"/>
                  </a:cubicBezTo>
                  <a:lnTo>
                    <a:pt x="4446" y="4497"/>
                  </a:lnTo>
                  <a:cubicBezTo>
                    <a:pt x="4597" y="4834"/>
                    <a:pt x="4718" y="5171"/>
                    <a:pt x="4810" y="5528"/>
                  </a:cubicBezTo>
                  <a:lnTo>
                    <a:pt x="4873" y="5747"/>
                  </a:lnTo>
                  <a:lnTo>
                    <a:pt x="4873" y="5747"/>
                  </a:lnTo>
                  <a:lnTo>
                    <a:pt x="4863" y="5749"/>
                  </a:lnTo>
                  <a:lnTo>
                    <a:pt x="4874" y="5749"/>
                  </a:lnTo>
                  <a:cubicBezTo>
                    <a:pt x="4884" y="5834"/>
                    <a:pt x="4905" y="5908"/>
                    <a:pt x="4916" y="5982"/>
                  </a:cubicBezTo>
                  <a:cubicBezTo>
                    <a:pt x="5010" y="6436"/>
                    <a:pt x="5053" y="6900"/>
                    <a:pt x="5053" y="7364"/>
                  </a:cubicBezTo>
                  <a:cubicBezTo>
                    <a:pt x="5053" y="7395"/>
                    <a:pt x="5064" y="7416"/>
                    <a:pt x="5074" y="7437"/>
                  </a:cubicBezTo>
                  <a:cubicBezTo>
                    <a:pt x="5085" y="7469"/>
                    <a:pt x="5116" y="7501"/>
                    <a:pt x="5137" y="7512"/>
                  </a:cubicBezTo>
                  <a:cubicBezTo>
                    <a:pt x="5169" y="7533"/>
                    <a:pt x="5200" y="7533"/>
                    <a:pt x="5232" y="7533"/>
                  </a:cubicBezTo>
                  <a:cubicBezTo>
                    <a:pt x="5285" y="7533"/>
                    <a:pt x="5338" y="7522"/>
                    <a:pt x="5380" y="7479"/>
                  </a:cubicBezTo>
                  <a:cubicBezTo>
                    <a:pt x="5401" y="7469"/>
                    <a:pt x="5411" y="7448"/>
                    <a:pt x="5432" y="7416"/>
                  </a:cubicBezTo>
                  <a:cubicBezTo>
                    <a:pt x="5443" y="7395"/>
                    <a:pt x="5443" y="7364"/>
                    <a:pt x="5443" y="7332"/>
                  </a:cubicBezTo>
                  <a:lnTo>
                    <a:pt x="5443" y="7322"/>
                  </a:lnTo>
                  <a:cubicBezTo>
                    <a:pt x="5443" y="6906"/>
                    <a:pt x="5402" y="6481"/>
                    <a:pt x="5330" y="6065"/>
                  </a:cubicBezTo>
                  <a:lnTo>
                    <a:pt x="5330" y="6065"/>
                  </a:lnTo>
                  <a:cubicBezTo>
                    <a:pt x="5977" y="5496"/>
                    <a:pt x="6446" y="4678"/>
                    <a:pt x="6550" y="3809"/>
                  </a:cubicBezTo>
                  <a:cubicBezTo>
                    <a:pt x="6561" y="3756"/>
                    <a:pt x="6561" y="3703"/>
                    <a:pt x="6561" y="3651"/>
                  </a:cubicBezTo>
                  <a:cubicBezTo>
                    <a:pt x="6561" y="3566"/>
                    <a:pt x="6550" y="3471"/>
                    <a:pt x="6529" y="3387"/>
                  </a:cubicBezTo>
                  <a:cubicBezTo>
                    <a:pt x="6498" y="3302"/>
                    <a:pt x="6456" y="3229"/>
                    <a:pt x="6393" y="3154"/>
                  </a:cubicBezTo>
                  <a:cubicBezTo>
                    <a:pt x="6287" y="3049"/>
                    <a:pt x="6150" y="2997"/>
                    <a:pt x="6013" y="2997"/>
                  </a:cubicBezTo>
                  <a:cubicBezTo>
                    <a:pt x="5928" y="2997"/>
                    <a:pt x="5854" y="3007"/>
                    <a:pt x="5781" y="3039"/>
                  </a:cubicBezTo>
                  <a:cubicBezTo>
                    <a:pt x="5675" y="3081"/>
                    <a:pt x="5580" y="3154"/>
                    <a:pt x="5507" y="3239"/>
                  </a:cubicBezTo>
                  <a:cubicBezTo>
                    <a:pt x="5443" y="3323"/>
                    <a:pt x="5380" y="3429"/>
                    <a:pt x="5338" y="3524"/>
                  </a:cubicBezTo>
                  <a:cubicBezTo>
                    <a:pt x="5221" y="3745"/>
                    <a:pt x="5137" y="3988"/>
                    <a:pt x="5074" y="4220"/>
                  </a:cubicBezTo>
                  <a:cubicBezTo>
                    <a:pt x="5027" y="4376"/>
                    <a:pt x="4986" y="4531"/>
                    <a:pt x="4955" y="4681"/>
                  </a:cubicBezTo>
                  <a:lnTo>
                    <a:pt x="4955" y="4681"/>
                  </a:lnTo>
                  <a:cubicBezTo>
                    <a:pt x="4869" y="4443"/>
                    <a:pt x="4764" y="4210"/>
                    <a:pt x="4652" y="3977"/>
                  </a:cubicBezTo>
                  <a:cubicBezTo>
                    <a:pt x="4498" y="3679"/>
                    <a:pt x="4323" y="3381"/>
                    <a:pt x="4148" y="3092"/>
                  </a:cubicBezTo>
                  <a:lnTo>
                    <a:pt x="4148" y="3092"/>
                  </a:lnTo>
                  <a:cubicBezTo>
                    <a:pt x="4273" y="2683"/>
                    <a:pt x="4346" y="2255"/>
                    <a:pt x="4346" y="1815"/>
                  </a:cubicBezTo>
                  <a:cubicBezTo>
                    <a:pt x="4346" y="1657"/>
                    <a:pt x="4335" y="1499"/>
                    <a:pt x="4314" y="1340"/>
                  </a:cubicBezTo>
                  <a:cubicBezTo>
                    <a:pt x="4272" y="1024"/>
                    <a:pt x="4199" y="728"/>
                    <a:pt x="4082" y="444"/>
                  </a:cubicBezTo>
                  <a:cubicBezTo>
                    <a:pt x="4051" y="349"/>
                    <a:pt x="3998" y="264"/>
                    <a:pt x="3924" y="191"/>
                  </a:cubicBezTo>
                  <a:cubicBezTo>
                    <a:pt x="3861" y="106"/>
                    <a:pt x="3777" y="53"/>
                    <a:pt x="3671" y="22"/>
                  </a:cubicBezTo>
                  <a:cubicBezTo>
                    <a:pt x="3629" y="11"/>
                    <a:pt x="3587" y="1"/>
                    <a:pt x="35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8"/>
            <p:cNvSpPr/>
            <p:nvPr/>
          </p:nvSpPr>
          <p:spPr>
            <a:xfrm>
              <a:off x="1695650" y="1794416"/>
              <a:ext cx="44489" cy="99469"/>
            </a:xfrm>
            <a:custGeom>
              <a:avLst/>
              <a:gdLst/>
              <a:ahLst/>
              <a:cxnLst/>
              <a:rect l="l" t="t" r="r" b="b"/>
              <a:pathLst>
                <a:path w="1056" h="2361" extrusionOk="0">
                  <a:moveTo>
                    <a:pt x="799" y="0"/>
                  </a:moveTo>
                  <a:cubicBezTo>
                    <a:pt x="681" y="0"/>
                    <a:pt x="563" y="122"/>
                    <a:pt x="507" y="218"/>
                  </a:cubicBezTo>
                  <a:cubicBezTo>
                    <a:pt x="306" y="535"/>
                    <a:pt x="190" y="947"/>
                    <a:pt x="106" y="1315"/>
                  </a:cubicBezTo>
                  <a:cubicBezTo>
                    <a:pt x="31" y="1664"/>
                    <a:pt x="0" y="2012"/>
                    <a:pt x="0" y="2360"/>
                  </a:cubicBezTo>
                  <a:cubicBezTo>
                    <a:pt x="253" y="2128"/>
                    <a:pt x="464" y="1854"/>
                    <a:pt x="622" y="1547"/>
                  </a:cubicBezTo>
                  <a:cubicBezTo>
                    <a:pt x="791" y="1231"/>
                    <a:pt x="918" y="893"/>
                    <a:pt x="981" y="546"/>
                  </a:cubicBezTo>
                  <a:cubicBezTo>
                    <a:pt x="1002" y="398"/>
                    <a:pt x="1055" y="145"/>
                    <a:pt x="907" y="39"/>
                  </a:cubicBezTo>
                  <a:cubicBezTo>
                    <a:pt x="872" y="12"/>
                    <a:pt x="836" y="0"/>
                    <a:pt x="7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8"/>
            <p:cNvSpPr/>
            <p:nvPr/>
          </p:nvSpPr>
          <p:spPr>
            <a:xfrm>
              <a:off x="1576969" y="1783841"/>
              <a:ext cx="80047" cy="45205"/>
            </a:xfrm>
            <a:custGeom>
              <a:avLst/>
              <a:gdLst/>
              <a:ahLst/>
              <a:cxnLst/>
              <a:rect l="l" t="t" r="r" b="b"/>
              <a:pathLst>
                <a:path w="1900" h="1073" extrusionOk="0">
                  <a:moveTo>
                    <a:pt x="341" y="0"/>
                  </a:moveTo>
                  <a:cubicBezTo>
                    <a:pt x="308" y="0"/>
                    <a:pt x="276" y="2"/>
                    <a:pt x="243" y="5"/>
                  </a:cubicBezTo>
                  <a:cubicBezTo>
                    <a:pt x="148" y="16"/>
                    <a:pt x="0" y="58"/>
                    <a:pt x="42" y="185"/>
                  </a:cubicBezTo>
                  <a:cubicBezTo>
                    <a:pt x="85" y="322"/>
                    <a:pt x="243" y="448"/>
                    <a:pt x="349" y="544"/>
                  </a:cubicBezTo>
                  <a:cubicBezTo>
                    <a:pt x="758" y="893"/>
                    <a:pt x="1282" y="1073"/>
                    <a:pt x="1811" y="1073"/>
                  </a:cubicBezTo>
                  <a:cubicBezTo>
                    <a:pt x="1840" y="1073"/>
                    <a:pt x="1870" y="1072"/>
                    <a:pt x="1899" y="1071"/>
                  </a:cubicBezTo>
                  <a:cubicBezTo>
                    <a:pt x="1688" y="765"/>
                    <a:pt x="1446" y="480"/>
                    <a:pt x="1140" y="269"/>
                  </a:cubicBezTo>
                  <a:cubicBezTo>
                    <a:pt x="912" y="118"/>
                    <a:pt x="626" y="0"/>
                    <a:pt x="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8"/>
            <p:cNvSpPr/>
            <p:nvPr/>
          </p:nvSpPr>
          <p:spPr>
            <a:xfrm>
              <a:off x="1489422" y="1684832"/>
              <a:ext cx="92897" cy="44616"/>
            </a:xfrm>
            <a:custGeom>
              <a:avLst/>
              <a:gdLst/>
              <a:ahLst/>
              <a:cxnLst/>
              <a:rect l="l" t="t" r="r" b="b"/>
              <a:pathLst>
                <a:path w="2205" h="1059" extrusionOk="0">
                  <a:moveTo>
                    <a:pt x="547" y="1"/>
                  </a:moveTo>
                  <a:cubicBezTo>
                    <a:pt x="407" y="1"/>
                    <a:pt x="255" y="28"/>
                    <a:pt x="148" y="109"/>
                  </a:cubicBezTo>
                  <a:cubicBezTo>
                    <a:pt x="1" y="214"/>
                    <a:pt x="11" y="362"/>
                    <a:pt x="148" y="467"/>
                  </a:cubicBezTo>
                  <a:cubicBezTo>
                    <a:pt x="296" y="583"/>
                    <a:pt x="486" y="646"/>
                    <a:pt x="655" y="710"/>
                  </a:cubicBezTo>
                  <a:cubicBezTo>
                    <a:pt x="834" y="784"/>
                    <a:pt x="1023" y="847"/>
                    <a:pt x="1213" y="899"/>
                  </a:cubicBezTo>
                  <a:cubicBezTo>
                    <a:pt x="1456" y="963"/>
                    <a:pt x="1688" y="1005"/>
                    <a:pt x="1931" y="1037"/>
                  </a:cubicBezTo>
                  <a:cubicBezTo>
                    <a:pt x="2026" y="1047"/>
                    <a:pt x="2120" y="1058"/>
                    <a:pt x="2205" y="1058"/>
                  </a:cubicBezTo>
                  <a:cubicBezTo>
                    <a:pt x="2184" y="1005"/>
                    <a:pt x="2163" y="942"/>
                    <a:pt x="2131" y="889"/>
                  </a:cubicBezTo>
                  <a:cubicBezTo>
                    <a:pt x="1994" y="646"/>
                    <a:pt x="1783" y="456"/>
                    <a:pt x="1562" y="309"/>
                  </a:cubicBezTo>
                  <a:cubicBezTo>
                    <a:pt x="1298" y="119"/>
                    <a:pt x="950" y="13"/>
                    <a:pt x="623" y="3"/>
                  </a:cubicBezTo>
                  <a:cubicBezTo>
                    <a:pt x="598" y="2"/>
                    <a:pt x="573" y="1"/>
                    <a:pt x="5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8"/>
            <p:cNvSpPr/>
            <p:nvPr/>
          </p:nvSpPr>
          <p:spPr>
            <a:xfrm>
              <a:off x="1611179" y="1668528"/>
              <a:ext cx="33367" cy="100438"/>
            </a:xfrm>
            <a:custGeom>
              <a:avLst/>
              <a:gdLst/>
              <a:ahLst/>
              <a:cxnLst/>
              <a:rect l="l" t="t" r="r" b="b"/>
              <a:pathLst>
                <a:path w="792" h="2384" extrusionOk="0">
                  <a:moveTo>
                    <a:pt x="318" y="0"/>
                  </a:moveTo>
                  <a:cubicBezTo>
                    <a:pt x="150" y="0"/>
                    <a:pt x="60" y="264"/>
                    <a:pt x="32" y="400"/>
                  </a:cubicBezTo>
                  <a:cubicBezTo>
                    <a:pt x="1" y="654"/>
                    <a:pt x="22" y="918"/>
                    <a:pt x="85" y="1160"/>
                  </a:cubicBezTo>
                  <a:cubicBezTo>
                    <a:pt x="170" y="1497"/>
                    <a:pt x="317" y="1804"/>
                    <a:pt x="486" y="2099"/>
                  </a:cubicBezTo>
                  <a:lnTo>
                    <a:pt x="486" y="2109"/>
                  </a:lnTo>
                  <a:cubicBezTo>
                    <a:pt x="560" y="2194"/>
                    <a:pt x="613" y="2289"/>
                    <a:pt x="676" y="2384"/>
                  </a:cubicBezTo>
                  <a:cubicBezTo>
                    <a:pt x="760" y="2036"/>
                    <a:pt x="792" y="1677"/>
                    <a:pt x="782" y="1319"/>
                  </a:cubicBezTo>
                  <a:cubicBezTo>
                    <a:pt x="771" y="1086"/>
                    <a:pt x="728" y="843"/>
                    <a:pt x="676" y="611"/>
                  </a:cubicBezTo>
                  <a:cubicBezTo>
                    <a:pt x="634" y="443"/>
                    <a:pt x="581" y="105"/>
                    <a:pt x="402" y="21"/>
                  </a:cubicBezTo>
                  <a:cubicBezTo>
                    <a:pt x="372" y="6"/>
                    <a:pt x="344" y="0"/>
                    <a:pt x="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 name="Google Shape;193;p28"/>
          <p:cNvGrpSpPr/>
          <p:nvPr/>
        </p:nvGrpSpPr>
        <p:grpSpPr>
          <a:xfrm rot="10564855">
            <a:off x="8058147" y="4041935"/>
            <a:ext cx="414894" cy="395915"/>
            <a:chOff x="740552" y="1212121"/>
            <a:chExt cx="371165" cy="354187"/>
          </a:xfrm>
        </p:grpSpPr>
        <p:sp>
          <p:nvSpPr>
            <p:cNvPr id="194" name="Google Shape;194;p28"/>
            <p:cNvSpPr/>
            <p:nvPr/>
          </p:nvSpPr>
          <p:spPr>
            <a:xfrm>
              <a:off x="740552" y="1212121"/>
              <a:ext cx="371165" cy="354187"/>
            </a:xfrm>
            <a:custGeom>
              <a:avLst/>
              <a:gdLst/>
              <a:ahLst/>
              <a:cxnLst/>
              <a:rect l="l" t="t" r="r" b="b"/>
              <a:pathLst>
                <a:path w="8810" h="8407" extrusionOk="0">
                  <a:moveTo>
                    <a:pt x="750" y="1"/>
                  </a:moveTo>
                  <a:cubicBezTo>
                    <a:pt x="684" y="1"/>
                    <a:pt x="616" y="10"/>
                    <a:pt x="549" y="31"/>
                  </a:cubicBezTo>
                  <a:cubicBezTo>
                    <a:pt x="190" y="157"/>
                    <a:pt x="1" y="527"/>
                    <a:pt x="117" y="875"/>
                  </a:cubicBezTo>
                  <a:cubicBezTo>
                    <a:pt x="349" y="1571"/>
                    <a:pt x="666" y="2225"/>
                    <a:pt x="1066" y="2858"/>
                  </a:cubicBezTo>
                  <a:cubicBezTo>
                    <a:pt x="898" y="3417"/>
                    <a:pt x="855" y="4018"/>
                    <a:pt x="940" y="4620"/>
                  </a:cubicBezTo>
                  <a:cubicBezTo>
                    <a:pt x="1034" y="5284"/>
                    <a:pt x="1288" y="5928"/>
                    <a:pt x="1667" y="6486"/>
                  </a:cubicBezTo>
                  <a:cubicBezTo>
                    <a:pt x="2417" y="7562"/>
                    <a:pt x="3693" y="8280"/>
                    <a:pt x="5085" y="8385"/>
                  </a:cubicBezTo>
                  <a:cubicBezTo>
                    <a:pt x="5212" y="8396"/>
                    <a:pt x="5338" y="8406"/>
                    <a:pt x="5465" y="8406"/>
                  </a:cubicBezTo>
                  <a:cubicBezTo>
                    <a:pt x="6077" y="8406"/>
                    <a:pt x="6688" y="8291"/>
                    <a:pt x="7185" y="8080"/>
                  </a:cubicBezTo>
                  <a:cubicBezTo>
                    <a:pt x="8007" y="7742"/>
                    <a:pt x="8535" y="7162"/>
                    <a:pt x="8704" y="6413"/>
                  </a:cubicBezTo>
                  <a:cubicBezTo>
                    <a:pt x="8809" y="5980"/>
                    <a:pt x="8746" y="5537"/>
                    <a:pt x="8524" y="5084"/>
                  </a:cubicBezTo>
                  <a:cubicBezTo>
                    <a:pt x="8376" y="4778"/>
                    <a:pt x="8155" y="4482"/>
                    <a:pt x="7828" y="4145"/>
                  </a:cubicBezTo>
                  <a:cubicBezTo>
                    <a:pt x="7385" y="3659"/>
                    <a:pt x="6836" y="3237"/>
                    <a:pt x="6203" y="2879"/>
                  </a:cubicBezTo>
                  <a:cubicBezTo>
                    <a:pt x="5581" y="2531"/>
                    <a:pt x="4853" y="2236"/>
                    <a:pt x="4062" y="2025"/>
                  </a:cubicBezTo>
                  <a:cubicBezTo>
                    <a:pt x="3673" y="1916"/>
                    <a:pt x="3257" y="1827"/>
                    <a:pt x="2850" y="1827"/>
                  </a:cubicBezTo>
                  <a:cubicBezTo>
                    <a:pt x="2582" y="1827"/>
                    <a:pt x="2319" y="1865"/>
                    <a:pt x="2068" y="1961"/>
                  </a:cubicBezTo>
                  <a:lnTo>
                    <a:pt x="1974" y="1803"/>
                  </a:lnTo>
                  <a:cubicBezTo>
                    <a:pt x="1731" y="1381"/>
                    <a:pt x="1531" y="928"/>
                    <a:pt x="1362" y="442"/>
                  </a:cubicBezTo>
                  <a:cubicBezTo>
                    <a:pt x="1277" y="170"/>
                    <a:pt x="1027" y="1"/>
                    <a:pt x="750" y="1"/>
                  </a:cubicBezTo>
                  <a:close/>
                </a:path>
              </a:pathLst>
            </a:custGeom>
            <a:solidFill>
              <a:srgbClr val="FFFFFF"/>
            </a:solidFill>
            <a:ln w="28575" cap="flat" cmpd="sng">
              <a:solidFill>
                <a:schemeClr val="accent3"/>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8"/>
            <p:cNvSpPr/>
            <p:nvPr/>
          </p:nvSpPr>
          <p:spPr>
            <a:xfrm>
              <a:off x="811668" y="1323474"/>
              <a:ext cx="264913" cy="207743"/>
            </a:xfrm>
            <a:custGeom>
              <a:avLst/>
              <a:gdLst/>
              <a:ahLst/>
              <a:cxnLst/>
              <a:rect l="l" t="t" r="r" b="b"/>
              <a:pathLst>
                <a:path w="6288" h="4931" extrusionOk="0">
                  <a:moveTo>
                    <a:pt x="1153" y="0"/>
                  </a:moveTo>
                  <a:cubicBezTo>
                    <a:pt x="879" y="0"/>
                    <a:pt x="615" y="63"/>
                    <a:pt x="401" y="247"/>
                  </a:cubicBezTo>
                  <a:cubicBezTo>
                    <a:pt x="507" y="383"/>
                    <a:pt x="623" y="521"/>
                    <a:pt x="739" y="658"/>
                  </a:cubicBezTo>
                  <a:cubicBezTo>
                    <a:pt x="781" y="711"/>
                    <a:pt x="823" y="763"/>
                    <a:pt x="876" y="816"/>
                  </a:cubicBezTo>
                  <a:cubicBezTo>
                    <a:pt x="919" y="859"/>
                    <a:pt x="961" y="911"/>
                    <a:pt x="1003" y="964"/>
                  </a:cubicBezTo>
                  <a:cubicBezTo>
                    <a:pt x="1391" y="761"/>
                    <a:pt x="1820" y="660"/>
                    <a:pt x="2252" y="660"/>
                  </a:cubicBezTo>
                  <a:cubicBezTo>
                    <a:pt x="2359" y="660"/>
                    <a:pt x="2467" y="666"/>
                    <a:pt x="2574" y="679"/>
                  </a:cubicBezTo>
                  <a:cubicBezTo>
                    <a:pt x="2779" y="710"/>
                    <a:pt x="2736" y="1017"/>
                    <a:pt x="2541" y="1017"/>
                  </a:cubicBezTo>
                  <a:cubicBezTo>
                    <a:pt x="2535" y="1017"/>
                    <a:pt x="2529" y="1017"/>
                    <a:pt x="2522" y="1016"/>
                  </a:cubicBezTo>
                  <a:cubicBezTo>
                    <a:pt x="2424" y="1005"/>
                    <a:pt x="2326" y="999"/>
                    <a:pt x="2227" y="999"/>
                  </a:cubicBezTo>
                  <a:cubicBezTo>
                    <a:pt x="1891" y="999"/>
                    <a:pt x="1558" y="1068"/>
                    <a:pt x="1256" y="1206"/>
                  </a:cubicBezTo>
                  <a:cubicBezTo>
                    <a:pt x="1435" y="1396"/>
                    <a:pt x="1636" y="1565"/>
                    <a:pt x="1836" y="1724"/>
                  </a:cubicBezTo>
                  <a:cubicBezTo>
                    <a:pt x="1910" y="1787"/>
                    <a:pt x="1984" y="1850"/>
                    <a:pt x="2068" y="1902"/>
                  </a:cubicBezTo>
                  <a:cubicBezTo>
                    <a:pt x="2258" y="2050"/>
                    <a:pt x="2459" y="2188"/>
                    <a:pt x="2670" y="2324"/>
                  </a:cubicBezTo>
                  <a:cubicBezTo>
                    <a:pt x="3044" y="2101"/>
                    <a:pt x="3473" y="1981"/>
                    <a:pt x="3906" y="1981"/>
                  </a:cubicBezTo>
                  <a:cubicBezTo>
                    <a:pt x="4046" y="1981"/>
                    <a:pt x="4186" y="1993"/>
                    <a:pt x="4325" y="2019"/>
                  </a:cubicBezTo>
                  <a:cubicBezTo>
                    <a:pt x="4524" y="2059"/>
                    <a:pt x="4498" y="2349"/>
                    <a:pt x="4320" y="2349"/>
                  </a:cubicBezTo>
                  <a:cubicBezTo>
                    <a:pt x="4308" y="2349"/>
                    <a:pt x="4296" y="2348"/>
                    <a:pt x="4283" y="2346"/>
                  </a:cubicBezTo>
                  <a:cubicBezTo>
                    <a:pt x="4159" y="2324"/>
                    <a:pt x="4032" y="2314"/>
                    <a:pt x="3906" y="2314"/>
                  </a:cubicBezTo>
                  <a:cubicBezTo>
                    <a:pt x="3595" y="2314"/>
                    <a:pt x="3285" y="2379"/>
                    <a:pt x="3007" y="2514"/>
                  </a:cubicBezTo>
                  <a:cubicBezTo>
                    <a:pt x="3345" y="2704"/>
                    <a:pt x="3692" y="2873"/>
                    <a:pt x="4062" y="3011"/>
                  </a:cubicBezTo>
                  <a:cubicBezTo>
                    <a:pt x="4241" y="3086"/>
                    <a:pt x="4159" y="3338"/>
                    <a:pt x="3988" y="3338"/>
                  </a:cubicBezTo>
                  <a:cubicBezTo>
                    <a:pt x="3968" y="3338"/>
                    <a:pt x="3947" y="3335"/>
                    <a:pt x="3925" y="3327"/>
                  </a:cubicBezTo>
                  <a:cubicBezTo>
                    <a:pt x="3925" y="3316"/>
                    <a:pt x="3914" y="3316"/>
                    <a:pt x="3903" y="3316"/>
                  </a:cubicBezTo>
                  <a:cubicBezTo>
                    <a:pt x="3809" y="3274"/>
                    <a:pt x="3714" y="3232"/>
                    <a:pt x="3608" y="3189"/>
                  </a:cubicBezTo>
                  <a:cubicBezTo>
                    <a:pt x="3471" y="3137"/>
                    <a:pt x="3324" y="3063"/>
                    <a:pt x="3186" y="3000"/>
                  </a:cubicBezTo>
                  <a:lnTo>
                    <a:pt x="3186" y="3000"/>
                  </a:lnTo>
                  <a:cubicBezTo>
                    <a:pt x="3197" y="3358"/>
                    <a:pt x="3260" y="3728"/>
                    <a:pt x="3366" y="4076"/>
                  </a:cubicBezTo>
                  <a:cubicBezTo>
                    <a:pt x="3387" y="4171"/>
                    <a:pt x="3366" y="4265"/>
                    <a:pt x="3271" y="4297"/>
                  </a:cubicBezTo>
                  <a:cubicBezTo>
                    <a:pt x="3252" y="4305"/>
                    <a:pt x="3231" y="4309"/>
                    <a:pt x="3210" y="4309"/>
                  </a:cubicBezTo>
                  <a:cubicBezTo>
                    <a:pt x="3144" y="4309"/>
                    <a:pt x="3073" y="4274"/>
                    <a:pt x="3049" y="4202"/>
                  </a:cubicBezTo>
                  <a:cubicBezTo>
                    <a:pt x="2923" y="3770"/>
                    <a:pt x="2849" y="3327"/>
                    <a:pt x="2849" y="2873"/>
                  </a:cubicBezTo>
                  <a:lnTo>
                    <a:pt x="2849" y="2821"/>
                  </a:lnTo>
                  <a:cubicBezTo>
                    <a:pt x="2712" y="2746"/>
                    <a:pt x="2585" y="2662"/>
                    <a:pt x="2448" y="2578"/>
                  </a:cubicBezTo>
                  <a:cubicBezTo>
                    <a:pt x="2416" y="2567"/>
                    <a:pt x="2384" y="2546"/>
                    <a:pt x="2353" y="2525"/>
                  </a:cubicBezTo>
                  <a:cubicBezTo>
                    <a:pt x="2269" y="2472"/>
                    <a:pt x="2184" y="2409"/>
                    <a:pt x="2100" y="2357"/>
                  </a:cubicBezTo>
                  <a:cubicBezTo>
                    <a:pt x="1868" y="2188"/>
                    <a:pt x="1646" y="2008"/>
                    <a:pt x="1425" y="1829"/>
                  </a:cubicBezTo>
                  <a:lnTo>
                    <a:pt x="1425" y="1829"/>
                  </a:lnTo>
                  <a:cubicBezTo>
                    <a:pt x="1414" y="2357"/>
                    <a:pt x="1456" y="2884"/>
                    <a:pt x="1541" y="3411"/>
                  </a:cubicBezTo>
                  <a:cubicBezTo>
                    <a:pt x="1563" y="3526"/>
                    <a:pt x="1475" y="3590"/>
                    <a:pt x="1384" y="3590"/>
                  </a:cubicBezTo>
                  <a:cubicBezTo>
                    <a:pt x="1307" y="3590"/>
                    <a:pt x="1228" y="3544"/>
                    <a:pt x="1214" y="3443"/>
                  </a:cubicBezTo>
                  <a:cubicBezTo>
                    <a:pt x="1108" y="2852"/>
                    <a:pt x="1076" y="2251"/>
                    <a:pt x="1097" y="1649"/>
                  </a:cubicBezTo>
                  <a:cubicBezTo>
                    <a:pt x="1097" y="1618"/>
                    <a:pt x="1119" y="1586"/>
                    <a:pt x="1140" y="1565"/>
                  </a:cubicBezTo>
                  <a:cubicBezTo>
                    <a:pt x="961" y="1396"/>
                    <a:pt x="792" y="1227"/>
                    <a:pt x="633" y="1048"/>
                  </a:cubicBezTo>
                  <a:cubicBezTo>
                    <a:pt x="570" y="974"/>
                    <a:pt x="497" y="901"/>
                    <a:pt x="433" y="816"/>
                  </a:cubicBezTo>
                  <a:cubicBezTo>
                    <a:pt x="338" y="700"/>
                    <a:pt x="254" y="594"/>
                    <a:pt x="159" y="479"/>
                  </a:cubicBezTo>
                  <a:cubicBezTo>
                    <a:pt x="0" y="1059"/>
                    <a:pt x="0" y="1681"/>
                    <a:pt x="159" y="2261"/>
                  </a:cubicBezTo>
                  <a:cubicBezTo>
                    <a:pt x="222" y="2514"/>
                    <a:pt x="317" y="2767"/>
                    <a:pt x="443" y="3000"/>
                  </a:cubicBezTo>
                  <a:cubicBezTo>
                    <a:pt x="560" y="3222"/>
                    <a:pt x="697" y="3443"/>
                    <a:pt x="865" y="3632"/>
                  </a:cubicBezTo>
                  <a:cubicBezTo>
                    <a:pt x="1256" y="4097"/>
                    <a:pt x="1751" y="4434"/>
                    <a:pt x="2311" y="4656"/>
                  </a:cubicBezTo>
                  <a:cubicBezTo>
                    <a:pt x="2416" y="4698"/>
                    <a:pt x="2522" y="4730"/>
                    <a:pt x="2627" y="4762"/>
                  </a:cubicBezTo>
                  <a:cubicBezTo>
                    <a:pt x="2965" y="4867"/>
                    <a:pt x="3324" y="4919"/>
                    <a:pt x="3682" y="4930"/>
                  </a:cubicBezTo>
                  <a:cubicBezTo>
                    <a:pt x="3819" y="4930"/>
                    <a:pt x="3946" y="4930"/>
                    <a:pt x="4083" y="4919"/>
                  </a:cubicBezTo>
                  <a:cubicBezTo>
                    <a:pt x="4178" y="4919"/>
                    <a:pt x="4283" y="4909"/>
                    <a:pt x="4379" y="4888"/>
                  </a:cubicBezTo>
                  <a:cubicBezTo>
                    <a:pt x="4716" y="4846"/>
                    <a:pt x="5054" y="4751"/>
                    <a:pt x="5349" y="4593"/>
                  </a:cubicBezTo>
                  <a:cubicBezTo>
                    <a:pt x="5844" y="4350"/>
                    <a:pt x="6287" y="3854"/>
                    <a:pt x="6235" y="3274"/>
                  </a:cubicBezTo>
                  <a:cubicBezTo>
                    <a:pt x="6193" y="2652"/>
                    <a:pt x="5633" y="2103"/>
                    <a:pt x="5190" y="1724"/>
                  </a:cubicBezTo>
                  <a:cubicBezTo>
                    <a:pt x="4948" y="1513"/>
                    <a:pt x="4684" y="1312"/>
                    <a:pt x="4421" y="1143"/>
                  </a:cubicBezTo>
                  <a:cubicBezTo>
                    <a:pt x="4283" y="1059"/>
                    <a:pt x="4157" y="985"/>
                    <a:pt x="4020" y="911"/>
                  </a:cubicBezTo>
                  <a:cubicBezTo>
                    <a:pt x="3935" y="869"/>
                    <a:pt x="3851" y="816"/>
                    <a:pt x="3767" y="774"/>
                  </a:cubicBezTo>
                  <a:cubicBezTo>
                    <a:pt x="3334" y="563"/>
                    <a:pt x="2881" y="394"/>
                    <a:pt x="2416" y="247"/>
                  </a:cubicBezTo>
                  <a:lnTo>
                    <a:pt x="2406" y="247"/>
                  </a:lnTo>
                  <a:cubicBezTo>
                    <a:pt x="2311" y="215"/>
                    <a:pt x="2216" y="194"/>
                    <a:pt x="2121" y="162"/>
                  </a:cubicBezTo>
                  <a:cubicBezTo>
                    <a:pt x="2005" y="141"/>
                    <a:pt x="1878" y="99"/>
                    <a:pt x="1751" y="78"/>
                  </a:cubicBezTo>
                  <a:cubicBezTo>
                    <a:pt x="1556" y="34"/>
                    <a:pt x="1352" y="0"/>
                    <a:pt x="1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8"/>
            <p:cNvSpPr/>
            <p:nvPr/>
          </p:nvSpPr>
          <p:spPr>
            <a:xfrm>
              <a:off x="763471" y="1232807"/>
              <a:ext cx="330468" cy="312647"/>
            </a:xfrm>
            <a:custGeom>
              <a:avLst/>
              <a:gdLst/>
              <a:ahLst/>
              <a:cxnLst/>
              <a:rect l="l" t="t" r="r" b="b"/>
              <a:pathLst>
                <a:path w="7844" h="7421" extrusionOk="0">
                  <a:moveTo>
                    <a:pt x="2305" y="2153"/>
                  </a:moveTo>
                  <a:cubicBezTo>
                    <a:pt x="2632" y="2153"/>
                    <a:pt x="2973" y="2240"/>
                    <a:pt x="3265" y="2314"/>
                  </a:cubicBezTo>
                  <a:cubicBezTo>
                    <a:pt x="3835" y="2472"/>
                    <a:pt x="4383" y="2673"/>
                    <a:pt x="4911" y="2926"/>
                  </a:cubicBezTo>
                  <a:cubicBezTo>
                    <a:pt x="5417" y="3179"/>
                    <a:pt x="5902" y="3496"/>
                    <a:pt x="6334" y="3876"/>
                  </a:cubicBezTo>
                  <a:cubicBezTo>
                    <a:pt x="6777" y="4255"/>
                    <a:pt x="7337" y="4804"/>
                    <a:pt x="7379" y="5426"/>
                  </a:cubicBezTo>
                  <a:cubicBezTo>
                    <a:pt x="7431" y="6006"/>
                    <a:pt x="6988" y="6502"/>
                    <a:pt x="6493" y="6745"/>
                  </a:cubicBezTo>
                  <a:cubicBezTo>
                    <a:pt x="6032" y="6985"/>
                    <a:pt x="5491" y="7085"/>
                    <a:pt x="4976" y="7085"/>
                  </a:cubicBezTo>
                  <a:cubicBezTo>
                    <a:pt x="4926" y="7085"/>
                    <a:pt x="4876" y="7084"/>
                    <a:pt x="4826" y="7082"/>
                  </a:cubicBezTo>
                  <a:cubicBezTo>
                    <a:pt x="3771" y="7050"/>
                    <a:pt x="2695" y="6607"/>
                    <a:pt x="2009" y="5784"/>
                  </a:cubicBezTo>
                  <a:cubicBezTo>
                    <a:pt x="1282" y="4930"/>
                    <a:pt x="997" y="3707"/>
                    <a:pt x="1303" y="2631"/>
                  </a:cubicBezTo>
                  <a:lnTo>
                    <a:pt x="1303" y="2631"/>
                  </a:lnTo>
                  <a:cubicBezTo>
                    <a:pt x="1598" y="3021"/>
                    <a:pt x="1925" y="3379"/>
                    <a:pt x="2284" y="3717"/>
                  </a:cubicBezTo>
                  <a:cubicBezTo>
                    <a:pt x="2263" y="3738"/>
                    <a:pt x="2241" y="3770"/>
                    <a:pt x="2241" y="3801"/>
                  </a:cubicBezTo>
                  <a:cubicBezTo>
                    <a:pt x="2220" y="4403"/>
                    <a:pt x="2252" y="5004"/>
                    <a:pt x="2358" y="5595"/>
                  </a:cubicBezTo>
                  <a:cubicBezTo>
                    <a:pt x="2372" y="5696"/>
                    <a:pt x="2451" y="5742"/>
                    <a:pt x="2528" y="5742"/>
                  </a:cubicBezTo>
                  <a:cubicBezTo>
                    <a:pt x="2619" y="5742"/>
                    <a:pt x="2707" y="5678"/>
                    <a:pt x="2685" y="5563"/>
                  </a:cubicBezTo>
                  <a:cubicBezTo>
                    <a:pt x="2600" y="5036"/>
                    <a:pt x="2558" y="4509"/>
                    <a:pt x="2569" y="3981"/>
                  </a:cubicBezTo>
                  <a:lnTo>
                    <a:pt x="2569" y="3981"/>
                  </a:lnTo>
                  <a:cubicBezTo>
                    <a:pt x="2895" y="4255"/>
                    <a:pt x="3233" y="4509"/>
                    <a:pt x="3592" y="4730"/>
                  </a:cubicBezTo>
                  <a:cubicBezTo>
                    <a:pt x="3718" y="4814"/>
                    <a:pt x="3856" y="4898"/>
                    <a:pt x="3993" y="4973"/>
                  </a:cubicBezTo>
                  <a:lnTo>
                    <a:pt x="3993" y="5025"/>
                  </a:lnTo>
                  <a:cubicBezTo>
                    <a:pt x="3993" y="5479"/>
                    <a:pt x="4067" y="5922"/>
                    <a:pt x="4193" y="6354"/>
                  </a:cubicBezTo>
                  <a:cubicBezTo>
                    <a:pt x="4217" y="6426"/>
                    <a:pt x="4288" y="6461"/>
                    <a:pt x="4354" y="6461"/>
                  </a:cubicBezTo>
                  <a:cubicBezTo>
                    <a:pt x="4375" y="6461"/>
                    <a:pt x="4396" y="6457"/>
                    <a:pt x="4415" y="6449"/>
                  </a:cubicBezTo>
                  <a:cubicBezTo>
                    <a:pt x="4510" y="6417"/>
                    <a:pt x="4531" y="6323"/>
                    <a:pt x="4510" y="6228"/>
                  </a:cubicBezTo>
                  <a:cubicBezTo>
                    <a:pt x="4404" y="5880"/>
                    <a:pt x="4341" y="5510"/>
                    <a:pt x="4330" y="5152"/>
                  </a:cubicBezTo>
                  <a:lnTo>
                    <a:pt x="4330" y="5152"/>
                  </a:lnTo>
                  <a:cubicBezTo>
                    <a:pt x="4573" y="5268"/>
                    <a:pt x="4815" y="5384"/>
                    <a:pt x="5069" y="5479"/>
                  </a:cubicBezTo>
                  <a:cubicBezTo>
                    <a:pt x="5090" y="5487"/>
                    <a:pt x="5110" y="5490"/>
                    <a:pt x="5130" y="5490"/>
                  </a:cubicBezTo>
                  <a:cubicBezTo>
                    <a:pt x="5295" y="5490"/>
                    <a:pt x="5385" y="5238"/>
                    <a:pt x="5206" y="5163"/>
                  </a:cubicBezTo>
                  <a:cubicBezTo>
                    <a:pt x="4836" y="5025"/>
                    <a:pt x="4489" y="4856"/>
                    <a:pt x="4151" y="4666"/>
                  </a:cubicBezTo>
                  <a:cubicBezTo>
                    <a:pt x="4429" y="4531"/>
                    <a:pt x="4739" y="4466"/>
                    <a:pt x="5047" y="4466"/>
                  </a:cubicBezTo>
                  <a:cubicBezTo>
                    <a:pt x="5171" y="4466"/>
                    <a:pt x="5296" y="4476"/>
                    <a:pt x="5417" y="4498"/>
                  </a:cubicBezTo>
                  <a:cubicBezTo>
                    <a:pt x="5430" y="4500"/>
                    <a:pt x="5443" y="4501"/>
                    <a:pt x="5455" y="4501"/>
                  </a:cubicBezTo>
                  <a:cubicBezTo>
                    <a:pt x="5642" y="4501"/>
                    <a:pt x="5668" y="4211"/>
                    <a:pt x="5469" y="4171"/>
                  </a:cubicBezTo>
                  <a:cubicBezTo>
                    <a:pt x="5330" y="4145"/>
                    <a:pt x="5190" y="4133"/>
                    <a:pt x="5050" y="4133"/>
                  </a:cubicBezTo>
                  <a:cubicBezTo>
                    <a:pt x="4617" y="4133"/>
                    <a:pt x="4188" y="4253"/>
                    <a:pt x="3814" y="4476"/>
                  </a:cubicBezTo>
                  <a:cubicBezTo>
                    <a:pt x="3307" y="4160"/>
                    <a:pt x="2832" y="3780"/>
                    <a:pt x="2400" y="3358"/>
                  </a:cubicBezTo>
                  <a:cubicBezTo>
                    <a:pt x="2702" y="3220"/>
                    <a:pt x="3035" y="3151"/>
                    <a:pt x="3371" y="3151"/>
                  </a:cubicBezTo>
                  <a:cubicBezTo>
                    <a:pt x="3470" y="3151"/>
                    <a:pt x="3568" y="3157"/>
                    <a:pt x="3666" y="3168"/>
                  </a:cubicBezTo>
                  <a:cubicBezTo>
                    <a:pt x="3673" y="3169"/>
                    <a:pt x="3679" y="3169"/>
                    <a:pt x="3685" y="3169"/>
                  </a:cubicBezTo>
                  <a:cubicBezTo>
                    <a:pt x="3880" y="3169"/>
                    <a:pt x="3923" y="2862"/>
                    <a:pt x="3718" y="2831"/>
                  </a:cubicBezTo>
                  <a:cubicBezTo>
                    <a:pt x="3611" y="2818"/>
                    <a:pt x="3503" y="2812"/>
                    <a:pt x="3396" y="2812"/>
                  </a:cubicBezTo>
                  <a:cubicBezTo>
                    <a:pt x="2964" y="2812"/>
                    <a:pt x="2535" y="2913"/>
                    <a:pt x="2147" y="3116"/>
                  </a:cubicBezTo>
                  <a:cubicBezTo>
                    <a:pt x="1936" y="2884"/>
                    <a:pt x="1735" y="2641"/>
                    <a:pt x="1545" y="2399"/>
                  </a:cubicBezTo>
                  <a:cubicBezTo>
                    <a:pt x="1763" y="2215"/>
                    <a:pt x="2029" y="2153"/>
                    <a:pt x="2305" y="2153"/>
                  </a:cubicBezTo>
                  <a:close/>
                  <a:moveTo>
                    <a:pt x="216" y="1"/>
                  </a:moveTo>
                  <a:cubicBezTo>
                    <a:pt x="113" y="1"/>
                    <a:pt x="0" y="101"/>
                    <a:pt x="47" y="236"/>
                  </a:cubicBezTo>
                  <a:cubicBezTo>
                    <a:pt x="290" y="964"/>
                    <a:pt x="638" y="1649"/>
                    <a:pt x="1071" y="2293"/>
                  </a:cubicBezTo>
                  <a:cubicBezTo>
                    <a:pt x="649" y="3422"/>
                    <a:pt x="849" y="4719"/>
                    <a:pt x="1535" y="5711"/>
                  </a:cubicBezTo>
                  <a:cubicBezTo>
                    <a:pt x="2220" y="6713"/>
                    <a:pt x="3392" y="7314"/>
                    <a:pt x="4583" y="7409"/>
                  </a:cubicBezTo>
                  <a:cubicBezTo>
                    <a:pt x="4688" y="7417"/>
                    <a:pt x="4797" y="7421"/>
                    <a:pt x="4908" y="7421"/>
                  </a:cubicBezTo>
                  <a:cubicBezTo>
                    <a:pt x="6028" y="7421"/>
                    <a:pt x="7407" y="7015"/>
                    <a:pt x="7685" y="5806"/>
                  </a:cubicBezTo>
                  <a:cubicBezTo>
                    <a:pt x="7843" y="5099"/>
                    <a:pt x="7389" y="4476"/>
                    <a:pt x="6936" y="3991"/>
                  </a:cubicBezTo>
                  <a:cubicBezTo>
                    <a:pt x="6493" y="3517"/>
                    <a:pt x="5976" y="3137"/>
                    <a:pt x="5417" y="2821"/>
                  </a:cubicBezTo>
                  <a:cubicBezTo>
                    <a:pt x="4784" y="2462"/>
                    <a:pt x="4098" y="2198"/>
                    <a:pt x="3392" y="2008"/>
                  </a:cubicBezTo>
                  <a:cubicBezTo>
                    <a:pt x="3046" y="1911"/>
                    <a:pt x="2673" y="1825"/>
                    <a:pt x="2313" y="1825"/>
                  </a:cubicBezTo>
                  <a:cubicBezTo>
                    <a:pt x="1970" y="1825"/>
                    <a:pt x="1639" y="1903"/>
                    <a:pt x="1355" y="2124"/>
                  </a:cubicBezTo>
                  <a:cubicBezTo>
                    <a:pt x="1229" y="1945"/>
                    <a:pt x="1113" y="1755"/>
                    <a:pt x="997" y="1555"/>
                  </a:cubicBezTo>
                  <a:cubicBezTo>
                    <a:pt x="733" y="1101"/>
                    <a:pt x="522" y="605"/>
                    <a:pt x="354" y="109"/>
                  </a:cubicBezTo>
                  <a:cubicBezTo>
                    <a:pt x="331" y="33"/>
                    <a:pt x="275" y="1"/>
                    <a:pt x="216" y="1"/>
                  </a:cubicBezTo>
                  <a:close/>
                </a:path>
              </a:pathLst>
            </a:custGeom>
            <a:solidFill>
              <a:srgbClr val="253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8"/>
            <p:cNvSpPr/>
            <p:nvPr/>
          </p:nvSpPr>
          <p:spPr>
            <a:xfrm>
              <a:off x="763260" y="1231164"/>
              <a:ext cx="327097" cy="316059"/>
            </a:xfrm>
            <a:custGeom>
              <a:avLst/>
              <a:gdLst/>
              <a:ahLst/>
              <a:cxnLst/>
              <a:rect l="l" t="t" r="r" b="b"/>
              <a:pathLst>
                <a:path w="7764" h="7502" extrusionOk="0">
                  <a:moveTo>
                    <a:pt x="2310" y="2237"/>
                  </a:moveTo>
                  <a:cubicBezTo>
                    <a:pt x="2626" y="2237"/>
                    <a:pt x="2975" y="2321"/>
                    <a:pt x="3259" y="2396"/>
                  </a:cubicBezTo>
                  <a:cubicBezTo>
                    <a:pt x="3819" y="2553"/>
                    <a:pt x="4377" y="2754"/>
                    <a:pt x="4895" y="3007"/>
                  </a:cubicBezTo>
                  <a:cubicBezTo>
                    <a:pt x="5401" y="3261"/>
                    <a:pt x="5886" y="3566"/>
                    <a:pt x="6308" y="3946"/>
                  </a:cubicBezTo>
                  <a:cubicBezTo>
                    <a:pt x="6529" y="4136"/>
                    <a:pt x="6782" y="4368"/>
                    <a:pt x="6972" y="4621"/>
                  </a:cubicBezTo>
                  <a:cubicBezTo>
                    <a:pt x="7078" y="4758"/>
                    <a:pt x="7162" y="4895"/>
                    <a:pt x="7225" y="5033"/>
                  </a:cubicBezTo>
                  <a:cubicBezTo>
                    <a:pt x="7289" y="5169"/>
                    <a:pt x="7331" y="5317"/>
                    <a:pt x="7342" y="5465"/>
                  </a:cubicBezTo>
                  <a:cubicBezTo>
                    <a:pt x="7342" y="5497"/>
                    <a:pt x="7352" y="5518"/>
                    <a:pt x="7352" y="5549"/>
                  </a:cubicBezTo>
                  <a:cubicBezTo>
                    <a:pt x="7352" y="5802"/>
                    <a:pt x="7247" y="6045"/>
                    <a:pt x="7089" y="6256"/>
                  </a:cubicBezTo>
                  <a:cubicBezTo>
                    <a:pt x="6930" y="6467"/>
                    <a:pt x="6709" y="6636"/>
                    <a:pt x="6477" y="6752"/>
                  </a:cubicBezTo>
                  <a:cubicBezTo>
                    <a:pt x="6023" y="6984"/>
                    <a:pt x="5474" y="7079"/>
                    <a:pt x="4958" y="7079"/>
                  </a:cubicBezTo>
                  <a:lnTo>
                    <a:pt x="4831" y="7079"/>
                  </a:lnTo>
                  <a:cubicBezTo>
                    <a:pt x="4304" y="7068"/>
                    <a:pt x="3776" y="6942"/>
                    <a:pt x="3301" y="6731"/>
                  </a:cubicBezTo>
                  <a:cubicBezTo>
                    <a:pt x="2816" y="6520"/>
                    <a:pt x="2384" y="6203"/>
                    <a:pt x="2046" y="5802"/>
                  </a:cubicBezTo>
                  <a:cubicBezTo>
                    <a:pt x="1519" y="5180"/>
                    <a:pt x="1234" y="4368"/>
                    <a:pt x="1234" y="3566"/>
                  </a:cubicBezTo>
                  <a:cubicBezTo>
                    <a:pt x="1234" y="3289"/>
                    <a:pt x="1260" y="3020"/>
                    <a:pt x="1328" y="2759"/>
                  </a:cubicBezTo>
                  <a:lnTo>
                    <a:pt x="1328" y="2759"/>
                  </a:lnTo>
                  <a:cubicBezTo>
                    <a:pt x="1602" y="3113"/>
                    <a:pt x="1902" y="3450"/>
                    <a:pt x="2228" y="3760"/>
                  </a:cubicBezTo>
                  <a:lnTo>
                    <a:pt x="2228" y="3760"/>
                  </a:lnTo>
                  <a:cubicBezTo>
                    <a:pt x="2226" y="3766"/>
                    <a:pt x="2225" y="3771"/>
                    <a:pt x="2225" y="3777"/>
                  </a:cubicBezTo>
                  <a:cubicBezTo>
                    <a:pt x="2215" y="3798"/>
                    <a:pt x="2204" y="3819"/>
                    <a:pt x="2204" y="3840"/>
                  </a:cubicBezTo>
                  <a:cubicBezTo>
                    <a:pt x="2204" y="3967"/>
                    <a:pt x="2194" y="4093"/>
                    <a:pt x="2194" y="4220"/>
                  </a:cubicBezTo>
                  <a:cubicBezTo>
                    <a:pt x="2194" y="4695"/>
                    <a:pt x="2236" y="5169"/>
                    <a:pt x="2321" y="5645"/>
                  </a:cubicBezTo>
                  <a:cubicBezTo>
                    <a:pt x="2321" y="5676"/>
                    <a:pt x="2331" y="5697"/>
                    <a:pt x="2342" y="5718"/>
                  </a:cubicBezTo>
                  <a:cubicBezTo>
                    <a:pt x="2363" y="5760"/>
                    <a:pt x="2394" y="5781"/>
                    <a:pt x="2426" y="5802"/>
                  </a:cubicBezTo>
                  <a:cubicBezTo>
                    <a:pt x="2457" y="5813"/>
                    <a:pt x="2500" y="5823"/>
                    <a:pt x="2532" y="5823"/>
                  </a:cubicBezTo>
                  <a:cubicBezTo>
                    <a:pt x="2584" y="5823"/>
                    <a:pt x="2626" y="5802"/>
                    <a:pt x="2668" y="5771"/>
                  </a:cubicBezTo>
                  <a:cubicBezTo>
                    <a:pt x="2690" y="5760"/>
                    <a:pt x="2711" y="5739"/>
                    <a:pt x="2722" y="5708"/>
                  </a:cubicBezTo>
                  <a:cubicBezTo>
                    <a:pt x="2732" y="5687"/>
                    <a:pt x="2743" y="5655"/>
                    <a:pt x="2743" y="5634"/>
                  </a:cubicBezTo>
                  <a:cubicBezTo>
                    <a:pt x="2743" y="5613"/>
                    <a:pt x="2732" y="5602"/>
                    <a:pt x="2732" y="5591"/>
                  </a:cubicBezTo>
                  <a:cubicBezTo>
                    <a:pt x="2658" y="5138"/>
                    <a:pt x="2616" y="4684"/>
                    <a:pt x="2616" y="4220"/>
                  </a:cubicBezTo>
                  <a:lnTo>
                    <a:pt x="2616" y="4106"/>
                  </a:lnTo>
                  <a:lnTo>
                    <a:pt x="2616" y="4106"/>
                  </a:lnTo>
                  <a:cubicBezTo>
                    <a:pt x="2915" y="4359"/>
                    <a:pt x="3241" y="4594"/>
                    <a:pt x="3576" y="4811"/>
                  </a:cubicBezTo>
                  <a:cubicBezTo>
                    <a:pt x="3696" y="4891"/>
                    <a:pt x="3826" y="4962"/>
                    <a:pt x="3956" y="5041"/>
                  </a:cubicBezTo>
                  <a:lnTo>
                    <a:pt x="3956" y="5041"/>
                  </a:lnTo>
                  <a:cubicBezTo>
                    <a:pt x="3955" y="5049"/>
                    <a:pt x="3955" y="5056"/>
                    <a:pt x="3955" y="5064"/>
                  </a:cubicBezTo>
                  <a:cubicBezTo>
                    <a:pt x="3955" y="5518"/>
                    <a:pt x="4030" y="5971"/>
                    <a:pt x="4156" y="6414"/>
                  </a:cubicBezTo>
                  <a:cubicBezTo>
                    <a:pt x="4166" y="6435"/>
                    <a:pt x="4177" y="6456"/>
                    <a:pt x="4187" y="6467"/>
                  </a:cubicBezTo>
                  <a:cubicBezTo>
                    <a:pt x="4209" y="6488"/>
                    <a:pt x="4241" y="6510"/>
                    <a:pt x="4272" y="6520"/>
                  </a:cubicBezTo>
                  <a:cubicBezTo>
                    <a:pt x="4293" y="6541"/>
                    <a:pt x="4325" y="6541"/>
                    <a:pt x="4356" y="6541"/>
                  </a:cubicBezTo>
                  <a:cubicBezTo>
                    <a:pt x="4388" y="6541"/>
                    <a:pt x="4409" y="6541"/>
                    <a:pt x="4441" y="6531"/>
                  </a:cubicBezTo>
                  <a:cubicBezTo>
                    <a:pt x="4483" y="6510"/>
                    <a:pt x="4515" y="6478"/>
                    <a:pt x="4536" y="6446"/>
                  </a:cubicBezTo>
                  <a:cubicBezTo>
                    <a:pt x="4557" y="6414"/>
                    <a:pt x="4567" y="6372"/>
                    <a:pt x="4567" y="6330"/>
                  </a:cubicBezTo>
                  <a:cubicBezTo>
                    <a:pt x="4567" y="6309"/>
                    <a:pt x="4557" y="6288"/>
                    <a:pt x="4557" y="6256"/>
                  </a:cubicBezTo>
                  <a:cubicBezTo>
                    <a:pt x="4458" y="5929"/>
                    <a:pt x="4396" y="5593"/>
                    <a:pt x="4380" y="5256"/>
                  </a:cubicBezTo>
                  <a:lnTo>
                    <a:pt x="4380" y="5256"/>
                  </a:lnTo>
                  <a:cubicBezTo>
                    <a:pt x="4603" y="5368"/>
                    <a:pt x="4833" y="5463"/>
                    <a:pt x="5063" y="5549"/>
                  </a:cubicBezTo>
                  <a:cubicBezTo>
                    <a:pt x="5084" y="5560"/>
                    <a:pt x="5116" y="5570"/>
                    <a:pt x="5137" y="5570"/>
                  </a:cubicBezTo>
                  <a:cubicBezTo>
                    <a:pt x="5169" y="5570"/>
                    <a:pt x="5200" y="5560"/>
                    <a:pt x="5221" y="5549"/>
                  </a:cubicBezTo>
                  <a:cubicBezTo>
                    <a:pt x="5263" y="5528"/>
                    <a:pt x="5295" y="5497"/>
                    <a:pt x="5317" y="5465"/>
                  </a:cubicBezTo>
                  <a:cubicBezTo>
                    <a:pt x="5338" y="5423"/>
                    <a:pt x="5348" y="5380"/>
                    <a:pt x="5348" y="5349"/>
                  </a:cubicBezTo>
                  <a:cubicBezTo>
                    <a:pt x="5348" y="5307"/>
                    <a:pt x="5338" y="5275"/>
                    <a:pt x="5317" y="5244"/>
                  </a:cubicBezTo>
                  <a:cubicBezTo>
                    <a:pt x="5295" y="5212"/>
                    <a:pt x="5263" y="5180"/>
                    <a:pt x="5221" y="5159"/>
                  </a:cubicBezTo>
                  <a:cubicBezTo>
                    <a:pt x="4886" y="5031"/>
                    <a:pt x="4552" y="4885"/>
                    <a:pt x="4243" y="4712"/>
                  </a:cubicBezTo>
                  <a:lnTo>
                    <a:pt x="4243" y="4712"/>
                  </a:lnTo>
                  <a:cubicBezTo>
                    <a:pt x="4497" y="4600"/>
                    <a:pt x="4774" y="4548"/>
                    <a:pt x="5042" y="4548"/>
                  </a:cubicBezTo>
                  <a:cubicBezTo>
                    <a:pt x="5169" y="4548"/>
                    <a:pt x="5295" y="4558"/>
                    <a:pt x="5422" y="4579"/>
                  </a:cubicBezTo>
                  <a:cubicBezTo>
                    <a:pt x="5432" y="4590"/>
                    <a:pt x="5443" y="4590"/>
                    <a:pt x="5464" y="4590"/>
                  </a:cubicBezTo>
                  <a:cubicBezTo>
                    <a:pt x="5495" y="4590"/>
                    <a:pt x="5517" y="4579"/>
                    <a:pt x="5549" y="4569"/>
                  </a:cubicBezTo>
                  <a:cubicBezTo>
                    <a:pt x="5580" y="4548"/>
                    <a:pt x="5612" y="4515"/>
                    <a:pt x="5622" y="4484"/>
                  </a:cubicBezTo>
                  <a:cubicBezTo>
                    <a:pt x="5643" y="4452"/>
                    <a:pt x="5654" y="4410"/>
                    <a:pt x="5654" y="4379"/>
                  </a:cubicBezTo>
                  <a:cubicBezTo>
                    <a:pt x="5654" y="4337"/>
                    <a:pt x="5643" y="4283"/>
                    <a:pt x="5612" y="4241"/>
                  </a:cubicBezTo>
                  <a:cubicBezTo>
                    <a:pt x="5601" y="4231"/>
                    <a:pt x="5580" y="4210"/>
                    <a:pt x="5559" y="4199"/>
                  </a:cubicBezTo>
                  <a:cubicBezTo>
                    <a:pt x="5538" y="4178"/>
                    <a:pt x="5506" y="4168"/>
                    <a:pt x="5485" y="4168"/>
                  </a:cubicBezTo>
                  <a:cubicBezTo>
                    <a:pt x="5338" y="4136"/>
                    <a:pt x="5200" y="4126"/>
                    <a:pt x="5052" y="4126"/>
                  </a:cubicBezTo>
                  <a:cubicBezTo>
                    <a:pt x="4618" y="4126"/>
                    <a:pt x="4194" y="4247"/>
                    <a:pt x="3820" y="4461"/>
                  </a:cubicBezTo>
                  <a:lnTo>
                    <a:pt x="3820" y="4461"/>
                  </a:lnTo>
                  <a:cubicBezTo>
                    <a:pt x="3336" y="4157"/>
                    <a:pt x="2882" y="3805"/>
                    <a:pt x="2476" y="3414"/>
                  </a:cubicBezTo>
                  <a:lnTo>
                    <a:pt x="2476" y="3414"/>
                  </a:lnTo>
                  <a:cubicBezTo>
                    <a:pt x="2773" y="3294"/>
                    <a:pt x="3081" y="3228"/>
                    <a:pt x="3397" y="3228"/>
                  </a:cubicBezTo>
                  <a:cubicBezTo>
                    <a:pt x="3481" y="3228"/>
                    <a:pt x="3576" y="3239"/>
                    <a:pt x="3671" y="3250"/>
                  </a:cubicBezTo>
                  <a:lnTo>
                    <a:pt x="3692" y="3250"/>
                  </a:lnTo>
                  <a:cubicBezTo>
                    <a:pt x="3723" y="3250"/>
                    <a:pt x="3755" y="3239"/>
                    <a:pt x="3787" y="3228"/>
                  </a:cubicBezTo>
                  <a:cubicBezTo>
                    <a:pt x="3819" y="3207"/>
                    <a:pt x="3850" y="3176"/>
                    <a:pt x="3871" y="3144"/>
                  </a:cubicBezTo>
                  <a:cubicBezTo>
                    <a:pt x="3892" y="3113"/>
                    <a:pt x="3903" y="3071"/>
                    <a:pt x="3903" y="3028"/>
                  </a:cubicBezTo>
                  <a:cubicBezTo>
                    <a:pt x="3903" y="2986"/>
                    <a:pt x="3882" y="2933"/>
                    <a:pt x="3861" y="2902"/>
                  </a:cubicBezTo>
                  <a:cubicBezTo>
                    <a:pt x="3840" y="2881"/>
                    <a:pt x="3819" y="2870"/>
                    <a:pt x="3798" y="2849"/>
                  </a:cubicBezTo>
                  <a:cubicBezTo>
                    <a:pt x="3776" y="2839"/>
                    <a:pt x="3755" y="2828"/>
                    <a:pt x="3723" y="2828"/>
                  </a:cubicBezTo>
                  <a:cubicBezTo>
                    <a:pt x="3618" y="2818"/>
                    <a:pt x="3502" y="2807"/>
                    <a:pt x="3397" y="2807"/>
                  </a:cubicBezTo>
                  <a:cubicBezTo>
                    <a:pt x="2972" y="2807"/>
                    <a:pt x="2538" y="2908"/>
                    <a:pt x="2163" y="3101"/>
                  </a:cubicBezTo>
                  <a:lnTo>
                    <a:pt x="2163" y="3101"/>
                  </a:lnTo>
                  <a:cubicBezTo>
                    <a:pt x="1970" y="2887"/>
                    <a:pt x="1785" y="2673"/>
                    <a:pt x="1618" y="2441"/>
                  </a:cubicBezTo>
                  <a:lnTo>
                    <a:pt x="1618" y="2441"/>
                  </a:lnTo>
                  <a:cubicBezTo>
                    <a:pt x="1712" y="2371"/>
                    <a:pt x="1808" y="2318"/>
                    <a:pt x="1920" y="2290"/>
                  </a:cubicBezTo>
                  <a:cubicBezTo>
                    <a:pt x="2046" y="2248"/>
                    <a:pt x="2173" y="2237"/>
                    <a:pt x="2310" y="2237"/>
                  </a:cubicBezTo>
                  <a:close/>
                  <a:moveTo>
                    <a:pt x="2310" y="2153"/>
                  </a:moveTo>
                  <a:cubicBezTo>
                    <a:pt x="2173" y="2153"/>
                    <a:pt x="2025" y="2163"/>
                    <a:pt x="1899" y="2206"/>
                  </a:cubicBezTo>
                  <a:cubicBezTo>
                    <a:pt x="1761" y="2248"/>
                    <a:pt x="1635" y="2311"/>
                    <a:pt x="1529" y="2406"/>
                  </a:cubicBezTo>
                  <a:lnTo>
                    <a:pt x="1498" y="2427"/>
                  </a:lnTo>
                  <a:lnTo>
                    <a:pt x="1519" y="2459"/>
                  </a:lnTo>
                  <a:cubicBezTo>
                    <a:pt x="1709" y="2712"/>
                    <a:pt x="1909" y="2954"/>
                    <a:pt x="2131" y="3176"/>
                  </a:cubicBezTo>
                  <a:lnTo>
                    <a:pt x="2152" y="3207"/>
                  </a:lnTo>
                  <a:lnTo>
                    <a:pt x="2173" y="3186"/>
                  </a:lnTo>
                  <a:cubicBezTo>
                    <a:pt x="2553" y="2996"/>
                    <a:pt x="2975" y="2891"/>
                    <a:pt x="3397" y="2891"/>
                  </a:cubicBezTo>
                  <a:cubicBezTo>
                    <a:pt x="3502" y="2891"/>
                    <a:pt x="3608" y="2902"/>
                    <a:pt x="3713" y="2912"/>
                  </a:cubicBezTo>
                  <a:cubicBezTo>
                    <a:pt x="3734" y="2912"/>
                    <a:pt x="3744" y="2923"/>
                    <a:pt x="3755" y="2923"/>
                  </a:cubicBezTo>
                  <a:cubicBezTo>
                    <a:pt x="3776" y="2933"/>
                    <a:pt x="3798" y="2954"/>
                    <a:pt x="3798" y="2965"/>
                  </a:cubicBezTo>
                  <a:cubicBezTo>
                    <a:pt x="3808" y="2986"/>
                    <a:pt x="3819" y="3007"/>
                    <a:pt x="3819" y="3028"/>
                  </a:cubicBezTo>
                  <a:cubicBezTo>
                    <a:pt x="3819" y="3060"/>
                    <a:pt x="3808" y="3102"/>
                    <a:pt x="3787" y="3123"/>
                  </a:cubicBezTo>
                  <a:cubicBezTo>
                    <a:pt x="3776" y="3134"/>
                    <a:pt x="3765" y="3144"/>
                    <a:pt x="3744" y="3155"/>
                  </a:cubicBezTo>
                  <a:cubicBezTo>
                    <a:pt x="3734" y="3155"/>
                    <a:pt x="3713" y="3165"/>
                    <a:pt x="3692" y="3165"/>
                  </a:cubicBezTo>
                  <a:lnTo>
                    <a:pt x="3681" y="3165"/>
                  </a:lnTo>
                  <a:cubicBezTo>
                    <a:pt x="3587" y="3155"/>
                    <a:pt x="3491" y="3144"/>
                    <a:pt x="3397" y="3144"/>
                  </a:cubicBezTo>
                  <a:cubicBezTo>
                    <a:pt x="3048" y="3144"/>
                    <a:pt x="2700" y="3218"/>
                    <a:pt x="2384" y="3366"/>
                  </a:cubicBezTo>
                  <a:lnTo>
                    <a:pt x="2331" y="3387"/>
                  </a:lnTo>
                  <a:lnTo>
                    <a:pt x="2373" y="3429"/>
                  </a:lnTo>
                  <a:cubicBezTo>
                    <a:pt x="2806" y="3851"/>
                    <a:pt x="3280" y="4231"/>
                    <a:pt x="3798" y="4548"/>
                  </a:cubicBezTo>
                  <a:lnTo>
                    <a:pt x="3819" y="4558"/>
                  </a:lnTo>
                  <a:lnTo>
                    <a:pt x="3840" y="4548"/>
                  </a:lnTo>
                  <a:cubicBezTo>
                    <a:pt x="4209" y="4326"/>
                    <a:pt x="4630" y="4210"/>
                    <a:pt x="5052" y="4210"/>
                  </a:cubicBezTo>
                  <a:cubicBezTo>
                    <a:pt x="5190" y="4210"/>
                    <a:pt x="5327" y="4220"/>
                    <a:pt x="5464" y="4252"/>
                  </a:cubicBezTo>
                  <a:cubicBezTo>
                    <a:pt x="5485" y="4252"/>
                    <a:pt x="5495" y="4262"/>
                    <a:pt x="5517" y="4262"/>
                  </a:cubicBezTo>
                  <a:cubicBezTo>
                    <a:pt x="5528" y="4283"/>
                    <a:pt x="5549" y="4294"/>
                    <a:pt x="5559" y="4315"/>
                  </a:cubicBezTo>
                  <a:cubicBezTo>
                    <a:pt x="5559" y="4337"/>
                    <a:pt x="5570" y="4358"/>
                    <a:pt x="5570" y="4379"/>
                  </a:cubicBezTo>
                  <a:cubicBezTo>
                    <a:pt x="5570" y="4410"/>
                    <a:pt x="5559" y="4442"/>
                    <a:pt x="5538" y="4463"/>
                  </a:cubicBezTo>
                  <a:lnTo>
                    <a:pt x="5506" y="4494"/>
                  </a:lnTo>
                  <a:cubicBezTo>
                    <a:pt x="5495" y="4494"/>
                    <a:pt x="5474" y="4505"/>
                    <a:pt x="5464" y="4505"/>
                  </a:cubicBezTo>
                  <a:cubicBezTo>
                    <a:pt x="5453" y="4505"/>
                    <a:pt x="5443" y="4505"/>
                    <a:pt x="5432" y="4494"/>
                  </a:cubicBezTo>
                  <a:cubicBezTo>
                    <a:pt x="5306" y="4473"/>
                    <a:pt x="5179" y="4463"/>
                    <a:pt x="5042" y="4463"/>
                  </a:cubicBezTo>
                  <a:cubicBezTo>
                    <a:pt x="4726" y="4463"/>
                    <a:pt x="4420" y="4537"/>
                    <a:pt x="4135" y="4674"/>
                  </a:cubicBezTo>
                  <a:lnTo>
                    <a:pt x="4061" y="4705"/>
                  </a:lnTo>
                  <a:lnTo>
                    <a:pt x="4135" y="4748"/>
                  </a:lnTo>
                  <a:cubicBezTo>
                    <a:pt x="4473" y="4937"/>
                    <a:pt x="4831" y="5106"/>
                    <a:pt x="5190" y="5244"/>
                  </a:cubicBezTo>
                  <a:cubicBezTo>
                    <a:pt x="5221" y="5254"/>
                    <a:pt x="5242" y="5265"/>
                    <a:pt x="5253" y="5286"/>
                  </a:cubicBezTo>
                  <a:cubicBezTo>
                    <a:pt x="5263" y="5307"/>
                    <a:pt x="5263" y="5328"/>
                    <a:pt x="5263" y="5349"/>
                  </a:cubicBezTo>
                  <a:cubicBezTo>
                    <a:pt x="5263" y="5380"/>
                    <a:pt x="5253" y="5413"/>
                    <a:pt x="5232" y="5444"/>
                  </a:cubicBezTo>
                  <a:cubicBezTo>
                    <a:pt x="5221" y="5455"/>
                    <a:pt x="5200" y="5465"/>
                    <a:pt x="5190" y="5476"/>
                  </a:cubicBezTo>
                  <a:cubicBezTo>
                    <a:pt x="5179" y="5476"/>
                    <a:pt x="5158" y="5486"/>
                    <a:pt x="5137" y="5486"/>
                  </a:cubicBezTo>
                  <a:cubicBezTo>
                    <a:pt x="5127" y="5486"/>
                    <a:pt x="5106" y="5476"/>
                    <a:pt x="5095" y="5476"/>
                  </a:cubicBezTo>
                  <a:cubicBezTo>
                    <a:pt x="4841" y="5380"/>
                    <a:pt x="4599" y="5265"/>
                    <a:pt x="4356" y="5148"/>
                  </a:cubicBezTo>
                  <a:lnTo>
                    <a:pt x="4293" y="5117"/>
                  </a:lnTo>
                  <a:lnTo>
                    <a:pt x="4293" y="5191"/>
                  </a:lnTo>
                  <a:cubicBezTo>
                    <a:pt x="4304" y="5560"/>
                    <a:pt x="4367" y="5929"/>
                    <a:pt x="4473" y="6288"/>
                  </a:cubicBezTo>
                  <a:cubicBezTo>
                    <a:pt x="4473" y="6299"/>
                    <a:pt x="4483" y="6320"/>
                    <a:pt x="4483" y="6330"/>
                  </a:cubicBezTo>
                  <a:cubicBezTo>
                    <a:pt x="4483" y="6362"/>
                    <a:pt x="4473" y="6383"/>
                    <a:pt x="4462" y="6404"/>
                  </a:cubicBezTo>
                  <a:cubicBezTo>
                    <a:pt x="4452" y="6425"/>
                    <a:pt x="4430" y="6435"/>
                    <a:pt x="4409" y="6446"/>
                  </a:cubicBezTo>
                  <a:cubicBezTo>
                    <a:pt x="4388" y="6456"/>
                    <a:pt x="4377" y="6456"/>
                    <a:pt x="4356" y="6456"/>
                  </a:cubicBezTo>
                  <a:cubicBezTo>
                    <a:pt x="4335" y="6456"/>
                    <a:pt x="4304" y="6446"/>
                    <a:pt x="4283" y="6435"/>
                  </a:cubicBezTo>
                  <a:cubicBezTo>
                    <a:pt x="4272" y="6435"/>
                    <a:pt x="4262" y="6425"/>
                    <a:pt x="4262" y="6414"/>
                  </a:cubicBezTo>
                  <a:cubicBezTo>
                    <a:pt x="4251" y="6404"/>
                    <a:pt x="4241" y="6393"/>
                    <a:pt x="4241" y="6383"/>
                  </a:cubicBezTo>
                  <a:cubicBezTo>
                    <a:pt x="4114" y="5961"/>
                    <a:pt x="4040" y="5507"/>
                    <a:pt x="4040" y="5064"/>
                  </a:cubicBezTo>
                  <a:lnTo>
                    <a:pt x="4040" y="5022"/>
                  </a:lnTo>
                  <a:lnTo>
                    <a:pt x="4051" y="4991"/>
                  </a:lnTo>
                  <a:lnTo>
                    <a:pt x="4019" y="4980"/>
                  </a:lnTo>
                  <a:cubicBezTo>
                    <a:pt x="3882" y="4895"/>
                    <a:pt x="3755" y="4822"/>
                    <a:pt x="3618" y="4737"/>
                  </a:cubicBezTo>
                  <a:cubicBezTo>
                    <a:pt x="3259" y="4515"/>
                    <a:pt x="2922" y="4262"/>
                    <a:pt x="2605" y="3988"/>
                  </a:cubicBezTo>
                  <a:lnTo>
                    <a:pt x="2542" y="3925"/>
                  </a:lnTo>
                  <a:lnTo>
                    <a:pt x="2532" y="4020"/>
                  </a:lnTo>
                  <a:lnTo>
                    <a:pt x="2532" y="4220"/>
                  </a:lnTo>
                  <a:cubicBezTo>
                    <a:pt x="2532" y="4684"/>
                    <a:pt x="2574" y="5148"/>
                    <a:pt x="2647" y="5602"/>
                  </a:cubicBezTo>
                  <a:cubicBezTo>
                    <a:pt x="2658" y="5613"/>
                    <a:pt x="2658" y="5623"/>
                    <a:pt x="2658" y="5634"/>
                  </a:cubicBezTo>
                  <a:cubicBezTo>
                    <a:pt x="2658" y="5645"/>
                    <a:pt x="2647" y="5666"/>
                    <a:pt x="2647" y="5676"/>
                  </a:cubicBezTo>
                  <a:cubicBezTo>
                    <a:pt x="2637" y="5697"/>
                    <a:pt x="2616" y="5708"/>
                    <a:pt x="2595" y="5718"/>
                  </a:cubicBezTo>
                  <a:cubicBezTo>
                    <a:pt x="2584" y="5729"/>
                    <a:pt x="2553" y="5739"/>
                    <a:pt x="2532" y="5739"/>
                  </a:cubicBezTo>
                  <a:cubicBezTo>
                    <a:pt x="2500" y="5739"/>
                    <a:pt x="2468" y="5729"/>
                    <a:pt x="2447" y="5708"/>
                  </a:cubicBezTo>
                  <a:cubicBezTo>
                    <a:pt x="2436" y="5708"/>
                    <a:pt x="2426" y="5697"/>
                    <a:pt x="2415" y="5676"/>
                  </a:cubicBezTo>
                  <a:cubicBezTo>
                    <a:pt x="2415" y="5666"/>
                    <a:pt x="2405" y="5655"/>
                    <a:pt x="2405" y="5634"/>
                  </a:cubicBezTo>
                  <a:cubicBezTo>
                    <a:pt x="2321" y="5159"/>
                    <a:pt x="2279" y="4695"/>
                    <a:pt x="2279" y="4220"/>
                  </a:cubicBezTo>
                  <a:cubicBezTo>
                    <a:pt x="2279" y="4093"/>
                    <a:pt x="2289" y="3967"/>
                    <a:pt x="2289" y="3840"/>
                  </a:cubicBezTo>
                  <a:cubicBezTo>
                    <a:pt x="2289" y="3830"/>
                    <a:pt x="2289" y="3819"/>
                    <a:pt x="2300" y="3809"/>
                  </a:cubicBezTo>
                  <a:cubicBezTo>
                    <a:pt x="2300" y="3798"/>
                    <a:pt x="2310" y="3788"/>
                    <a:pt x="2321" y="3777"/>
                  </a:cubicBezTo>
                  <a:lnTo>
                    <a:pt x="2342" y="3756"/>
                  </a:lnTo>
                  <a:lnTo>
                    <a:pt x="2310" y="3725"/>
                  </a:lnTo>
                  <a:cubicBezTo>
                    <a:pt x="1962" y="3387"/>
                    <a:pt x="1635" y="3028"/>
                    <a:pt x="1350" y="2638"/>
                  </a:cubicBezTo>
                  <a:lnTo>
                    <a:pt x="1297" y="2574"/>
                  </a:lnTo>
                  <a:lnTo>
                    <a:pt x="1276" y="2659"/>
                  </a:lnTo>
                  <a:cubicBezTo>
                    <a:pt x="1192" y="2954"/>
                    <a:pt x="1149" y="3261"/>
                    <a:pt x="1149" y="3566"/>
                  </a:cubicBezTo>
                  <a:cubicBezTo>
                    <a:pt x="1149" y="4389"/>
                    <a:pt x="1445" y="5212"/>
                    <a:pt x="1983" y="5856"/>
                  </a:cubicBezTo>
                  <a:cubicBezTo>
                    <a:pt x="2331" y="6267"/>
                    <a:pt x="2774" y="6594"/>
                    <a:pt x="3270" y="6805"/>
                  </a:cubicBezTo>
                  <a:cubicBezTo>
                    <a:pt x="3755" y="7026"/>
                    <a:pt x="4293" y="7153"/>
                    <a:pt x="4831" y="7164"/>
                  </a:cubicBezTo>
                  <a:lnTo>
                    <a:pt x="4958" y="7164"/>
                  </a:lnTo>
                  <a:cubicBezTo>
                    <a:pt x="5485" y="7164"/>
                    <a:pt x="6044" y="7068"/>
                    <a:pt x="6519" y="6826"/>
                  </a:cubicBezTo>
                  <a:cubicBezTo>
                    <a:pt x="6761" y="6699"/>
                    <a:pt x="6983" y="6531"/>
                    <a:pt x="7152" y="6309"/>
                  </a:cubicBezTo>
                  <a:cubicBezTo>
                    <a:pt x="7321" y="6088"/>
                    <a:pt x="7436" y="5834"/>
                    <a:pt x="7436" y="5549"/>
                  </a:cubicBezTo>
                  <a:cubicBezTo>
                    <a:pt x="7436" y="5518"/>
                    <a:pt x="7426" y="5486"/>
                    <a:pt x="7426" y="5455"/>
                  </a:cubicBezTo>
                  <a:cubicBezTo>
                    <a:pt x="7415" y="5296"/>
                    <a:pt x="7373" y="5148"/>
                    <a:pt x="7300" y="5001"/>
                  </a:cubicBezTo>
                  <a:cubicBezTo>
                    <a:pt x="7204" y="4780"/>
                    <a:pt x="7047" y="4569"/>
                    <a:pt x="6878" y="4379"/>
                  </a:cubicBezTo>
                  <a:cubicBezTo>
                    <a:pt x="6719" y="4199"/>
                    <a:pt x="6529" y="4030"/>
                    <a:pt x="6371" y="3883"/>
                  </a:cubicBezTo>
                  <a:cubicBezTo>
                    <a:pt x="5939" y="3503"/>
                    <a:pt x="5443" y="3186"/>
                    <a:pt x="4937" y="2933"/>
                  </a:cubicBezTo>
                  <a:cubicBezTo>
                    <a:pt x="4409" y="2670"/>
                    <a:pt x="3850" y="2469"/>
                    <a:pt x="3280" y="2321"/>
                  </a:cubicBezTo>
                  <a:cubicBezTo>
                    <a:pt x="2996" y="2237"/>
                    <a:pt x="2647" y="2153"/>
                    <a:pt x="2310" y="2153"/>
                  </a:cubicBezTo>
                  <a:close/>
                  <a:moveTo>
                    <a:pt x="221" y="85"/>
                  </a:moveTo>
                  <a:cubicBezTo>
                    <a:pt x="242" y="85"/>
                    <a:pt x="263" y="85"/>
                    <a:pt x="274" y="96"/>
                  </a:cubicBezTo>
                  <a:cubicBezTo>
                    <a:pt x="295" y="106"/>
                    <a:pt x="306" y="127"/>
                    <a:pt x="316" y="159"/>
                  </a:cubicBezTo>
                  <a:cubicBezTo>
                    <a:pt x="485" y="666"/>
                    <a:pt x="706" y="1151"/>
                    <a:pt x="970" y="1615"/>
                  </a:cubicBezTo>
                  <a:cubicBezTo>
                    <a:pt x="1076" y="1815"/>
                    <a:pt x="1203" y="2005"/>
                    <a:pt x="1329" y="2195"/>
                  </a:cubicBezTo>
                  <a:lnTo>
                    <a:pt x="1350" y="2227"/>
                  </a:lnTo>
                  <a:lnTo>
                    <a:pt x="1392" y="2195"/>
                  </a:lnTo>
                  <a:cubicBezTo>
                    <a:pt x="1529" y="2089"/>
                    <a:pt x="1677" y="2016"/>
                    <a:pt x="1825" y="1974"/>
                  </a:cubicBezTo>
                  <a:cubicBezTo>
                    <a:pt x="1983" y="1931"/>
                    <a:pt x="2152" y="1910"/>
                    <a:pt x="2321" y="1910"/>
                  </a:cubicBezTo>
                  <a:cubicBezTo>
                    <a:pt x="2668" y="1910"/>
                    <a:pt x="3048" y="1995"/>
                    <a:pt x="3386" y="2089"/>
                  </a:cubicBezTo>
                  <a:cubicBezTo>
                    <a:pt x="4082" y="2279"/>
                    <a:pt x="4768" y="2543"/>
                    <a:pt x="5401" y="2891"/>
                  </a:cubicBezTo>
                  <a:cubicBezTo>
                    <a:pt x="5960" y="3207"/>
                    <a:pt x="6466" y="3587"/>
                    <a:pt x="6909" y="4051"/>
                  </a:cubicBezTo>
                  <a:cubicBezTo>
                    <a:pt x="7099" y="4262"/>
                    <a:pt x="7300" y="4494"/>
                    <a:pt x="7436" y="4748"/>
                  </a:cubicBezTo>
                  <a:cubicBezTo>
                    <a:pt x="7584" y="5001"/>
                    <a:pt x="7679" y="5265"/>
                    <a:pt x="7679" y="5549"/>
                  </a:cubicBezTo>
                  <a:cubicBezTo>
                    <a:pt x="7679" y="5645"/>
                    <a:pt x="7668" y="5739"/>
                    <a:pt x="7647" y="5845"/>
                  </a:cubicBezTo>
                  <a:cubicBezTo>
                    <a:pt x="7574" y="6130"/>
                    <a:pt x="7447" y="6372"/>
                    <a:pt x="7268" y="6573"/>
                  </a:cubicBezTo>
                  <a:cubicBezTo>
                    <a:pt x="6993" y="6878"/>
                    <a:pt x="6625" y="7089"/>
                    <a:pt x="6213" y="7227"/>
                  </a:cubicBezTo>
                  <a:cubicBezTo>
                    <a:pt x="5802" y="7353"/>
                    <a:pt x="5348" y="7417"/>
                    <a:pt x="4926" y="7417"/>
                  </a:cubicBezTo>
                  <a:cubicBezTo>
                    <a:pt x="4810" y="7417"/>
                    <a:pt x="4694" y="7406"/>
                    <a:pt x="4588" y="7406"/>
                  </a:cubicBezTo>
                  <a:cubicBezTo>
                    <a:pt x="3998" y="7353"/>
                    <a:pt x="3418" y="7185"/>
                    <a:pt x="2890" y="6899"/>
                  </a:cubicBezTo>
                  <a:cubicBezTo>
                    <a:pt x="2373" y="6615"/>
                    <a:pt x="1909" y="6224"/>
                    <a:pt x="1571" y="5729"/>
                  </a:cubicBezTo>
                  <a:cubicBezTo>
                    <a:pt x="1139" y="5096"/>
                    <a:pt x="896" y="4326"/>
                    <a:pt x="896" y="3566"/>
                  </a:cubicBezTo>
                  <a:cubicBezTo>
                    <a:pt x="896" y="3155"/>
                    <a:pt x="970" y="2733"/>
                    <a:pt x="1107" y="2342"/>
                  </a:cubicBezTo>
                  <a:lnTo>
                    <a:pt x="1118" y="2321"/>
                  </a:lnTo>
                  <a:lnTo>
                    <a:pt x="1107" y="2300"/>
                  </a:lnTo>
                  <a:cubicBezTo>
                    <a:pt x="675" y="1678"/>
                    <a:pt x="327" y="982"/>
                    <a:pt x="84" y="254"/>
                  </a:cubicBezTo>
                  <a:lnTo>
                    <a:pt x="84" y="212"/>
                  </a:lnTo>
                  <a:cubicBezTo>
                    <a:pt x="84" y="190"/>
                    <a:pt x="84" y="180"/>
                    <a:pt x="95" y="159"/>
                  </a:cubicBezTo>
                  <a:cubicBezTo>
                    <a:pt x="106" y="138"/>
                    <a:pt x="127" y="117"/>
                    <a:pt x="148" y="106"/>
                  </a:cubicBezTo>
                  <a:cubicBezTo>
                    <a:pt x="169" y="96"/>
                    <a:pt x="200" y="85"/>
                    <a:pt x="221" y="85"/>
                  </a:cubicBezTo>
                  <a:close/>
                  <a:moveTo>
                    <a:pt x="221" y="1"/>
                  </a:moveTo>
                  <a:cubicBezTo>
                    <a:pt x="169" y="1"/>
                    <a:pt x="116" y="22"/>
                    <a:pt x="73" y="54"/>
                  </a:cubicBezTo>
                  <a:cubicBezTo>
                    <a:pt x="52" y="75"/>
                    <a:pt x="31" y="96"/>
                    <a:pt x="21" y="127"/>
                  </a:cubicBezTo>
                  <a:cubicBezTo>
                    <a:pt x="0" y="148"/>
                    <a:pt x="0" y="180"/>
                    <a:pt x="0" y="212"/>
                  </a:cubicBezTo>
                  <a:cubicBezTo>
                    <a:pt x="0" y="233"/>
                    <a:pt x="0" y="265"/>
                    <a:pt x="10" y="286"/>
                  </a:cubicBezTo>
                  <a:cubicBezTo>
                    <a:pt x="251" y="1008"/>
                    <a:pt x="596" y="1699"/>
                    <a:pt x="1024" y="2339"/>
                  </a:cubicBezTo>
                  <a:lnTo>
                    <a:pt x="1024" y="2339"/>
                  </a:lnTo>
                  <a:cubicBezTo>
                    <a:pt x="883" y="2741"/>
                    <a:pt x="812" y="3154"/>
                    <a:pt x="812" y="3566"/>
                  </a:cubicBezTo>
                  <a:cubicBezTo>
                    <a:pt x="812" y="4347"/>
                    <a:pt x="1055" y="5127"/>
                    <a:pt x="1508" y="5781"/>
                  </a:cubicBezTo>
                  <a:cubicBezTo>
                    <a:pt x="1846" y="6288"/>
                    <a:pt x="2321" y="6688"/>
                    <a:pt x="2848" y="6974"/>
                  </a:cubicBezTo>
                  <a:cubicBezTo>
                    <a:pt x="3386" y="7269"/>
                    <a:pt x="3976" y="7438"/>
                    <a:pt x="4578" y="7490"/>
                  </a:cubicBezTo>
                  <a:cubicBezTo>
                    <a:pt x="4694" y="7490"/>
                    <a:pt x="4810" y="7501"/>
                    <a:pt x="4926" y="7501"/>
                  </a:cubicBezTo>
                  <a:cubicBezTo>
                    <a:pt x="5495" y="7501"/>
                    <a:pt x="6118" y="7396"/>
                    <a:pt x="6646" y="7142"/>
                  </a:cubicBezTo>
                  <a:cubicBezTo>
                    <a:pt x="6909" y="7016"/>
                    <a:pt x="7141" y="6847"/>
                    <a:pt x="7331" y="6636"/>
                  </a:cubicBezTo>
                  <a:cubicBezTo>
                    <a:pt x="7521" y="6425"/>
                    <a:pt x="7658" y="6161"/>
                    <a:pt x="7732" y="5856"/>
                  </a:cubicBezTo>
                  <a:cubicBezTo>
                    <a:pt x="7753" y="5750"/>
                    <a:pt x="7764" y="5655"/>
                    <a:pt x="7764" y="5549"/>
                  </a:cubicBezTo>
                  <a:cubicBezTo>
                    <a:pt x="7764" y="5244"/>
                    <a:pt x="7668" y="4958"/>
                    <a:pt x="7511" y="4705"/>
                  </a:cubicBezTo>
                  <a:cubicBezTo>
                    <a:pt x="7363" y="4442"/>
                    <a:pt x="7162" y="4210"/>
                    <a:pt x="6962" y="3999"/>
                  </a:cubicBezTo>
                  <a:cubicBezTo>
                    <a:pt x="6519" y="3524"/>
                    <a:pt x="6002" y="3144"/>
                    <a:pt x="5443" y="2828"/>
                  </a:cubicBezTo>
                  <a:lnTo>
                    <a:pt x="5443" y="2818"/>
                  </a:lnTo>
                  <a:cubicBezTo>
                    <a:pt x="4799" y="2459"/>
                    <a:pt x="4114" y="2195"/>
                    <a:pt x="3407" y="2005"/>
                  </a:cubicBezTo>
                  <a:cubicBezTo>
                    <a:pt x="3059" y="1910"/>
                    <a:pt x="2690" y="1826"/>
                    <a:pt x="2321" y="1826"/>
                  </a:cubicBezTo>
                  <a:cubicBezTo>
                    <a:pt x="2141" y="1826"/>
                    <a:pt x="1972" y="1847"/>
                    <a:pt x="1803" y="1889"/>
                  </a:cubicBezTo>
                  <a:cubicBezTo>
                    <a:pt x="1647" y="1938"/>
                    <a:pt x="1500" y="2005"/>
                    <a:pt x="1369" y="2107"/>
                  </a:cubicBezTo>
                  <a:lnTo>
                    <a:pt x="1369" y="2107"/>
                  </a:lnTo>
                  <a:cubicBezTo>
                    <a:pt x="1260" y="1938"/>
                    <a:pt x="1142" y="1760"/>
                    <a:pt x="1044" y="1573"/>
                  </a:cubicBezTo>
                  <a:cubicBezTo>
                    <a:pt x="781" y="1119"/>
                    <a:pt x="570" y="634"/>
                    <a:pt x="401" y="127"/>
                  </a:cubicBezTo>
                  <a:cubicBezTo>
                    <a:pt x="390" y="85"/>
                    <a:pt x="359" y="54"/>
                    <a:pt x="327" y="33"/>
                  </a:cubicBezTo>
                  <a:cubicBezTo>
                    <a:pt x="295" y="12"/>
                    <a:pt x="263" y="1"/>
                    <a:pt x="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28"/>
          <p:cNvSpPr/>
          <p:nvPr/>
        </p:nvSpPr>
        <p:spPr>
          <a:xfrm rot="1704903">
            <a:off x="225300" y="4182148"/>
            <a:ext cx="842439" cy="771887"/>
          </a:xfrm>
          <a:custGeom>
            <a:avLst/>
            <a:gdLst/>
            <a:ahLst/>
            <a:cxnLst/>
            <a:rect l="l" t="t" r="r" b="b"/>
            <a:pathLst>
              <a:path w="7676" h="7034" extrusionOk="0">
                <a:moveTo>
                  <a:pt x="3507" y="0"/>
                </a:moveTo>
                <a:cubicBezTo>
                  <a:pt x="2990" y="0"/>
                  <a:pt x="2537" y="311"/>
                  <a:pt x="2291" y="761"/>
                </a:cubicBezTo>
                <a:cubicBezTo>
                  <a:pt x="2006" y="1258"/>
                  <a:pt x="2006" y="1828"/>
                  <a:pt x="2059" y="2377"/>
                </a:cubicBezTo>
                <a:cubicBezTo>
                  <a:pt x="971" y="2630"/>
                  <a:pt x="0" y="3569"/>
                  <a:pt x="32" y="4752"/>
                </a:cubicBezTo>
                <a:cubicBezTo>
                  <a:pt x="42" y="5364"/>
                  <a:pt x="370" y="5924"/>
                  <a:pt x="971" y="6103"/>
                </a:cubicBezTo>
                <a:cubicBezTo>
                  <a:pt x="1124" y="6152"/>
                  <a:pt x="1275" y="6173"/>
                  <a:pt x="1424" y="6173"/>
                </a:cubicBezTo>
                <a:cubicBezTo>
                  <a:pt x="1789" y="6173"/>
                  <a:pt x="2140" y="6043"/>
                  <a:pt x="2471" y="5871"/>
                </a:cubicBezTo>
                <a:cubicBezTo>
                  <a:pt x="2625" y="6517"/>
                  <a:pt x="3167" y="7033"/>
                  <a:pt x="3894" y="7033"/>
                </a:cubicBezTo>
                <a:cubicBezTo>
                  <a:pt x="3916" y="7033"/>
                  <a:pt x="3937" y="7033"/>
                  <a:pt x="3959" y="7032"/>
                </a:cubicBezTo>
                <a:cubicBezTo>
                  <a:pt x="4741" y="6990"/>
                  <a:pt x="5311" y="6367"/>
                  <a:pt x="5363" y="5649"/>
                </a:cubicBezTo>
                <a:cubicBezTo>
                  <a:pt x="5561" y="5706"/>
                  <a:pt x="5766" y="5737"/>
                  <a:pt x="5968" y="5737"/>
                </a:cubicBezTo>
                <a:cubicBezTo>
                  <a:pt x="6552" y="5737"/>
                  <a:pt x="7110" y="5483"/>
                  <a:pt x="7401" y="4878"/>
                </a:cubicBezTo>
                <a:cubicBezTo>
                  <a:pt x="7675" y="4298"/>
                  <a:pt x="7443" y="3654"/>
                  <a:pt x="6968" y="3327"/>
                </a:cubicBezTo>
                <a:cubicBezTo>
                  <a:pt x="7105" y="3200"/>
                  <a:pt x="7211" y="3041"/>
                  <a:pt x="7284" y="2851"/>
                </a:cubicBezTo>
                <a:cubicBezTo>
                  <a:pt x="7453" y="2461"/>
                  <a:pt x="7432" y="1986"/>
                  <a:pt x="7084" y="1690"/>
                </a:cubicBezTo>
                <a:cubicBezTo>
                  <a:pt x="6910" y="1535"/>
                  <a:pt x="6684" y="1471"/>
                  <a:pt x="6454" y="1471"/>
                </a:cubicBezTo>
                <a:cubicBezTo>
                  <a:pt x="6294" y="1471"/>
                  <a:pt x="6133" y="1501"/>
                  <a:pt x="5986" y="1553"/>
                </a:cubicBezTo>
                <a:cubicBezTo>
                  <a:pt x="5733" y="1638"/>
                  <a:pt x="5522" y="1807"/>
                  <a:pt x="5300" y="1965"/>
                </a:cubicBezTo>
                <a:cubicBezTo>
                  <a:pt x="5173" y="993"/>
                  <a:pt x="4656" y="54"/>
                  <a:pt x="3558" y="1"/>
                </a:cubicBezTo>
                <a:cubicBezTo>
                  <a:pt x="3541" y="0"/>
                  <a:pt x="3524" y="0"/>
                  <a:pt x="3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8"/>
          <p:cNvSpPr/>
          <p:nvPr/>
        </p:nvSpPr>
        <p:spPr>
          <a:xfrm rot="-1704910" flipH="1">
            <a:off x="8125317" y="485474"/>
            <a:ext cx="309149" cy="283261"/>
          </a:xfrm>
          <a:custGeom>
            <a:avLst/>
            <a:gdLst/>
            <a:ahLst/>
            <a:cxnLst/>
            <a:rect l="l" t="t" r="r" b="b"/>
            <a:pathLst>
              <a:path w="7676" h="7034" extrusionOk="0">
                <a:moveTo>
                  <a:pt x="3507" y="0"/>
                </a:moveTo>
                <a:cubicBezTo>
                  <a:pt x="2990" y="0"/>
                  <a:pt x="2537" y="311"/>
                  <a:pt x="2291" y="761"/>
                </a:cubicBezTo>
                <a:cubicBezTo>
                  <a:pt x="2006" y="1258"/>
                  <a:pt x="2006" y="1828"/>
                  <a:pt x="2059" y="2377"/>
                </a:cubicBezTo>
                <a:cubicBezTo>
                  <a:pt x="971" y="2630"/>
                  <a:pt x="0" y="3569"/>
                  <a:pt x="32" y="4752"/>
                </a:cubicBezTo>
                <a:cubicBezTo>
                  <a:pt x="42" y="5364"/>
                  <a:pt x="370" y="5924"/>
                  <a:pt x="971" y="6103"/>
                </a:cubicBezTo>
                <a:cubicBezTo>
                  <a:pt x="1124" y="6152"/>
                  <a:pt x="1275" y="6173"/>
                  <a:pt x="1424" y="6173"/>
                </a:cubicBezTo>
                <a:cubicBezTo>
                  <a:pt x="1789" y="6173"/>
                  <a:pt x="2140" y="6043"/>
                  <a:pt x="2471" y="5871"/>
                </a:cubicBezTo>
                <a:cubicBezTo>
                  <a:pt x="2625" y="6517"/>
                  <a:pt x="3167" y="7033"/>
                  <a:pt x="3894" y="7033"/>
                </a:cubicBezTo>
                <a:cubicBezTo>
                  <a:pt x="3916" y="7033"/>
                  <a:pt x="3937" y="7033"/>
                  <a:pt x="3959" y="7032"/>
                </a:cubicBezTo>
                <a:cubicBezTo>
                  <a:pt x="4741" y="6990"/>
                  <a:pt x="5311" y="6367"/>
                  <a:pt x="5363" y="5649"/>
                </a:cubicBezTo>
                <a:cubicBezTo>
                  <a:pt x="5561" y="5706"/>
                  <a:pt x="5766" y="5737"/>
                  <a:pt x="5968" y="5737"/>
                </a:cubicBezTo>
                <a:cubicBezTo>
                  <a:pt x="6552" y="5737"/>
                  <a:pt x="7110" y="5483"/>
                  <a:pt x="7401" y="4878"/>
                </a:cubicBezTo>
                <a:cubicBezTo>
                  <a:pt x="7675" y="4298"/>
                  <a:pt x="7443" y="3654"/>
                  <a:pt x="6968" y="3327"/>
                </a:cubicBezTo>
                <a:cubicBezTo>
                  <a:pt x="7105" y="3200"/>
                  <a:pt x="7211" y="3041"/>
                  <a:pt x="7284" y="2851"/>
                </a:cubicBezTo>
                <a:cubicBezTo>
                  <a:pt x="7453" y="2461"/>
                  <a:pt x="7432" y="1986"/>
                  <a:pt x="7084" y="1690"/>
                </a:cubicBezTo>
                <a:cubicBezTo>
                  <a:pt x="6910" y="1535"/>
                  <a:pt x="6684" y="1471"/>
                  <a:pt x="6454" y="1471"/>
                </a:cubicBezTo>
                <a:cubicBezTo>
                  <a:pt x="6294" y="1471"/>
                  <a:pt x="6133" y="1501"/>
                  <a:pt x="5986" y="1553"/>
                </a:cubicBezTo>
                <a:cubicBezTo>
                  <a:pt x="5733" y="1638"/>
                  <a:pt x="5522" y="1807"/>
                  <a:pt x="5300" y="1965"/>
                </a:cubicBezTo>
                <a:cubicBezTo>
                  <a:pt x="5173" y="993"/>
                  <a:pt x="4656" y="54"/>
                  <a:pt x="3558" y="1"/>
                </a:cubicBezTo>
                <a:cubicBezTo>
                  <a:pt x="3541" y="0"/>
                  <a:pt x="3524" y="0"/>
                  <a:pt x="3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05370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00"/>
        <p:cNvGrpSpPr/>
        <p:nvPr/>
      </p:nvGrpSpPr>
      <p:grpSpPr>
        <a:xfrm>
          <a:off x="0" y="0"/>
          <a:ext cx="0" cy="0"/>
          <a:chOff x="0" y="0"/>
          <a:chExt cx="0" cy="0"/>
        </a:xfrm>
      </p:grpSpPr>
      <p:pic>
        <p:nvPicPr>
          <p:cNvPr id="201" name="Google Shape;201;p29"/>
          <p:cNvPicPr preferRelativeResize="0"/>
          <p:nvPr/>
        </p:nvPicPr>
        <p:blipFill>
          <a:blip r:embed="rId2">
            <a:alphaModFix amt="25000"/>
          </a:blip>
          <a:stretch>
            <a:fillRect/>
          </a:stretch>
        </p:blipFill>
        <p:spPr>
          <a:xfrm>
            <a:off x="0" y="0"/>
            <a:ext cx="9144003" cy="5143501"/>
          </a:xfrm>
          <a:prstGeom prst="rect">
            <a:avLst/>
          </a:prstGeom>
          <a:noFill/>
          <a:ln>
            <a:noFill/>
          </a:ln>
        </p:spPr>
      </p:pic>
      <p:sp>
        <p:nvSpPr>
          <p:cNvPr id="202" name="Google Shape;202;p29"/>
          <p:cNvSpPr/>
          <p:nvPr/>
        </p:nvSpPr>
        <p:spPr>
          <a:xfrm flipH="1">
            <a:off x="7925675" y="292650"/>
            <a:ext cx="1035972" cy="949256"/>
          </a:xfrm>
          <a:custGeom>
            <a:avLst/>
            <a:gdLst/>
            <a:ahLst/>
            <a:cxnLst/>
            <a:rect l="l" t="t" r="r" b="b"/>
            <a:pathLst>
              <a:path w="7676" h="7034" extrusionOk="0">
                <a:moveTo>
                  <a:pt x="3507" y="0"/>
                </a:moveTo>
                <a:cubicBezTo>
                  <a:pt x="2990" y="0"/>
                  <a:pt x="2537" y="311"/>
                  <a:pt x="2291" y="761"/>
                </a:cubicBezTo>
                <a:cubicBezTo>
                  <a:pt x="2006" y="1258"/>
                  <a:pt x="2006" y="1828"/>
                  <a:pt x="2059" y="2377"/>
                </a:cubicBezTo>
                <a:cubicBezTo>
                  <a:pt x="971" y="2630"/>
                  <a:pt x="0" y="3569"/>
                  <a:pt x="32" y="4752"/>
                </a:cubicBezTo>
                <a:cubicBezTo>
                  <a:pt x="42" y="5364"/>
                  <a:pt x="370" y="5924"/>
                  <a:pt x="971" y="6103"/>
                </a:cubicBezTo>
                <a:cubicBezTo>
                  <a:pt x="1124" y="6152"/>
                  <a:pt x="1275" y="6173"/>
                  <a:pt x="1424" y="6173"/>
                </a:cubicBezTo>
                <a:cubicBezTo>
                  <a:pt x="1789" y="6173"/>
                  <a:pt x="2140" y="6043"/>
                  <a:pt x="2471" y="5871"/>
                </a:cubicBezTo>
                <a:cubicBezTo>
                  <a:pt x="2625" y="6517"/>
                  <a:pt x="3167" y="7033"/>
                  <a:pt x="3894" y="7033"/>
                </a:cubicBezTo>
                <a:cubicBezTo>
                  <a:pt x="3916" y="7033"/>
                  <a:pt x="3937" y="7033"/>
                  <a:pt x="3959" y="7032"/>
                </a:cubicBezTo>
                <a:cubicBezTo>
                  <a:pt x="4741" y="6990"/>
                  <a:pt x="5311" y="6367"/>
                  <a:pt x="5363" y="5649"/>
                </a:cubicBezTo>
                <a:cubicBezTo>
                  <a:pt x="5561" y="5706"/>
                  <a:pt x="5766" y="5737"/>
                  <a:pt x="5968" y="5737"/>
                </a:cubicBezTo>
                <a:cubicBezTo>
                  <a:pt x="6552" y="5737"/>
                  <a:pt x="7110" y="5483"/>
                  <a:pt x="7401" y="4878"/>
                </a:cubicBezTo>
                <a:cubicBezTo>
                  <a:pt x="7675" y="4298"/>
                  <a:pt x="7443" y="3654"/>
                  <a:pt x="6968" y="3327"/>
                </a:cubicBezTo>
                <a:cubicBezTo>
                  <a:pt x="7105" y="3200"/>
                  <a:pt x="7211" y="3041"/>
                  <a:pt x="7284" y="2851"/>
                </a:cubicBezTo>
                <a:cubicBezTo>
                  <a:pt x="7453" y="2461"/>
                  <a:pt x="7432" y="1986"/>
                  <a:pt x="7084" y="1690"/>
                </a:cubicBezTo>
                <a:cubicBezTo>
                  <a:pt x="6910" y="1535"/>
                  <a:pt x="6684" y="1471"/>
                  <a:pt x="6454" y="1471"/>
                </a:cubicBezTo>
                <a:cubicBezTo>
                  <a:pt x="6294" y="1471"/>
                  <a:pt x="6133" y="1501"/>
                  <a:pt x="5986" y="1553"/>
                </a:cubicBezTo>
                <a:cubicBezTo>
                  <a:pt x="5733" y="1638"/>
                  <a:pt x="5522" y="1807"/>
                  <a:pt x="5300" y="1965"/>
                </a:cubicBezTo>
                <a:cubicBezTo>
                  <a:pt x="5173" y="993"/>
                  <a:pt x="4656" y="54"/>
                  <a:pt x="3558" y="1"/>
                </a:cubicBezTo>
                <a:cubicBezTo>
                  <a:pt x="3541" y="0"/>
                  <a:pt x="3524" y="0"/>
                  <a:pt x="3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 name="Google Shape;203;p29"/>
          <p:cNvGrpSpPr/>
          <p:nvPr/>
        </p:nvGrpSpPr>
        <p:grpSpPr>
          <a:xfrm>
            <a:off x="8598938" y="581512"/>
            <a:ext cx="414888" cy="464970"/>
            <a:chOff x="1456981" y="1635118"/>
            <a:chExt cx="316902" cy="355156"/>
          </a:xfrm>
        </p:grpSpPr>
        <p:sp>
          <p:nvSpPr>
            <p:cNvPr id="204" name="Google Shape;204;p29"/>
            <p:cNvSpPr/>
            <p:nvPr/>
          </p:nvSpPr>
          <p:spPr>
            <a:xfrm>
              <a:off x="1456981" y="1635118"/>
              <a:ext cx="316902" cy="355156"/>
            </a:xfrm>
            <a:custGeom>
              <a:avLst/>
              <a:gdLst/>
              <a:ahLst/>
              <a:cxnLst/>
              <a:rect l="l" t="t" r="r" b="b"/>
              <a:pathLst>
                <a:path w="7522" h="8430" extrusionOk="0">
                  <a:moveTo>
                    <a:pt x="3992" y="1"/>
                  </a:moveTo>
                  <a:cubicBezTo>
                    <a:pt x="3714" y="1"/>
                    <a:pt x="3442" y="120"/>
                    <a:pt x="3239" y="339"/>
                  </a:cubicBezTo>
                  <a:cubicBezTo>
                    <a:pt x="3070" y="508"/>
                    <a:pt x="2975" y="719"/>
                    <a:pt x="2923" y="930"/>
                  </a:cubicBezTo>
                  <a:lnTo>
                    <a:pt x="2912" y="919"/>
                  </a:lnTo>
                  <a:cubicBezTo>
                    <a:pt x="2501" y="603"/>
                    <a:pt x="1983" y="413"/>
                    <a:pt x="1467" y="382"/>
                  </a:cubicBezTo>
                  <a:cubicBezTo>
                    <a:pt x="1287" y="382"/>
                    <a:pt x="696" y="382"/>
                    <a:pt x="306" y="750"/>
                  </a:cubicBezTo>
                  <a:cubicBezTo>
                    <a:pt x="106" y="951"/>
                    <a:pt x="0" y="1204"/>
                    <a:pt x="11" y="1489"/>
                  </a:cubicBezTo>
                  <a:cubicBezTo>
                    <a:pt x="11" y="1847"/>
                    <a:pt x="222" y="2164"/>
                    <a:pt x="591" y="2386"/>
                  </a:cubicBezTo>
                  <a:cubicBezTo>
                    <a:pt x="823" y="2523"/>
                    <a:pt x="1076" y="2618"/>
                    <a:pt x="1308" y="2702"/>
                  </a:cubicBezTo>
                  <a:cubicBezTo>
                    <a:pt x="1667" y="2829"/>
                    <a:pt x="2036" y="2923"/>
                    <a:pt x="2405" y="2977"/>
                  </a:cubicBezTo>
                  <a:cubicBezTo>
                    <a:pt x="2311" y="3061"/>
                    <a:pt x="2236" y="3155"/>
                    <a:pt x="2173" y="3261"/>
                  </a:cubicBezTo>
                  <a:cubicBezTo>
                    <a:pt x="1994" y="3609"/>
                    <a:pt x="2068" y="4031"/>
                    <a:pt x="2374" y="4379"/>
                  </a:cubicBezTo>
                  <a:cubicBezTo>
                    <a:pt x="2669" y="4728"/>
                    <a:pt x="3059" y="5002"/>
                    <a:pt x="3481" y="5171"/>
                  </a:cubicBezTo>
                  <a:cubicBezTo>
                    <a:pt x="3840" y="5318"/>
                    <a:pt x="4220" y="5403"/>
                    <a:pt x="4610" y="5403"/>
                  </a:cubicBezTo>
                  <a:cubicBezTo>
                    <a:pt x="4695" y="5635"/>
                    <a:pt x="4768" y="5856"/>
                    <a:pt x="4831" y="6088"/>
                  </a:cubicBezTo>
                  <a:cubicBezTo>
                    <a:pt x="4853" y="6151"/>
                    <a:pt x="4863" y="6226"/>
                    <a:pt x="4885" y="6289"/>
                  </a:cubicBezTo>
                  <a:lnTo>
                    <a:pt x="4885" y="6299"/>
                  </a:lnTo>
                  <a:cubicBezTo>
                    <a:pt x="4906" y="6373"/>
                    <a:pt x="4916" y="6437"/>
                    <a:pt x="4927" y="6500"/>
                  </a:cubicBezTo>
                  <a:lnTo>
                    <a:pt x="4927" y="6521"/>
                  </a:lnTo>
                  <a:cubicBezTo>
                    <a:pt x="5011" y="6932"/>
                    <a:pt x="5053" y="7365"/>
                    <a:pt x="5063" y="7808"/>
                  </a:cubicBezTo>
                  <a:lnTo>
                    <a:pt x="5063" y="7818"/>
                  </a:lnTo>
                  <a:cubicBezTo>
                    <a:pt x="5063" y="8167"/>
                    <a:pt x="5338" y="8430"/>
                    <a:pt x="5686" y="8430"/>
                  </a:cubicBezTo>
                  <a:lnTo>
                    <a:pt x="5696" y="8430"/>
                  </a:lnTo>
                  <a:cubicBezTo>
                    <a:pt x="5855" y="8430"/>
                    <a:pt x="6013" y="8367"/>
                    <a:pt x="6129" y="8261"/>
                  </a:cubicBezTo>
                  <a:cubicBezTo>
                    <a:pt x="6277" y="8134"/>
                    <a:pt x="6350" y="7956"/>
                    <a:pt x="6350" y="7766"/>
                  </a:cubicBezTo>
                  <a:cubicBezTo>
                    <a:pt x="6350" y="7396"/>
                    <a:pt x="6319" y="7027"/>
                    <a:pt x="6266" y="6679"/>
                  </a:cubicBezTo>
                  <a:cubicBezTo>
                    <a:pt x="6920" y="6015"/>
                    <a:pt x="7353" y="5171"/>
                    <a:pt x="7458" y="4306"/>
                  </a:cubicBezTo>
                  <a:cubicBezTo>
                    <a:pt x="7522" y="3778"/>
                    <a:pt x="7332" y="3462"/>
                    <a:pt x="7173" y="3293"/>
                  </a:cubicBezTo>
                  <a:cubicBezTo>
                    <a:pt x="6984" y="3096"/>
                    <a:pt x="6728" y="2988"/>
                    <a:pt x="6463" y="2988"/>
                  </a:cubicBezTo>
                  <a:cubicBezTo>
                    <a:pt x="6330" y="2988"/>
                    <a:pt x="6196" y="3015"/>
                    <a:pt x="6066" y="3071"/>
                  </a:cubicBezTo>
                  <a:lnTo>
                    <a:pt x="6055" y="3071"/>
                  </a:lnTo>
                  <a:cubicBezTo>
                    <a:pt x="5771" y="3188"/>
                    <a:pt x="5549" y="3420"/>
                    <a:pt x="5380" y="3767"/>
                  </a:cubicBezTo>
                  <a:cubicBezTo>
                    <a:pt x="5370" y="3809"/>
                    <a:pt x="5349" y="3842"/>
                    <a:pt x="5328" y="3884"/>
                  </a:cubicBezTo>
                  <a:cubicBezTo>
                    <a:pt x="5253" y="3736"/>
                    <a:pt x="5169" y="3598"/>
                    <a:pt x="5085" y="3462"/>
                  </a:cubicBezTo>
                  <a:cubicBezTo>
                    <a:pt x="5243" y="2892"/>
                    <a:pt x="5285" y="2290"/>
                    <a:pt x="5211" y="1732"/>
                  </a:cubicBezTo>
                  <a:cubicBezTo>
                    <a:pt x="5169" y="1373"/>
                    <a:pt x="5085" y="1025"/>
                    <a:pt x="4958" y="719"/>
                  </a:cubicBezTo>
                  <a:lnTo>
                    <a:pt x="4958" y="708"/>
                  </a:lnTo>
                  <a:cubicBezTo>
                    <a:pt x="4758" y="255"/>
                    <a:pt x="4463" y="86"/>
                    <a:pt x="4241" y="33"/>
                  </a:cubicBezTo>
                  <a:cubicBezTo>
                    <a:pt x="4158" y="11"/>
                    <a:pt x="4075" y="1"/>
                    <a:pt x="3992" y="1"/>
                  </a:cubicBezTo>
                  <a:close/>
                </a:path>
              </a:pathLst>
            </a:custGeom>
            <a:solidFill>
              <a:srgbClr val="FFFFFF"/>
            </a:solidFill>
            <a:ln w="28575" cap="flat" cmpd="sng">
              <a:solidFill>
                <a:schemeClr val="accent3"/>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9"/>
            <p:cNvSpPr/>
            <p:nvPr/>
          </p:nvSpPr>
          <p:spPr>
            <a:xfrm>
              <a:off x="1477878" y="1655846"/>
              <a:ext cx="273803" cy="313784"/>
            </a:xfrm>
            <a:custGeom>
              <a:avLst/>
              <a:gdLst/>
              <a:ahLst/>
              <a:cxnLst/>
              <a:rect l="l" t="t" r="r" b="b"/>
              <a:pathLst>
                <a:path w="6499" h="7448" extrusionOk="0">
                  <a:moveTo>
                    <a:pt x="821" y="689"/>
                  </a:moveTo>
                  <a:cubicBezTo>
                    <a:pt x="847" y="689"/>
                    <a:pt x="872" y="690"/>
                    <a:pt x="897" y="691"/>
                  </a:cubicBezTo>
                  <a:cubicBezTo>
                    <a:pt x="1224" y="701"/>
                    <a:pt x="1572" y="807"/>
                    <a:pt x="1836" y="997"/>
                  </a:cubicBezTo>
                  <a:cubicBezTo>
                    <a:pt x="2057" y="1144"/>
                    <a:pt x="2268" y="1334"/>
                    <a:pt x="2405" y="1577"/>
                  </a:cubicBezTo>
                  <a:cubicBezTo>
                    <a:pt x="2437" y="1630"/>
                    <a:pt x="2458" y="1693"/>
                    <a:pt x="2479" y="1746"/>
                  </a:cubicBezTo>
                  <a:cubicBezTo>
                    <a:pt x="2394" y="1746"/>
                    <a:pt x="2300" y="1735"/>
                    <a:pt x="2205" y="1725"/>
                  </a:cubicBezTo>
                  <a:cubicBezTo>
                    <a:pt x="1962" y="1693"/>
                    <a:pt x="1730" y="1651"/>
                    <a:pt x="1487" y="1587"/>
                  </a:cubicBezTo>
                  <a:cubicBezTo>
                    <a:pt x="1297" y="1535"/>
                    <a:pt x="1108" y="1472"/>
                    <a:pt x="929" y="1398"/>
                  </a:cubicBezTo>
                  <a:cubicBezTo>
                    <a:pt x="760" y="1334"/>
                    <a:pt x="570" y="1271"/>
                    <a:pt x="422" y="1155"/>
                  </a:cubicBezTo>
                  <a:cubicBezTo>
                    <a:pt x="285" y="1050"/>
                    <a:pt x="275" y="902"/>
                    <a:pt x="422" y="797"/>
                  </a:cubicBezTo>
                  <a:cubicBezTo>
                    <a:pt x="529" y="716"/>
                    <a:pt x="681" y="689"/>
                    <a:pt x="821" y="689"/>
                  </a:cubicBezTo>
                  <a:close/>
                  <a:moveTo>
                    <a:pt x="3482" y="301"/>
                  </a:moveTo>
                  <a:cubicBezTo>
                    <a:pt x="3508" y="301"/>
                    <a:pt x="3536" y="307"/>
                    <a:pt x="3566" y="322"/>
                  </a:cubicBezTo>
                  <a:cubicBezTo>
                    <a:pt x="3745" y="406"/>
                    <a:pt x="3798" y="744"/>
                    <a:pt x="3840" y="912"/>
                  </a:cubicBezTo>
                  <a:cubicBezTo>
                    <a:pt x="3892" y="1144"/>
                    <a:pt x="3935" y="1387"/>
                    <a:pt x="3946" y="1620"/>
                  </a:cubicBezTo>
                  <a:cubicBezTo>
                    <a:pt x="3956" y="1978"/>
                    <a:pt x="3924" y="2337"/>
                    <a:pt x="3840" y="2685"/>
                  </a:cubicBezTo>
                  <a:cubicBezTo>
                    <a:pt x="3777" y="2590"/>
                    <a:pt x="3724" y="2495"/>
                    <a:pt x="3650" y="2410"/>
                  </a:cubicBezTo>
                  <a:lnTo>
                    <a:pt x="3650" y="2400"/>
                  </a:lnTo>
                  <a:cubicBezTo>
                    <a:pt x="3481" y="2105"/>
                    <a:pt x="3334" y="1798"/>
                    <a:pt x="3249" y="1461"/>
                  </a:cubicBezTo>
                  <a:cubicBezTo>
                    <a:pt x="3186" y="1219"/>
                    <a:pt x="3165" y="955"/>
                    <a:pt x="3196" y="701"/>
                  </a:cubicBezTo>
                  <a:cubicBezTo>
                    <a:pt x="3224" y="565"/>
                    <a:pt x="3314" y="301"/>
                    <a:pt x="3482" y="301"/>
                  </a:cubicBezTo>
                  <a:close/>
                  <a:moveTo>
                    <a:pt x="2693" y="3038"/>
                  </a:moveTo>
                  <a:cubicBezTo>
                    <a:pt x="2978" y="3038"/>
                    <a:pt x="3264" y="3156"/>
                    <a:pt x="3492" y="3307"/>
                  </a:cubicBezTo>
                  <a:cubicBezTo>
                    <a:pt x="3798" y="3518"/>
                    <a:pt x="4040" y="3803"/>
                    <a:pt x="4251" y="4109"/>
                  </a:cubicBezTo>
                  <a:cubicBezTo>
                    <a:pt x="4222" y="4110"/>
                    <a:pt x="4192" y="4111"/>
                    <a:pt x="4163" y="4111"/>
                  </a:cubicBezTo>
                  <a:cubicBezTo>
                    <a:pt x="3634" y="4111"/>
                    <a:pt x="3110" y="3931"/>
                    <a:pt x="2701" y="3582"/>
                  </a:cubicBezTo>
                  <a:cubicBezTo>
                    <a:pt x="2595" y="3486"/>
                    <a:pt x="2437" y="3360"/>
                    <a:pt x="2394" y="3223"/>
                  </a:cubicBezTo>
                  <a:cubicBezTo>
                    <a:pt x="2352" y="3096"/>
                    <a:pt x="2500" y="3054"/>
                    <a:pt x="2595" y="3043"/>
                  </a:cubicBezTo>
                  <a:cubicBezTo>
                    <a:pt x="2628" y="3040"/>
                    <a:pt x="2660" y="3038"/>
                    <a:pt x="2693" y="3038"/>
                  </a:cubicBezTo>
                  <a:close/>
                  <a:moveTo>
                    <a:pt x="5968" y="3289"/>
                  </a:moveTo>
                  <a:cubicBezTo>
                    <a:pt x="6005" y="3289"/>
                    <a:pt x="6041" y="3301"/>
                    <a:pt x="6076" y="3328"/>
                  </a:cubicBezTo>
                  <a:cubicBezTo>
                    <a:pt x="6224" y="3434"/>
                    <a:pt x="6171" y="3687"/>
                    <a:pt x="6150" y="3835"/>
                  </a:cubicBezTo>
                  <a:cubicBezTo>
                    <a:pt x="6087" y="4182"/>
                    <a:pt x="5960" y="4520"/>
                    <a:pt x="5791" y="4836"/>
                  </a:cubicBezTo>
                  <a:cubicBezTo>
                    <a:pt x="5633" y="5143"/>
                    <a:pt x="5422" y="5417"/>
                    <a:pt x="5169" y="5649"/>
                  </a:cubicBezTo>
                  <a:cubicBezTo>
                    <a:pt x="5169" y="5301"/>
                    <a:pt x="5200" y="4953"/>
                    <a:pt x="5275" y="4604"/>
                  </a:cubicBezTo>
                  <a:cubicBezTo>
                    <a:pt x="5359" y="4236"/>
                    <a:pt x="5475" y="3824"/>
                    <a:pt x="5676" y="3507"/>
                  </a:cubicBezTo>
                  <a:cubicBezTo>
                    <a:pt x="5732" y="3411"/>
                    <a:pt x="5850" y="3289"/>
                    <a:pt x="5968" y="3289"/>
                  </a:cubicBezTo>
                  <a:close/>
                  <a:moveTo>
                    <a:pt x="3500" y="0"/>
                  </a:moveTo>
                  <a:cubicBezTo>
                    <a:pt x="3349" y="0"/>
                    <a:pt x="3202" y="76"/>
                    <a:pt x="3102" y="185"/>
                  </a:cubicBezTo>
                  <a:cubicBezTo>
                    <a:pt x="2795" y="512"/>
                    <a:pt x="2848" y="1102"/>
                    <a:pt x="2943" y="1503"/>
                  </a:cubicBezTo>
                  <a:cubicBezTo>
                    <a:pt x="2975" y="1651"/>
                    <a:pt x="3027" y="1788"/>
                    <a:pt x="3081" y="1925"/>
                  </a:cubicBezTo>
                  <a:cubicBezTo>
                    <a:pt x="2996" y="1873"/>
                    <a:pt x="2901" y="1820"/>
                    <a:pt x="2816" y="1777"/>
                  </a:cubicBezTo>
                  <a:cubicBezTo>
                    <a:pt x="2722" y="1377"/>
                    <a:pt x="2437" y="1071"/>
                    <a:pt x="2110" y="818"/>
                  </a:cubicBezTo>
                  <a:cubicBezTo>
                    <a:pt x="1783" y="554"/>
                    <a:pt x="1361" y="406"/>
                    <a:pt x="939" y="385"/>
                  </a:cubicBezTo>
                  <a:cubicBezTo>
                    <a:pt x="914" y="384"/>
                    <a:pt x="889" y="383"/>
                    <a:pt x="864" y="383"/>
                  </a:cubicBezTo>
                  <a:cubicBezTo>
                    <a:pt x="490" y="383"/>
                    <a:pt x="0" y="532"/>
                    <a:pt x="0" y="987"/>
                  </a:cubicBezTo>
                  <a:cubicBezTo>
                    <a:pt x="10" y="1208"/>
                    <a:pt x="169" y="1366"/>
                    <a:pt x="338" y="1472"/>
                  </a:cubicBezTo>
                  <a:cubicBezTo>
                    <a:pt x="538" y="1587"/>
                    <a:pt x="760" y="1672"/>
                    <a:pt x="981" y="1746"/>
                  </a:cubicBezTo>
                  <a:cubicBezTo>
                    <a:pt x="1498" y="1936"/>
                    <a:pt x="2047" y="2041"/>
                    <a:pt x="2595" y="2063"/>
                  </a:cubicBezTo>
                  <a:cubicBezTo>
                    <a:pt x="2627" y="2063"/>
                    <a:pt x="2648" y="2063"/>
                    <a:pt x="2669" y="2052"/>
                  </a:cubicBezTo>
                  <a:cubicBezTo>
                    <a:pt x="2838" y="2136"/>
                    <a:pt x="2996" y="2231"/>
                    <a:pt x="3154" y="2337"/>
                  </a:cubicBezTo>
                  <a:cubicBezTo>
                    <a:pt x="3249" y="2410"/>
                    <a:pt x="3334" y="2495"/>
                    <a:pt x="3407" y="2590"/>
                  </a:cubicBezTo>
                  <a:cubicBezTo>
                    <a:pt x="3492" y="2748"/>
                    <a:pt x="3587" y="2896"/>
                    <a:pt x="3671" y="3054"/>
                  </a:cubicBezTo>
                  <a:cubicBezTo>
                    <a:pt x="3681" y="3064"/>
                    <a:pt x="3692" y="3075"/>
                    <a:pt x="3702" y="3075"/>
                  </a:cubicBezTo>
                  <a:cubicBezTo>
                    <a:pt x="3692" y="3075"/>
                    <a:pt x="3692" y="3075"/>
                    <a:pt x="3681" y="3064"/>
                  </a:cubicBezTo>
                  <a:cubicBezTo>
                    <a:pt x="3405" y="2880"/>
                    <a:pt x="3048" y="2728"/>
                    <a:pt x="2695" y="2728"/>
                  </a:cubicBezTo>
                  <a:cubicBezTo>
                    <a:pt x="2644" y="2728"/>
                    <a:pt x="2593" y="2731"/>
                    <a:pt x="2542" y="2738"/>
                  </a:cubicBezTo>
                  <a:cubicBezTo>
                    <a:pt x="2373" y="2769"/>
                    <a:pt x="2205" y="2843"/>
                    <a:pt x="2120" y="3001"/>
                  </a:cubicBezTo>
                  <a:cubicBezTo>
                    <a:pt x="2015" y="3202"/>
                    <a:pt x="2110" y="3413"/>
                    <a:pt x="2247" y="3571"/>
                  </a:cubicBezTo>
                  <a:cubicBezTo>
                    <a:pt x="2500" y="3856"/>
                    <a:pt x="2816" y="4088"/>
                    <a:pt x="3175" y="4225"/>
                  </a:cubicBezTo>
                  <a:cubicBezTo>
                    <a:pt x="3489" y="4357"/>
                    <a:pt x="3823" y="4418"/>
                    <a:pt x="4156" y="4418"/>
                  </a:cubicBezTo>
                  <a:cubicBezTo>
                    <a:pt x="4248" y="4418"/>
                    <a:pt x="4340" y="4414"/>
                    <a:pt x="4431" y="4404"/>
                  </a:cubicBezTo>
                  <a:cubicBezTo>
                    <a:pt x="4589" y="4742"/>
                    <a:pt x="4715" y="5101"/>
                    <a:pt x="4811" y="5469"/>
                  </a:cubicBezTo>
                  <a:cubicBezTo>
                    <a:pt x="4832" y="5544"/>
                    <a:pt x="4853" y="5617"/>
                    <a:pt x="4863" y="5691"/>
                  </a:cubicBezTo>
                  <a:cubicBezTo>
                    <a:pt x="4884" y="5776"/>
                    <a:pt x="4905" y="5849"/>
                    <a:pt x="4916" y="5923"/>
                  </a:cubicBezTo>
                  <a:lnTo>
                    <a:pt x="4916" y="5934"/>
                  </a:lnTo>
                  <a:cubicBezTo>
                    <a:pt x="5011" y="6388"/>
                    <a:pt x="5053" y="6852"/>
                    <a:pt x="5053" y="7316"/>
                  </a:cubicBezTo>
                  <a:cubicBezTo>
                    <a:pt x="5058" y="7406"/>
                    <a:pt x="5123" y="7447"/>
                    <a:pt x="5192" y="7447"/>
                  </a:cubicBezTo>
                  <a:cubicBezTo>
                    <a:pt x="5276" y="7447"/>
                    <a:pt x="5365" y="7388"/>
                    <a:pt x="5359" y="7284"/>
                  </a:cubicBezTo>
                  <a:cubicBezTo>
                    <a:pt x="5359" y="6852"/>
                    <a:pt x="5317" y="6419"/>
                    <a:pt x="5243" y="5997"/>
                  </a:cubicBezTo>
                  <a:cubicBezTo>
                    <a:pt x="5897" y="5427"/>
                    <a:pt x="6372" y="4615"/>
                    <a:pt x="6466" y="3750"/>
                  </a:cubicBezTo>
                  <a:cubicBezTo>
                    <a:pt x="6498" y="3539"/>
                    <a:pt x="6477" y="3296"/>
                    <a:pt x="6319" y="3139"/>
                  </a:cubicBezTo>
                  <a:cubicBezTo>
                    <a:pt x="6224" y="3037"/>
                    <a:pt x="6099" y="2987"/>
                    <a:pt x="5971" y="2987"/>
                  </a:cubicBezTo>
                  <a:cubicBezTo>
                    <a:pt x="5900" y="2987"/>
                    <a:pt x="5828" y="3003"/>
                    <a:pt x="5760" y="3033"/>
                  </a:cubicBezTo>
                  <a:cubicBezTo>
                    <a:pt x="5549" y="3117"/>
                    <a:pt x="5422" y="3296"/>
                    <a:pt x="5327" y="3497"/>
                  </a:cubicBezTo>
                  <a:cubicBezTo>
                    <a:pt x="5222" y="3718"/>
                    <a:pt x="5137" y="3950"/>
                    <a:pt x="5064" y="4193"/>
                  </a:cubicBezTo>
                  <a:cubicBezTo>
                    <a:pt x="5011" y="4393"/>
                    <a:pt x="4958" y="4594"/>
                    <a:pt x="4926" y="4805"/>
                  </a:cubicBezTo>
                  <a:cubicBezTo>
                    <a:pt x="4832" y="4510"/>
                    <a:pt x="4705" y="4225"/>
                    <a:pt x="4567" y="3950"/>
                  </a:cubicBezTo>
                  <a:cubicBezTo>
                    <a:pt x="4420" y="3645"/>
                    <a:pt x="4241" y="3339"/>
                    <a:pt x="4061" y="3043"/>
                  </a:cubicBezTo>
                  <a:cubicBezTo>
                    <a:pt x="4230" y="2495"/>
                    <a:pt x="4304" y="1883"/>
                    <a:pt x="4230" y="1292"/>
                  </a:cubicBezTo>
                  <a:cubicBezTo>
                    <a:pt x="4199" y="987"/>
                    <a:pt x="4114" y="691"/>
                    <a:pt x="3998" y="406"/>
                  </a:cubicBezTo>
                  <a:cubicBezTo>
                    <a:pt x="3924" y="237"/>
                    <a:pt x="3808" y="68"/>
                    <a:pt x="3618" y="16"/>
                  </a:cubicBezTo>
                  <a:cubicBezTo>
                    <a:pt x="3579" y="5"/>
                    <a:pt x="3539" y="0"/>
                    <a:pt x="3500" y="0"/>
                  </a:cubicBezTo>
                  <a:close/>
                </a:path>
              </a:pathLst>
            </a:custGeom>
            <a:solidFill>
              <a:srgbClr val="253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9"/>
            <p:cNvSpPr/>
            <p:nvPr/>
          </p:nvSpPr>
          <p:spPr>
            <a:xfrm>
              <a:off x="1476108" y="1653824"/>
              <a:ext cx="276457" cy="317365"/>
            </a:xfrm>
            <a:custGeom>
              <a:avLst/>
              <a:gdLst/>
              <a:ahLst/>
              <a:cxnLst/>
              <a:rect l="l" t="t" r="r" b="b"/>
              <a:pathLst>
                <a:path w="6562" h="7533" extrusionOk="0">
                  <a:moveTo>
                    <a:pt x="939" y="781"/>
                  </a:moveTo>
                  <a:cubicBezTo>
                    <a:pt x="1097" y="781"/>
                    <a:pt x="1266" y="813"/>
                    <a:pt x="1424" y="866"/>
                  </a:cubicBezTo>
                  <a:cubicBezTo>
                    <a:pt x="1571" y="908"/>
                    <a:pt x="1730" y="981"/>
                    <a:pt x="1857" y="1077"/>
                  </a:cubicBezTo>
                  <a:cubicBezTo>
                    <a:pt x="2068" y="1224"/>
                    <a:pt x="2279" y="1414"/>
                    <a:pt x="2405" y="1646"/>
                  </a:cubicBezTo>
                  <a:cubicBezTo>
                    <a:pt x="2426" y="1681"/>
                    <a:pt x="2447" y="1716"/>
                    <a:pt x="2465" y="1750"/>
                  </a:cubicBezTo>
                  <a:lnTo>
                    <a:pt x="2465" y="1750"/>
                  </a:lnTo>
                  <a:cubicBezTo>
                    <a:pt x="2392" y="1747"/>
                    <a:pt x="2319" y="1739"/>
                    <a:pt x="2247" y="1731"/>
                  </a:cubicBezTo>
                  <a:cubicBezTo>
                    <a:pt x="2015" y="1699"/>
                    <a:pt x="1772" y="1657"/>
                    <a:pt x="1540" y="1593"/>
                  </a:cubicBezTo>
                  <a:cubicBezTo>
                    <a:pt x="1350" y="1541"/>
                    <a:pt x="1160" y="1478"/>
                    <a:pt x="981" y="1403"/>
                  </a:cubicBezTo>
                  <a:cubicBezTo>
                    <a:pt x="896" y="1372"/>
                    <a:pt x="812" y="1340"/>
                    <a:pt x="728" y="1298"/>
                  </a:cubicBezTo>
                  <a:cubicBezTo>
                    <a:pt x="643" y="1267"/>
                    <a:pt x="559" y="1224"/>
                    <a:pt x="495" y="1171"/>
                  </a:cubicBezTo>
                  <a:cubicBezTo>
                    <a:pt x="464" y="1150"/>
                    <a:pt x="443" y="1119"/>
                    <a:pt x="422" y="1098"/>
                  </a:cubicBezTo>
                  <a:cubicBezTo>
                    <a:pt x="411" y="1066"/>
                    <a:pt x="401" y="1045"/>
                    <a:pt x="401" y="1024"/>
                  </a:cubicBezTo>
                  <a:cubicBezTo>
                    <a:pt x="401" y="992"/>
                    <a:pt x="411" y="971"/>
                    <a:pt x="422" y="950"/>
                  </a:cubicBezTo>
                  <a:cubicBezTo>
                    <a:pt x="432" y="929"/>
                    <a:pt x="453" y="897"/>
                    <a:pt x="485" y="876"/>
                  </a:cubicBezTo>
                  <a:cubicBezTo>
                    <a:pt x="538" y="834"/>
                    <a:pt x="601" y="813"/>
                    <a:pt x="664" y="803"/>
                  </a:cubicBezTo>
                  <a:cubicBezTo>
                    <a:pt x="739" y="781"/>
                    <a:pt x="812" y="781"/>
                    <a:pt x="886" y="781"/>
                  </a:cubicBezTo>
                  <a:close/>
                  <a:moveTo>
                    <a:pt x="886" y="697"/>
                  </a:moveTo>
                  <a:cubicBezTo>
                    <a:pt x="802" y="697"/>
                    <a:pt x="728" y="697"/>
                    <a:pt x="654" y="718"/>
                  </a:cubicBezTo>
                  <a:cubicBezTo>
                    <a:pt x="570" y="728"/>
                    <a:pt x="495" y="760"/>
                    <a:pt x="432" y="813"/>
                  </a:cubicBezTo>
                  <a:cubicBezTo>
                    <a:pt x="401" y="845"/>
                    <a:pt x="369" y="876"/>
                    <a:pt x="348" y="908"/>
                  </a:cubicBezTo>
                  <a:cubicBezTo>
                    <a:pt x="327" y="939"/>
                    <a:pt x="317" y="981"/>
                    <a:pt x="317" y="1024"/>
                  </a:cubicBezTo>
                  <a:cubicBezTo>
                    <a:pt x="317" y="1066"/>
                    <a:pt x="327" y="1098"/>
                    <a:pt x="348" y="1140"/>
                  </a:cubicBezTo>
                  <a:cubicBezTo>
                    <a:pt x="369" y="1171"/>
                    <a:pt x="401" y="1203"/>
                    <a:pt x="443" y="1235"/>
                  </a:cubicBezTo>
                  <a:cubicBezTo>
                    <a:pt x="517" y="1298"/>
                    <a:pt x="601" y="1340"/>
                    <a:pt x="685" y="1382"/>
                  </a:cubicBezTo>
                  <a:cubicBezTo>
                    <a:pt x="781" y="1414"/>
                    <a:pt x="865" y="1457"/>
                    <a:pt x="950" y="1488"/>
                  </a:cubicBezTo>
                  <a:cubicBezTo>
                    <a:pt x="1139" y="1562"/>
                    <a:pt x="1329" y="1625"/>
                    <a:pt x="1519" y="1678"/>
                  </a:cubicBezTo>
                  <a:cubicBezTo>
                    <a:pt x="1761" y="1741"/>
                    <a:pt x="2004" y="1783"/>
                    <a:pt x="2236" y="1815"/>
                  </a:cubicBezTo>
                  <a:cubicBezTo>
                    <a:pt x="2331" y="1825"/>
                    <a:pt x="2426" y="1836"/>
                    <a:pt x="2521" y="1836"/>
                  </a:cubicBezTo>
                  <a:lnTo>
                    <a:pt x="2584" y="1846"/>
                  </a:lnTo>
                  <a:lnTo>
                    <a:pt x="2563" y="1783"/>
                  </a:lnTo>
                  <a:cubicBezTo>
                    <a:pt x="2543" y="1724"/>
                    <a:pt x="2515" y="1665"/>
                    <a:pt x="2485" y="1615"/>
                  </a:cubicBezTo>
                  <a:lnTo>
                    <a:pt x="2485" y="1615"/>
                  </a:lnTo>
                  <a:lnTo>
                    <a:pt x="2490" y="1614"/>
                  </a:lnTo>
                  <a:lnTo>
                    <a:pt x="2490" y="1604"/>
                  </a:lnTo>
                  <a:lnTo>
                    <a:pt x="2479" y="1604"/>
                  </a:lnTo>
                  <a:cubicBezTo>
                    <a:pt x="2342" y="1361"/>
                    <a:pt x="2120" y="1161"/>
                    <a:pt x="1899" y="1014"/>
                  </a:cubicBezTo>
                  <a:cubicBezTo>
                    <a:pt x="1761" y="908"/>
                    <a:pt x="1614" y="834"/>
                    <a:pt x="1445" y="781"/>
                  </a:cubicBezTo>
                  <a:cubicBezTo>
                    <a:pt x="1276" y="728"/>
                    <a:pt x="1107" y="697"/>
                    <a:pt x="939" y="697"/>
                  </a:cubicBezTo>
                  <a:close/>
                  <a:moveTo>
                    <a:pt x="3523" y="391"/>
                  </a:moveTo>
                  <a:cubicBezTo>
                    <a:pt x="3544" y="391"/>
                    <a:pt x="3566" y="391"/>
                    <a:pt x="3597" y="412"/>
                  </a:cubicBezTo>
                  <a:cubicBezTo>
                    <a:pt x="3608" y="412"/>
                    <a:pt x="3629" y="433"/>
                    <a:pt x="3639" y="444"/>
                  </a:cubicBezTo>
                  <a:cubicBezTo>
                    <a:pt x="3671" y="475"/>
                    <a:pt x="3692" y="507"/>
                    <a:pt x="3713" y="549"/>
                  </a:cubicBezTo>
                  <a:cubicBezTo>
                    <a:pt x="3744" y="613"/>
                    <a:pt x="3777" y="697"/>
                    <a:pt x="3787" y="770"/>
                  </a:cubicBezTo>
                  <a:cubicBezTo>
                    <a:pt x="3808" y="845"/>
                    <a:pt x="3829" y="918"/>
                    <a:pt x="3840" y="971"/>
                  </a:cubicBezTo>
                  <a:cubicBezTo>
                    <a:pt x="3892" y="1203"/>
                    <a:pt x="3934" y="1435"/>
                    <a:pt x="3945" y="1668"/>
                  </a:cubicBezTo>
                  <a:lnTo>
                    <a:pt x="3945" y="1857"/>
                  </a:lnTo>
                  <a:cubicBezTo>
                    <a:pt x="3945" y="2118"/>
                    <a:pt x="3920" y="2370"/>
                    <a:pt x="3864" y="2622"/>
                  </a:cubicBezTo>
                  <a:lnTo>
                    <a:pt x="3864" y="2622"/>
                  </a:lnTo>
                  <a:cubicBezTo>
                    <a:pt x="3820" y="2557"/>
                    <a:pt x="3774" y="2492"/>
                    <a:pt x="3723" y="2427"/>
                  </a:cubicBezTo>
                  <a:lnTo>
                    <a:pt x="3723" y="2416"/>
                  </a:lnTo>
                  <a:lnTo>
                    <a:pt x="3713" y="2416"/>
                  </a:lnTo>
                  <a:lnTo>
                    <a:pt x="3713" y="2417"/>
                  </a:lnTo>
                  <a:lnTo>
                    <a:pt x="3713" y="2417"/>
                  </a:lnTo>
                  <a:cubicBezTo>
                    <a:pt x="3559" y="2118"/>
                    <a:pt x="3416" y="1818"/>
                    <a:pt x="3334" y="1499"/>
                  </a:cubicBezTo>
                  <a:cubicBezTo>
                    <a:pt x="3291" y="1340"/>
                    <a:pt x="3270" y="1161"/>
                    <a:pt x="3270" y="992"/>
                  </a:cubicBezTo>
                  <a:cubicBezTo>
                    <a:pt x="3270" y="918"/>
                    <a:pt x="3270" y="834"/>
                    <a:pt x="3280" y="760"/>
                  </a:cubicBezTo>
                  <a:cubicBezTo>
                    <a:pt x="3291" y="728"/>
                    <a:pt x="3301" y="686"/>
                    <a:pt x="3312" y="644"/>
                  </a:cubicBezTo>
                  <a:cubicBezTo>
                    <a:pt x="3334" y="581"/>
                    <a:pt x="3365" y="517"/>
                    <a:pt x="3397" y="465"/>
                  </a:cubicBezTo>
                  <a:cubicBezTo>
                    <a:pt x="3418" y="444"/>
                    <a:pt x="3439" y="423"/>
                    <a:pt x="3460" y="412"/>
                  </a:cubicBezTo>
                  <a:cubicBezTo>
                    <a:pt x="3481" y="402"/>
                    <a:pt x="3502" y="391"/>
                    <a:pt x="3523" y="391"/>
                  </a:cubicBezTo>
                  <a:close/>
                  <a:moveTo>
                    <a:pt x="3523" y="306"/>
                  </a:moveTo>
                  <a:cubicBezTo>
                    <a:pt x="3502" y="306"/>
                    <a:pt x="3470" y="317"/>
                    <a:pt x="3449" y="317"/>
                  </a:cubicBezTo>
                  <a:cubicBezTo>
                    <a:pt x="3407" y="338"/>
                    <a:pt x="3376" y="370"/>
                    <a:pt x="3344" y="402"/>
                  </a:cubicBezTo>
                  <a:cubicBezTo>
                    <a:pt x="3301" y="454"/>
                    <a:pt x="3270" y="517"/>
                    <a:pt x="3249" y="570"/>
                  </a:cubicBezTo>
                  <a:cubicBezTo>
                    <a:pt x="3228" y="634"/>
                    <a:pt x="3207" y="697"/>
                    <a:pt x="3196" y="749"/>
                  </a:cubicBezTo>
                  <a:cubicBezTo>
                    <a:pt x="3186" y="824"/>
                    <a:pt x="3186" y="908"/>
                    <a:pt x="3186" y="992"/>
                  </a:cubicBezTo>
                  <a:cubicBezTo>
                    <a:pt x="3186" y="1171"/>
                    <a:pt x="3207" y="1351"/>
                    <a:pt x="3249" y="1520"/>
                  </a:cubicBezTo>
                  <a:cubicBezTo>
                    <a:pt x="3334" y="1857"/>
                    <a:pt x="3481" y="2174"/>
                    <a:pt x="3650" y="2469"/>
                  </a:cubicBezTo>
                  <a:lnTo>
                    <a:pt x="3660" y="2479"/>
                  </a:lnTo>
                  <a:cubicBezTo>
                    <a:pt x="3723" y="2564"/>
                    <a:pt x="3787" y="2659"/>
                    <a:pt x="3850" y="2754"/>
                  </a:cubicBezTo>
                  <a:lnTo>
                    <a:pt x="3903" y="2838"/>
                  </a:lnTo>
                  <a:lnTo>
                    <a:pt x="3924" y="2744"/>
                  </a:lnTo>
                  <a:cubicBezTo>
                    <a:pt x="3998" y="2458"/>
                    <a:pt x="4030" y="2153"/>
                    <a:pt x="4030" y="1857"/>
                  </a:cubicBezTo>
                  <a:lnTo>
                    <a:pt x="4030" y="1668"/>
                  </a:lnTo>
                  <a:cubicBezTo>
                    <a:pt x="4009" y="1425"/>
                    <a:pt x="3977" y="1182"/>
                    <a:pt x="3924" y="950"/>
                  </a:cubicBezTo>
                  <a:cubicBezTo>
                    <a:pt x="3913" y="908"/>
                    <a:pt x="3903" y="855"/>
                    <a:pt x="3882" y="803"/>
                  </a:cubicBezTo>
                  <a:cubicBezTo>
                    <a:pt x="3861" y="718"/>
                    <a:pt x="3840" y="623"/>
                    <a:pt x="3798" y="538"/>
                  </a:cubicBezTo>
                  <a:lnTo>
                    <a:pt x="3734" y="412"/>
                  </a:lnTo>
                  <a:cubicBezTo>
                    <a:pt x="3702" y="381"/>
                    <a:pt x="3671" y="349"/>
                    <a:pt x="3629" y="338"/>
                  </a:cubicBezTo>
                  <a:cubicBezTo>
                    <a:pt x="3597" y="317"/>
                    <a:pt x="3555" y="306"/>
                    <a:pt x="3523" y="306"/>
                  </a:cubicBezTo>
                  <a:close/>
                  <a:moveTo>
                    <a:pt x="2743" y="3133"/>
                  </a:moveTo>
                  <a:cubicBezTo>
                    <a:pt x="2880" y="3133"/>
                    <a:pt x="3017" y="3165"/>
                    <a:pt x="3144" y="3208"/>
                  </a:cubicBezTo>
                  <a:cubicBezTo>
                    <a:pt x="3280" y="3260"/>
                    <a:pt x="3407" y="3323"/>
                    <a:pt x="3512" y="3398"/>
                  </a:cubicBezTo>
                  <a:cubicBezTo>
                    <a:pt x="3798" y="3584"/>
                    <a:pt x="4018" y="3834"/>
                    <a:pt x="4209" y="4115"/>
                  </a:cubicBezTo>
                  <a:lnTo>
                    <a:pt x="4188" y="4115"/>
                  </a:lnTo>
                  <a:cubicBezTo>
                    <a:pt x="3671" y="4115"/>
                    <a:pt x="3165" y="3935"/>
                    <a:pt x="2774" y="3598"/>
                  </a:cubicBezTo>
                  <a:cubicBezTo>
                    <a:pt x="2711" y="3555"/>
                    <a:pt x="2647" y="3503"/>
                    <a:pt x="2595" y="3440"/>
                  </a:cubicBezTo>
                  <a:cubicBezTo>
                    <a:pt x="2563" y="3408"/>
                    <a:pt x="2542" y="3376"/>
                    <a:pt x="2521" y="3344"/>
                  </a:cubicBezTo>
                  <a:cubicBezTo>
                    <a:pt x="2500" y="3323"/>
                    <a:pt x="2479" y="3292"/>
                    <a:pt x="2469" y="3260"/>
                  </a:cubicBezTo>
                  <a:lnTo>
                    <a:pt x="2469" y="3229"/>
                  </a:lnTo>
                  <a:lnTo>
                    <a:pt x="2469" y="3218"/>
                  </a:lnTo>
                  <a:cubicBezTo>
                    <a:pt x="2469" y="3208"/>
                    <a:pt x="2479" y="3197"/>
                    <a:pt x="2490" y="3187"/>
                  </a:cubicBezTo>
                  <a:cubicBezTo>
                    <a:pt x="2511" y="3176"/>
                    <a:pt x="2532" y="3165"/>
                    <a:pt x="2563" y="3154"/>
                  </a:cubicBezTo>
                  <a:cubicBezTo>
                    <a:pt x="2584" y="3144"/>
                    <a:pt x="2616" y="3144"/>
                    <a:pt x="2647" y="3133"/>
                  </a:cubicBezTo>
                  <a:close/>
                  <a:moveTo>
                    <a:pt x="2637" y="3049"/>
                  </a:moveTo>
                  <a:cubicBezTo>
                    <a:pt x="2584" y="3060"/>
                    <a:pt x="2532" y="3070"/>
                    <a:pt x="2479" y="3091"/>
                  </a:cubicBezTo>
                  <a:cubicBezTo>
                    <a:pt x="2458" y="3102"/>
                    <a:pt x="2436" y="3123"/>
                    <a:pt x="2415" y="3144"/>
                  </a:cubicBezTo>
                  <a:cubicBezTo>
                    <a:pt x="2405" y="3154"/>
                    <a:pt x="2394" y="3165"/>
                    <a:pt x="2394" y="3187"/>
                  </a:cubicBezTo>
                  <a:cubicBezTo>
                    <a:pt x="2384" y="3197"/>
                    <a:pt x="2384" y="3218"/>
                    <a:pt x="2384" y="3229"/>
                  </a:cubicBezTo>
                  <a:cubicBezTo>
                    <a:pt x="2384" y="3250"/>
                    <a:pt x="2384" y="3271"/>
                    <a:pt x="2394" y="3281"/>
                  </a:cubicBezTo>
                  <a:cubicBezTo>
                    <a:pt x="2405" y="3323"/>
                    <a:pt x="2426" y="3365"/>
                    <a:pt x="2447" y="3398"/>
                  </a:cubicBezTo>
                  <a:cubicBezTo>
                    <a:pt x="2490" y="3450"/>
                    <a:pt x="2532" y="3503"/>
                    <a:pt x="2584" y="3545"/>
                  </a:cubicBezTo>
                  <a:cubicBezTo>
                    <a:pt x="2626" y="3587"/>
                    <a:pt x="2679" y="3630"/>
                    <a:pt x="2722" y="3661"/>
                  </a:cubicBezTo>
                  <a:cubicBezTo>
                    <a:pt x="3123" y="4009"/>
                    <a:pt x="3650" y="4199"/>
                    <a:pt x="4188" y="4199"/>
                  </a:cubicBezTo>
                  <a:lnTo>
                    <a:pt x="4293" y="4199"/>
                  </a:lnTo>
                  <a:lnTo>
                    <a:pt x="4367" y="4188"/>
                  </a:lnTo>
                  <a:lnTo>
                    <a:pt x="4325" y="4125"/>
                  </a:lnTo>
                  <a:cubicBezTo>
                    <a:pt x="4114" y="3830"/>
                    <a:pt x="3871" y="3534"/>
                    <a:pt x="3566" y="3323"/>
                  </a:cubicBezTo>
                  <a:cubicBezTo>
                    <a:pt x="3449" y="3250"/>
                    <a:pt x="3312" y="3176"/>
                    <a:pt x="3175" y="3133"/>
                  </a:cubicBezTo>
                  <a:cubicBezTo>
                    <a:pt x="3038" y="3081"/>
                    <a:pt x="2890" y="3049"/>
                    <a:pt x="2743" y="3049"/>
                  </a:cubicBezTo>
                  <a:close/>
                  <a:moveTo>
                    <a:pt x="6013" y="3387"/>
                  </a:moveTo>
                  <a:cubicBezTo>
                    <a:pt x="6034" y="3387"/>
                    <a:pt x="6065" y="3387"/>
                    <a:pt x="6086" y="3408"/>
                  </a:cubicBezTo>
                  <a:cubicBezTo>
                    <a:pt x="6118" y="3429"/>
                    <a:pt x="6139" y="3461"/>
                    <a:pt x="6161" y="3503"/>
                  </a:cubicBezTo>
                  <a:cubicBezTo>
                    <a:pt x="6171" y="3545"/>
                    <a:pt x="6171" y="3587"/>
                    <a:pt x="6171" y="3630"/>
                  </a:cubicBezTo>
                  <a:cubicBezTo>
                    <a:pt x="6171" y="3714"/>
                    <a:pt x="6161" y="3809"/>
                    <a:pt x="6150" y="3872"/>
                  </a:cubicBezTo>
                  <a:cubicBezTo>
                    <a:pt x="6086" y="4220"/>
                    <a:pt x="5960" y="4558"/>
                    <a:pt x="5802" y="4863"/>
                  </a:cubicBezTo>
                  <a:cubicBezTo>
                    <a:pt x="5648" y="5133"/>
                    <a:pt x="5468" y="5384"/>
                    <a:pt x="5254" y="5602"/>
                  </a:cubicBezTo>
                  <a:lnTo>
                    <a:pt x="5254" y="5602"/>
                  </a:lnTo>
                  <a:cubicBezTo>
                    <a:pt x="5257" y="5290"/>
                    <a:pt x="5298" y="4976"/>
                    <a:pt x="5359" y="4663"/>
                  </a:cubicBezTo>
                  <a:cubicBezTo>
                    <a:pt x="5443" y="4294"/>
                    <a:pt x="5549" y="3883"/>
                    <a:pt x="5749" y="3576"/>
                  </a:cubicBezTo>
                  <a:cubicBezTo>
                    <a:pt x="5781" y="3534"/>
                    <a:pt x="5823" y="3482"/>
                    <a:pt x="5865" y="3440"/>
                  </a:cubicBezTo>
                  <a:cubicBezTo>
                    <a:pt x="5886" y="3429"/>
                    <a:pt x="5918" y="3408"/>
                    <a:pt x="5939" y="3398"/>
                  </a:cubicBezTo>
                  <a:cubicBezTo>
                    <a:pt x="5960" y="3387"/>
                    <a:pt x="5992" y="3387"/>
                    <a:pt x="6013" y="3387"/>
                  </a:cubicBezTo>
                  <a:close/>
                  <a:moveTo>
                    <a:pt x="6035" y="3300"/>
                  </a:moveTo>
                  <a:cubicBezTo>
                    <a:pt x="6027" y="3300"/>
                    <a:pt x="6020" y="3300"/>
                    <a:pt x="6013" y="3302"/>
                  </a:cubicBezTo>
                  <a:cubicBezTo>
                    <a:pt x="5971" y="3302"/>
                    <a:pt x="5939" y="3302"/>
                    <a:pt x="5907" y="3323"/>
                  </a:cubicBezTo>
                  <a:cubicBezTo>
                    <a:pt x="5854" y="3344"/>
                    <a:pt x="5812" y="3376"/>
                    <a:pt x="5770" y="3419"/>
                  </a:cubicBezTo>
                  <a:cubicBezTo>
                    <a:pt x="5739" y="3450"/>
                    <a:pt x="5707" y="3492"/>
                    <a:pt x="5675" y="3534"/>
                  </a:cubicBezTo>
                  <a:cubicBezTo>
                    <a:pt x="5474" y="3862"/>
                    <a:pt x="5359" y="4273"/>
                    <a:pt x="5285" y="4642"/>
                  </a:cubicBezTo>
                  <a:cubicBezTo>
                    <a:pt x="5211" y="4969"/>
                    <a:pt x="5169" y="5306"/>
                    <a:pt x="5169" y="5644"/>
                  </a:cubicBezTo>
                  <a:lnTo>
                    <a:pt x="5169" y="5697"/>
                  </a:lnTo>
                  <a:lnTo>
                    <a:pt x="5179" y="5792"/>
                  </a:lnTo>
                  <a:lnTo>
                    <a:pt x="5242" y="5728"/>
                  </a:lnTo>
                  <a:cubicBezTo>
                    <a:pt x="5496" y="5486"/>
                    <a:pt x="5707" y="5212"/>
                    <a:pt x="5875" y="4906"/>
                  </a:cubicBezTo>
                  <a:cubicBezTo>
                    <a:pt x="6044" y="4589"/>
                    <a:pt x="6171" y="4252"/>
                    <a:pt x="6234" y="3893"/>
                  </a:cubicBezTo>
                  <a:cubicBezTo>
                    <a:pt x="6245" y="3819"/>
                    <a:pt x="6255" y="3724"/>
                    <a:pt x="6255" y="3630"/>
                  </a:cubicBezTo>
                  <a:cubicBezTo>
                    <a:pt x="6255" y="3576"/>
                    <a:pt x="6255" y="3524"/>
                    <a:pt x="6234" y="3471"/>
                  </a:cubicBezTo>
                  <a:cubicBezTo>
                    <a:pt x="6213" y="3429"/>
                    <a:pt x="6192" y="3376"/>
                    <a:pt x="6139" y="3344"/>
                  </a:cubicBezTo>
                  <a:cubicBezTo>
                    <a:pt x="6105" y="3319"/>
                    <a:pt x="6070" y="3300"/>
                    <a:pt x="6035" y="3300"/>
                  </a:cubicBezTo>
                  <a:close/>
                  <a:moveTo>
                    <a:pt x="3544" y="85"/>
                  </a:moveTo>
                  <a:cubicBezTo>
                    <a:pt x="3576" y="85"/>
                    <a:pt x="3608" y="95"/>
                    <a:pt x="3650" y="106"/>
                  </a:cubicBezTo>
                  <a:cubicBezTo>
                    <a:pt x="3734" y="127"/>
                    <a:pt x="3808" y="180"/>
                    <a:pt x="3861" y="243"/>
                  </a:cubicBezTo>
                  <a:cubicBezTo>
                    <a:pt x="3924" y="306"/>
                    <a:pt x="3966" y="391"/>
                    <a:pt x="4009" y="475"/>
                  </a:cubicBezTo>
                  <a:cubicBezTo>
                    <a:pt x="4124" y="749"/>
                    <a:pt x="4199" y="1045"/>
                    <a:pt x="4230" y="1351"/>
                  </a:cubicBezTo>
                  <a:cubicBezTo>
                    <a:pt x="4251" y="1499"/>
                    <a:pt x="4262" y="1657"/>
                    <a:pt x="4262" y="1815"/>
                  </a:cubicBezTo>
                  <a:cubicBezTo>
                    <a:pt x="4262" y="2247"/>
                    <a:pt x="4188" y="2680"/>
                    <a:pt x="4061" y="3081"/>
                  </a:cubicBezTo>
                  <a:lnTo>
                    <a:pt x="4061" y="3102"/>
                  </a:lnTo>
                  <a:lnTo>
                    <a:pt x="4072" y="3112"/>
                  </a:lnTo>
                  <a:cubicBezTo>
                    <a:pt x="4251" y="3408"/>
                    <a:pt x="4420" y="3714"/>
                    <a:pt x="4578" y="4019"/>
                  </a:cubicBezTo>
                  <a:cubicBezTo>
                    <a:pt x="4711" y="4285"/>
                    <a:pt x="4824" y="4561"/>
                    <a:pt x="4927" y="4836"/>
                  </a:cubicBezTo>
                  <a:lnTo>
                    <a:pt x="4927" y="4836"/>
                  </a:lnTo>
                  <a:cubicBezTo>
                    <a:pt x="4927" y="4838"/>
                    <a:pt x="4926" y="4840"/>
                    <a:pt x="4926" y="4842"/>
                  </a:cubicBezTo>
                  <a:lnTo>
                    <a:pt x="4929" y="4843"/>
                  </a:lnTo>
                  <a:lnTo>
                    <a:pt x="4929" y="4843"/>
                  </a:lnTo>
                  <a:cubicBezTo>
                    <a:pt x="4932" y="4850"/>
                    <a:pt x="4934" y="4857"/>
                    <a:pt x="4937" y="4863"/>
                  </a:cubicBezTo>
                  <a:lnTo>
                    <a:pt x="4989" y="5032"/>
                  </a:lnTo>
                  <a:lnTo>
                    <a:pt x="5010" y="4863"/>
                  </a:lnTo>
                  <a:cubicBezTo>
                    <a:pt x="5042" y="4652"/>
                    <a:pt x="5095" y="4452"/>
                    <a:pt x="5148" y="4252"/>
                  </a:cubicBezTo>
                  <a:cubicBezTo>
                    <a:pt x="5221" y="4009"/>
                    <a:pt x="5306" y="3777"/>
                    <a:pt x="5411" y="3555"/>
                  </a:cubicBezTo>
                  <a:cubicBezTo>
                    <a:pt x="5453" y="3461"/>
                    <a:pt x="5507" y="3376"/>
                    <a:pt x="5580" y="3302"/>
                  </a:cubicBezTo>
                  <a:cubicBezTo>
                    <a:pt x="5643" y="3218"/>
                    <a:pt x="5718" y="3154"/>
                    <a:pt x="5812" y="3112"/>
                  </a:cubicBezTo>
                  <a:cubicBezTo>
                    <a:pt x="5875" y="3091"/>
                    <a:pt x="5939" y="3081"/>
                    <a:pt x="6013" y="3081"/>
                  </a:cubicBezTo>
                  <a:cubicBezTo>
                    <a:pt x="6129" y="3081"/>
                    <a:pt x="6245" y="3123"/>
                    <a:pt x="6329" y="3218"/>
                  </a:cubicBezTo>
                  <a:cubicBezTo>
                    <a:pt x="6382" y="3271"/>
                    <a:pt x="6424" y="3344"/>
                    <a:pt x="6445" y="3419"/>
                  </a:cubicBezTo>
                  <a:cubicBezTo>
                    <a:pt x="6466" y="3492"/>
                    <a:pt x="6477" y="3576"/>
                    <a:pt x="6477" y="3651"/>
                  </a:cubicBezTo>
                  <a:lnTo>
                    <a:pt x="6477" y="3798"/>
                  </a:lnTo>
                  <a:cubicBezTo>
                    <a:pt x="6372" y="4652"/>
                    <a:pt x="5896" y="5454"/>
                    <a:pt x="5253" y="6014"/>
                  </a:cubicBezTo>
                  <a:lnTo>
                    <a:pt x="5242" y="6035"/>
                  </a:lnTo>
                  <a:lnTo>
                    <a:pt x="5242" y="6056"/>
                  </a:lnTo>
                  <a:cubicBezTo>
                    <a:pt x="5317" y="6478"/>
                    <a:pt x="5359" y="6900"/>
                    <a:pt x="5359" y="7332"/>
                  </a:cubicBezTo>
                  <a:cubicBezTo>
                    <a:pt x="5359" y="7353"/>
                    <a:pt x="5359" y="7364"/>
                    <a:pt x="5348" y="7385"/>
                  </a:cubicBezTo>
                  <a:cubicBezTo>
                    <a:pt x="5338" y="7406"/>
                    <a:pt x="5327" y="7416"/>
                    <a:pt x="5306" y="7437"/>
                  </a:cubicBezTo>
                  <a:cubicBezTo>
                    <a:pt x="5285" y="7448"/>
                    <a:pt x="5253" y="7448"/>
                    <a:pt x="5232" y="7448"/>
                  </a:cubicBezTo>
                  <a:lnTo>
                    <a:pt x="5200" y="7448"/>
                  </a:lnTo>
                  <a:cubicBezTo>
                    <a:pt x="5179" y="7437"/>
                    <a:pt x="5169" y="7427"/>
                    <a:pt x="5158" y="7416"/>
                  </a:cubicBezTo>
                  <a:cubicBezTo>
                    <a:pt x="5148" y="7406"/>
                    <a:pt x="5137" y="7385"/>
                    <a:pt x="5137" y="7364"/>
                  </a:cubicBezTo>
                  <a:cubicBezTo>
                    <a:pt x="5137" y="6900"/>
                    <a:pt x="5095" y="6425"/>
                    <a:pt x="5000" y="5971"/>
                  </a:cubicBezTo>
                  <a:cubicBezTo>
                    <a:pt x="4989" y="5887"/>
                    <a:pt x="4968" y="5813"/>
                    <a:pt x="4947" y="5728"/>
                  </a:cubicBezTo>
                  <a:cubicBezTo>
                    <a:pt x="4937" y="5655"/>
                    <a:pt x="4916" y="5581"/>
                    <a:pt x="4895" y="5507"/>
                  </a:cubicBezTo>
                  <a:cubicBezTo>
                    <a:pt x="4799" y="5138"/>
                    <a:pt x="4663" y="4779"/>
                    <a:pt x="4515" y="4431"/>
                  </a:cubicBezTo>
                  <a:lnTo>
                    <a:pt x="4494" y="4399"/>
                  </a:lnTo>
                  <a:lnTo>
                    <a:pt x="4473" y="4410"/>
                  </a:lnTo>
                  <a:cubicBezTo>
                    <a:pt x="4377" y="4420"/>
                    <a:pt x="4283" y="4420"/>
                    <a:pt x="4188" y="4420"/>
                  </a:cubicBezTo>
                  <a:cubicBezTo>
                    <a:pt x="3861" y="4420"/>
                    <a:pt x="3534" y="4357"/>
                    <a:pt x="3238" y="4241"/>
                  </a:cubicBezTo>
                  <a:cubicBezTo>
                    <a:pt x="2890" y="4094"/>
                    <a:pt x="2563" y="3872"/>
                    <a:pt x="2321" y="3587"/>
                  </a:cubicBezTo>
                  <a:cubicBezTo>
                    <a:pt x="2279" y="3534"/>
                    <a:pt x="2236" y="3471"/>
                    <a:pt x="2204" y="3408"/>
                  </a:cubicBezTo>
                  <a:cubicBezTo>
                    <a:pt x="2173" y="3344"/>
                    <a:pt x="2162" y="3281"/>
                    <a:pt x="2162" y="3218"/>
                  </a:cubicBezTo>
                  <a:cubicBezTo>
                    <a:pt x="2162" y="3165"/>
                    <a:pt x="2173" y="3112"/>
                    <a:pt x="2194" y="3070"/>
                  </a:cubicBezTo>
                  <a:cubicBezTo>
                    <a:pt x="2236" y="2997"/>
                    <a:pt x="2289" y="2944"/>
                    <a:pt x="2363" y="2901"/>
                  </a:cubicBezTo>
                  <a:cubicBezTo>
                    <a:pt x="2436" y="2870"/>
                    <a:pt x="2511" y="2838"/>
                    <a:pt x="2595" y="2828"/>
                  </a:cubicBezTo>
                  <a:cubicBezTo>
                    <a:pt x="2647" y="2828"/>
                    <a:pt x="2690" y="2817"/>
                    <a:pt x="2743" y="2817"/>
                  </a:cubicBezTo>
                  <a:cubicBezTo>
                    <a:pt x="2912" y="2817"/>
                    <a:pt x="3080" y="2859"/>
                    <a:pt x="3249" y="2922"/>
                  </a:cubicBezTo>
                  <a:cubicBezTo>
                    <a:pt x="3407" y="2976"/>
                    <a:pt x="3566" y="3060"/>
                    <a:pt x="3702" y="3154"/>
                  </a:cubicBezTo>
                  <a:cubicBezTo>
                    <a:pt x="3702" y="3154"/>
                    <a:pt x="3713" y="3154"/>
                    <a:pt x="3713" y="3165"/>
                  </a:cubicBezTo>
                  <a:lnTo>
                    <a:pt x="3766" y="3102"/>
                  </a:lnTo>
                  <a:cubicBezTo>
                    <a:pt x="3766" y="3099"/>
                    <a:pt x="3765" y="3097"/>
                    <a:pt x="3764" y="3094"/>
                  </a:cubicBezTo>
                  <a:lnTo>
                    <a:pt x="3764" y="3094"/>
                  </a:lnTo>
                  <a:lnTo>
                    <a:pt x="3766" y="3091"/>
                  </a:lnTo>
                  <a:cubicBezTo>
                    <a:pt x="3766" y="3091"/>
                    <a:pt x="3764" y="3090"/>
                    <a:pt x="3761" y="3088"/>
                  </a:cubicBezTo>
                  <a:lnTo>
                    <a:pt x="3761" y="3088"/>
                  </a:lnTo>
                  <a:cubicBezTo>
                    <a:pt x="3758" y="3082"/>
                    <a:pt x="3755" y="3076"/>
                    <a:pt x="3755" y="3070"/>
                  </a:cubicBezTo>
                  <a:lnTo>
                    <a:pt x="3751" y="3074"/>
                  </a:lnTo>
                  <a:lnTo>
                    <a:pt x="3751" y="3074"/>
                  </a:lnTo>
                  <a:cubicBezTo>
                    <a:pt x="3657" y="2918"/>
                    <a:pt x="3574" y="2772"/>
                    <a:pt x="3481" y="2617"/>
                  </a:cubicBezTo>
                  <a:cubicBezTo>
                    <a:pt x="3407" y="2522"/>
                    <a:pt x="3323" y="2427"/>
                    <a:pt x="3217" y="2353"/>
                  </a:cubicBezTo>
                  <a:cubicBezTo>
                    <a:pt x="3059" y="2237"/>
                    <a:pt x="2901" y="2153"/>
                    <a:pt x="2732" y="2057"/>
                  </a:cubicBezTo>
                  <a:lnTo>
                    <a:pt x="2690" y="2057"/>
                  </a:lnTo>
                  <a:cubicBezTo>
                    <a:pt x="2679" y="2068"/>
                    <a:pt x="2669" y="2068"/>
                    <a:pt x="2647" y="2068"/>
                  </a:cubicBezTo>
                  <a:cubicBezTo>
                    <a:pt x="2099" y="2047"/>
                    <a:pt x="1550" y="1942"/>
                    <a:pt x="1034" y="1752"/>
                  </a:cubicBezTo>
                  <a:cubicBezTo>
                    <a:pt x="823" y="1678"/>
                    <a:pt x="601" y="1593"/>
                    <a:pt x="401" y="1478"/>
                  </a:cubicBezTo>
                  <a:cubicBezTo>
                    <a:pt x="317" y="1435"/>
                    <a:pt x="242" y="1372"/>
                    <a:pt x="179" y="1298"/>
                  </a:cubicBezTo>
                  <a:cubicBezTo>
                    <a:pt x="158" y="1256"/>
                    <a:pt x="127" y="1214"/>
                    <a:pt x="116" y="1171"/>
                  </a:cubicBezTo>
                  <a:cubicBezTo>
                    <a:pt x="95" y="1129"/>
                    <a:pt x="85" y="1087"/>
                    <a:pt x="85" y="1035"/>
                  </a:cubicBezTo>
                  <a:cubicBezTo>
                    <a:pt x="85" y="918"/>
                    <a:pt x="116" y="834"/>
                    <a:pt x="169" y="770"/>
                  </a:cubicBezTo>
                  <a:cubicBezTo>
                    <a:pt x="200" y="718"/>
                    <a:pt x="242" y="665"/>
                    <a:pt x="306" y="634"/>
                  </a:cubicBezTo>
                  <a:cubicBezTo>
                    <a:pt x="390" y="570"/>
                    <a:pt x="485" y="538"/>
                    <a:pt x="591" y="507"/>
                  </a:cubicBezTo>
                  <a:cubicBezTo>
                    <a:pt x="706" y="486"/>
                    <a:pt x="812" y="475"/>
                    <a:pt x="917" y="475"/>
                  </a:cubicBezTo>
                  <a:lnTo>
                    <a:pt x="981" y="475"/>
                  </a:lnTo>
                  <a:cubicBezTo>
                    <a:pt x="1393" y="496"/>
                    <a:pt x="1804" y="644"/>
                    <a:pt x="2131" y="897"/>
                  </a:cubicBezTo>
                  <a:cubicBezTo>
                    <a:pt x="2289" y="1024"/>
                    <a:pt x="2436" y="1161"/>
                    <a:pt x="2553" y="1319"/>
                  </a:cubicBezTo>
                  <a:cubicBezTo>
                    <a:pt x="2679" y="1467"/>
                    <a:pt x="2764" y="1646"/>
                    <a:pt x="2816" y="1836"/>
                  </a:cubicBezTo>
                  <a:lnTo>
                    <a:pt x="2816" y="1857"/>
                  </a:lnTo>
                  <a:lnTo>
                    <a:pt x="2837" y="1868"/>
                  </a:lnTo>
                  <a:cubicBezTo>
                    <a:pt x="2922" y="1910"/>
                    <a:pt x="3017" y="1952"/>
                    <a:pt x="3101" y="2005"/>
                  </a:cubicBezTo>
                  <a:lnTo>
                    <a:pt x="3207" y="2079"/>
                  </a:lnTo>
                  <a:lnTo>
                    <a:pt x="3165" y="1963"/>
                  </a:lnTo>
                  <a:cubicBezTo>
                    <a:pt x="3112" y="1825"/>
                    <a:pt x="3059" y="1678"/>
                    <a:pt x="3027" y="1541"/>
                  </a:cubicBezTo>
                  <a:cubicBezTo>
                    <a:pt x="2985" y="1372"/>
                    <a:pt x="2954" y="1161"/>
                    <a:pt x="2954" y="950"/>
                  </a:cubicBezTo>
                  <a:cubicBezTo>
                    <a:pt x="2954" y="824"/>
                    <a:pt x="2964" y="686"/>
                    <a:pt x="3006" y="570"/>
                  </a:cubicBezTo>
                  <a:cubicBezTo>
                    <a:pt x="3038" y="454"/>
                    <a:pt x="3090" y="349"/>
                    <a:pt x="3175" y="254"/>
                  </a:cubicBezTo>
                  <a:cubicBezTo>
                    <a:pt x="3217" y="212"/>
                    <a:pt x="3280" y="170"/>
                    <a:pt x="3344" y="138"/>
                  </a:cubicBezTo>
                  <a:cubicBezTo>
                    <a:pt x="3407" y="106"/>
                    <a:pt x="3470" y="85"/>
                    <a:pt x="3544" y="85"/>
                  </a:cubicBezTo>
                  <a:close/>
                  <a:moveTo>
                    <a:pt x="3544" y="1"/>
                  </a:moveTo>
                  <a:cubicBezTo>
                    <a:pt x="3460" y="1"/>
                    <a:pt x="3376" y="22"/>
                    <a:pt x="3301" y="64"/>
                  </a:cubicBezTo>
                  <a:cubicBezTo>
                    <a:pt x="3228" y="95"/>
                    <a:pt x="3165" y="138"/>
                    <a:pt x="3112" y="201"/>
                  </a:cubicBezTo>
                  <a:cubicBezTo>
                    <a:pt x="3017" y="296"/>
                    <a:pt x="2954" y="423"/>
                    <a:pt x="2922" y="549"/>
                  </a:cubicBezTo>
                  <a:cubicBezTo>
                    <a:pt x="2880" y="676"/>
                    <a:pt x="2869" y="813"/>
                    <a:pt x="2869" y="950"/>
                  </a:cubicBezTo>
                  <a:cubicBezTo>
                    <a:pt x="2869" y="1171"/>
                    <a:pt x="2901" y="1382"/>
                    <a:pt x="2943" y="1562"/>
                  </a:cubicBezTo>
                  <a:cubicBezTo>
                    <a:pt x="2974" y="1671"/>
                    <a:pt x="3005" y="1774"/>
                    <a:pt x="3041" y="1876"/>
                  </a:cubicBezTo>
                  <a:lnTo>
                    <a:pt x="3041" y="1876"/>
                  </a:lnTo>
                  <a:cubicBezTo>
                    <a:pt x="2991" y="1849"/>
                    <a:pt x="2939" y="1825"/>
                    <a:pt x="2888" y="1802"/>
                  </a:cubicBezTo>
                  <a:lnTo>
                    <a:pt x="2888" y="1802"/>
                  </a:lnTo>
                  <a:cubicBezTo>
                    <a:pt x="2844" y="1606"/>
                    <a:pt x="2750" y="1421"/>
                    <a:pt x="2626" y="1267"/>
                  </a:cubicBezTo>
                  <a:cubicBezTo>
                    <a:pt x="2500" y="1098"/>
                    <a:pt x="2342" y="960"/>
                    <a:pt x="2183" y="834"/>
                  </a:cubicBezTo>
                  <a:cubicBezTo>
                    <a:pt x="1846" y="570"/>
                    <a:pt x="1414" y="412"/>
                    <a:pt x="992" y="391"/>
                  </a:cubicBezTo>
                  <a:lnTo>
                    <a:pt x="917" y="391"/>
                  </a:lnTo>
                  <a:cubicBezTo>
                    <a:pt x="823" y="391"/>
                    <a:pt x="717" y="402"/>
                    <a:pt x="612" y="423"/>
                  </a:cubicBezTo>
                  <a:cubicBezTo>
                    <a:pt x="464" y="454"/>
                    <a:pt x="306" y="507"/>
                    <a:pt x="190" y="613"/>
                  </a:cubicBezTo>
                  <a:cubicBezTo>
                    <a:pt x="137" y="655"/>
                    <a:pt x="95" y="718"/>
                    <a:pt x="52" y="792"/>
                  </a:cubicBezTo>
                  <a:cubicBezTo>
                    <a:pt x="21" y="855"/>
                    <a:pt x="0" y="939"/>
                    <a:pt x="0" y="1035"/>
                  </a:cubicBezTo>
                  <a:cubicBezTo>
                    <a:pt x="0" y="1098"/>
                    <a:pt x="21" y="1150"/>
                    <a:pt x="31" y="1203"/>
                  </a:cubicBezTo>
                  <a:cubicBezTo>
                    <a:pt x="63" y="1288"/>
                    <a:pt x="116" y="1351"/>
                    <a:pt x="169" y="1403"/>
                  </a:cubicBezTo>
                  <a:cubicBezTo>
                    <a:pt x="232" y="1467"/>
                    <a:pt x="295" y="1509"/>
                    <a:pt x="359" y="1551"/>
                  </a:cubicBezTo>
                  <a:cubicBezTo>
                    <a:pt x="570" y="1678"/>
                    <a:pt x="791" y="1762"/>
                    <a:pt x="1013" y="1836"/>
                  </a:cubicBezTo>
                  <a:cubicBezTo>
                    <a:pt x="1529" y="2026"/>
                    <a:pt x="2089" y="2132"/>
                    <a:pt x="2637" y="2153"/>
                  </a:cubicBezTo>
                  <a:lnTo>
                    <a:pt x="2647" y="2153"/>
                  </a:lnTo>
                  <a:cubicBezTo>
                    <a:pt x="2670" y="2153"/>
                    <a:pt x="2688" y="2153"/>
                    <a:pt x="2703" y="2149"/>
                  </a:cubicBezTo>
                  <a:lnTo>
                    <a:pt x="2703" y="2149"/>
                  </a:lnTo>
                  <a:cubicBezTo>
                    <a:pt x="2867" y="2231"/>
                    <a:pt x="3021" y="2313"/>
                    <a:pt x="3165" y="2416"/>
                  </a:cubicBezTo>
                  <a:cubicBezTo>
                    <a:pt x="3256" y="2487"/>
                    <a:pt x="3337" y="2568"/>
                    <a:pt x="3409" y="2658"/>
                  </a:cubicBezTo>
                  <a:lnTo>
                    <a:pt x="3409" y="2658"/>
                  </a:lnTo>
                  <a:lnTo>
                    <a:pt x="3407" y="2659"/>
                  </a:lnTo>
                  <a:cubicBezTo>
                    <a:pt x="3475" y="2771"/>
                    <a:pt x="3537" y="2879"/>
                    <a:pt x="3601" y="2988"/>
                  </a:cubicBezTo>
                  <a:lnTo>
                    <a:pt x="3601" y="2988"/>
                  </a:lnTo>
                  <a:cubicBezTo>
                    <a:pt x="3499" y="2931"/>
                    <a:pt x="3392" y="2880"/>
                    <a:pt x="3280" y="2838"/>
                  </a:cubicBezTo>
                  <a:cubicBezTo>
                    <a:pt x="3101" y="2775"/>
                    <a:pt x="2922" y="2733"/>
                    <a:pt x="2743" y="2733"/>
                  </a:cubicBezTo>
                  <a:cubicBezTo>
                    <a:pt x="2690" y="2733"/>
                    <a:pt x="2637" y="2744"/>
                    <a:pt x="2584" y="2754"/>
                  </a:cubicBezTo>
                  <a:cubicBezTo>
                    <a:pt x="2490" y="2765"/>
                    <a:pt x="2405" y="2786"/>
                    <a:pt x="2321" y="2828"/>
                  </a:cubicBezTo>
                  <a:cubicBezTo>
                    <a:pt x="2236" y="2870"/>
                    <a:pt x="2173" y="2944"/>
                    <a:pt x="2120" y="3028"/>
                  </a:cubicBezTo>
                  <a:cubicBezTo>
                    <a:pt x="2089" y="3091"/>
                    <a:pt x="2078" y="3154"/>
                    <a:pt x="2078" y="3218"/>
                  </a:cubicBezTo>
                  <a:cubicBezTo>
                    <a:pt x="2078" y="3302"/>
                    <a:pt x="2099" y="3376"/>
                    <a:pt x="2131" y="3450"/>
                  </a:cubicBezTo>
                  <a:cubicBezTo>
                    <a:pt x="2162" y="3524"/>
                    <a:pt x="2204" y="3587"/>
                    <a:pt x="2258" y="3640"/>
                  </a:cubicBezTo>
                  <a:cubicBezTo>
                    <a:pt x="2511" y="3935"/>
                    <a:pt x="2837" y="4167"/>
                    <a:pt x="3207" y="4315"/>
                  </a:cubicBezTo>
                  <a:cubicBezTo>
                    <a:pt x="3512" y="4441"/>
                    <a:pt x="3850" y="4505"/>
                    <a:pt x="4188" y="4505"/>
                  </a:cubicBezTo>
                  <a:cubicBezTo>
                    <a:pt x="4274" y="4505"/>
                    <a:pt x="4360" y="4505"/>
                    <a:pt x="4446" y="4497"/>
                  </a:cubicBezTo>
                  <a:lnTo>
                    <a:pt x="4446" y="4497"/>
                  </a:lnTo>
                  <a:cubicBezTo>
                    <a:pt x="4597" y="4834"/>
                    <a:pt x="4718" y="5171"/>
                    <a:pt x="4810" y="5528"/>
                  </a:cubicBezTo>
                  <a:lnTo>
                    <a:pt x="4873" y="5747"/>
                  </a:lnTo>
                  <a:lnTo>
                    <a:pt x="4873" y="5747"/>
                  </a:lnTo>
                  <a:lnTo>
                    <a:pt x="4863" y="5749"/>
                  </a:lnTo>
                  <a:lnTo>
                    <a:pt x="4874" y="5749"/>
                  </a:lnTo>
                  <a:cubicBezTo>
                    <a:pt x="4884" y="5834"/>
                    <a:pt x="4905" y="5908"/>
                    <a:pt x="4916" y="5982"/>
                  </a:cubicBezTo>
                  <a:cubicBezTo>
                    <a:pt x="5010" y="6436"/>
                    <a:pt x="5053" y="6900"/>
                    <a:pt x="5053" y="7364"/>
                  </a:cubicBezTo>
                  <a:cubicBezTo>
                    <a:pt x="5053" y="7395"/>
                    <a:pt x="5064" y="7416"/>
                    <a:pt x="5074" y="7437"/>
                  </a:cubicBezTo>
                  <a:cubicBezTo>
                    <a:pt x="5085" y="7469"/>
                    <a:pt x="5116" y="7501"/>
                    <a:pt x="5137" y="7512"/>
                  </a:cubicBezTo>
                  <a:cubicBezTo>
                    <a:pt x="5169" y="7533"/>
                    <a:pt x="5200" y="7533"/>
                    <a:pt x="5232" y="7533"/>
                  </a:cubicBezTo>
                  <a:cubicBezTo>
                    <a:pt x="5285" y="7533"/>
                    <a:pt x="5338" y="7522"/>
                    <a:pt x="5380" y="7479"/>
                  </a:cubicBezTo>
                  <a:cubicBezTo>
                    <a:pt x="5401" y="7469"/>
                    <a:pt x="5411" y="7448"/>
                    <a:pt x="5432" y="7416"/>
                  </a:cubicBezTo>
                  <a:cubicBezTo>
                    <a:pt x="5443" y="7395"/>
                    <a:pt x="5443" y="7364"/>
                    <a:pt x="5443" y="7332"/>
                  </a:cubicBezTo>
                  <a:lnTo>
                    <a:pt x="5443" y="7322"/>
                  </a:lnTo>
                  <a:cubicBezTo>
                    <a:pt x="5443" y="6906"/>
                    <a:pt x="5402" y="6481"/>
                    <a:pt x="5330" y="6065"/>
                  </a:cubicBezTo>
                  <a:lnTo>
                    <a:pt x="5330" y="6065"/>
                  </a:lnTo>
                  <a:cubicBezTo>
                    <a:pt x="5977" y="5496"/>
                    <a:pt x="6446" y="4678"/>
                    <a:pt x="6550" y="3809"/>
                  </a:cubicBezTo>
                  <a:cubicBezTo>
                    <a:pt x="6561" y="3756"/>
                    <a:pt x="6561" y="3703"/>
                    <a:pt x="6561" y="3651"/>
                  </a:cubicBezTo>
                  <a:cubicBezTo>
                    <a:pt x="6561" y="3566"/>
                    <a:pt x="6550" y="3471"/>
                    <a:pt x="6529" y="3387"/>
                  </a:cubicBezTo>
                  <a:cubicBezTo>
                    <a:pt x="6498" y="3302"/>
                    <a:pt x="6456" y="3229"/>
                    <a:pt x="6393" y="3154"/>
                  </a:cubicBezTo>
                  <a:cubicBezTo>
                    <a:pt x="6287" y="3049"/>
                    <a:pt x="6150" y="2997"/>
                    <a:pt x="6013" y="2997"/>
                  </a:cubicBezTo>
                  <a:cubicBezTo>
                    <a:pt x="5928" y="2997"/>
                    <a:pt x="5854" y="3007"/>
                    <a:pt x="5781" y="3039"/>
                  </a:cubicBezTo>
                  <a:cubicBezTo>
                    <a:pt x="5675" y="3081"/>
                    <a:pt x="5580" y="3154"/>
                    <a:pt x="5507" y="3239"/>
                  </a:cubicBezTo>
                  <a:cubicBezTo>
                    <a:pt x="5443" y="3323"/>
                    <a:pt x="5380" y="3429"/>
                    <a:pt x="5338" y="3524"/>
                  </a:cubicBezTo>
                  <a:cubicBezTo>
                    <a:pt x="5221" y="3745"/>
                    <a:pt x="5137" y="3988"/>
                    <a:pt x="5074" y="4220"/>
                  </a:cubicBezTo>
                  <a:cubicBezTo>
                    <a:pt x="5027" y="4376"/>
                    <a:pt x="4986" y="4531"/>
                    <a:pt x="4955" y="4681"/>
                  </a:cubicBezTo>
                  <a:lnTo>
                    <a:pt x="4955" y="4681"/>
                  </a:lnTo>
                  <a:cubicBezTo>
                    <a:pt x="4869" y="4443"/>
                    <a:pt x="4764" y="4210"/>
                    <a:pt x="4652" y="3977"/>
                  </a:cubicBezTo>
                  <a:cubicBezTo>
                    <a:pt x="4498" y="3679"/>
                    <a:pt x="4323" y="3381"/>
                    <a:pt x="4148" y="3092"/>
                  </a:cubicBezTo>
                  <a:lnTo>
                    <a:pt x="4148" y="3092"/>
                  </a:lnTo>
                  <a:cubicBezTo>
                    <a:pt x="4273" y="2683"/>
                    <a:pt x="4346" y="2255"/>
                    <a:pt x="4346" y="1815"/>
                  </a:cubicBezTo>
                  <a:cubicBezTo>
                    <a:pt x="4346" y="1657"/>
                    <a:pt x="4335" y="1499"/>
                    <a:pt x="4314" y="1340"/>
                  </a:cubicBezTo>
                  <a:cubicBezTo>
                    <a:pt x="4272" y="1024"/>
                    <a:pt x="4199" y="728"/>
                    <a:pt x="4082" y="444"/>
                  </a:cubicBezTo>
                  <a:cubicBezTo>
                    <a:pt x="4051" y="349"/>
                    <a:pt x="3998" y="264"/>
                    <a:pt x="3924" y="191"/>
                  </a:cubicBezTo>
                  <a:cubicBezTo>
                    <a:pt x="3861" y="106"/>
                    <a:pt x="3777" y="53"/>
                    <a:pt x="3671" y="22"/>
                  </a:cubicBezTo>
                  <a:cubicBezTo>
                    <a:pt x="3629" y="11"/>
                    <a:pt x="3587" y="1"/>
                    <a:pt x="35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9"/>
            <p:cNvSpPr/>
            <p:nvPr/>
          </p:nvSpPr>
          <p:spPr>
            <a:xfrm>
              <a:off x="1695650" y="1794416"/>
              <a:ext cx="44489" cy="99469"/>
            </a:xfrm>
            <a:custGeom>
              <a:avLst/>
              <a:gdLst/>
              <a:ahLst/>
              <a:cxnLst/>
              <a:rect l="l" t="t" r="r" b="b"/>
              <a:pathLst>
                <a:path w="1056" h="2361" extrusionOk="0">
                  <a:moveTo>
                    <a:pt x="799" y="0"/>
                  </a:moveTo>
                  <a:cubicBezTo>
                    <a:pt x="681" y="0"/>
                    <a:pt x="563" y="122"/>
                    <a:pt x="507" y="218"/>
                  </a:cubicBezTo>
                  <a:cubicBezTo>
                    <a:pt x="306" y="535"/>
                    <a:pt x="190" y="947"/>
                    <a:pt x="106" y="1315"/>
                  </a:cubicBezTo>
                  <a:cubicBezTo>
                    <a:pt x="31" y="1664"/>
                    <a:pt x="0" y="2012"/>
                    <a:pt x="0" y="2360"/>
                  </a:cubicBezTo>
                  <a:cubicBezTo>
                    <a:pt x="253" y="2128"/>
                    <a:pt x="464" y="1854"/>
                    <a:pt x="622" y="1547"/>
                  </a:cubicBezTo>
                  <a:cubicBezTo>
                    <a:pt x="791" y="1231"/>
                    <a:pt x="918" y="893"/>
                    <a:pt x="981" y="546"/>
                  </a:cubicBezTo>
                  <a:cubicBezTo>
                    <a:pt x="1002" y="398"/>
                    <a:pt x="1055" y="145"/>
                    <a:pt x="907" y="39"/>
                  </a:cubicBezTo>
                  <a:cubicBezTo>
                    <a:pt x="872" y="12"/>
                    <a:pt x="836" y="0"/>
                    <a:pt x="7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9"/>
            <p:cNvSpPr/>
            <p:nvPr/>
          </p:nvSpPr>
          <p:spPr>
            <a:xfrm>
              <a:off x="1576969" y="1783841"/>
              <a:ext cx="80047" cy="45205"/>
            </a:xfrm>
            <a:custGeom>
              <a:avLst/>
              <a:gdLst/>
              <a:ahLst/>
              <a:cxnLst/>
              <a:rect l="l" t="t" r="r" b="b"/>
              <a:pathLst>
                <a:path w="1900" h="1073" extrusionOk="0">
                  <a:moveTo>
                    <a:pt x="341" y="0"/>
                  </a:moveTo>
                  <a:cubicBezTo>
                    <a:pt x="308" y="0"/>
                    <a:pt x="276" y="2"/>
                    <a:pt x="243" y="5"/>
                  </a:cubicBezTo>
                  <a:cubicBezTo>
                    <a:pt x="148" y="16"/>
                    <a:pt x="0" y="58"/>
                    <a:pt x="42" y="185"/>
                  </a:cubicBezTo>
                  <a:cubicBezTo>
                    <a:pt x="85" y="322"/>
                    <a:pt x="243" y="448"/>
                    <a:pt x="349" y="544"/>
                  </a:cubicBezTo>
                  <a:cubicBezTo>
                    <a:pt x="758" y="893"/>
                    <a:pt x="1282" y="1073"/>
                    <a:pt x="1811" y="1073"/>
                  </a:cubicBezTo>
                  <a:cubicBezTo>
                    <a:pt x="1840" y="1073"/>
                    <a:pt x="1870" y="1072"/>
                    <a:pt x="1899" y="1071"/>
                  </a:cubicBezTo>
                  <a:cubicBezTo>
                    <a:pt x="1688" y="765"/>
                    <a:pt x="1446" y="480"/>
                    <a:pt x="1140" y="269"/>
                  </a:cubicBezTo>
                  <a:cubicBezTo>
                    <a:pt x="912" y="118"/>
                    <a:pt x="626" y="0"/>
                    <a:pt x="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9"/>
            <p:cNvSpPr/>
            <p:nvPr/>
          </p:nvSpPr>
          <p:spPr>
            <a:xfrm>
              <a:off x="1489422" y="1684832"/>
              <a:ext cx="92897" cy="44616"/>
            </a:xfrm>
            <a:custGeom>
              <a:avLst/>
              <a:gdLst/>
              <a:ahLst/>
              <a:cxnLst/>
              <a:rect l="l" t="t" r="r" b="b"/>
              <a:pathLst>
                <a:path w="2205" h="1059" extrusionOk="0">
                  <a:moveTo>
                    <a:pt x="547" y="1"/>
                  </a:moveTo>
                  <a:cubicBezTo>
                    <a:pt x="407" y="1"/>
                    <a:pt x="255" y="28"/>
                    <a:pt x="148" y="109"/>
                  </a:cubicBezTo>
                  <a:cubicBezTo>
                    <a:pt x="1" y="214"/>
                    <a:pt x="11" y="362"/>
                    <a:pt x="148" y="467"/>
                  </a:cubicBezTo>
                  <a:cubicBezTo>
                    <a:pt x="296" y="583"/>
                    <a:pt x="486" y="646"/>
                    <a:pt x="655" y="710"/>
                  </a:cubicBezTo>
                  <a:cubicBezTo>
                    <a:pt x="834" y="784"/>
                    <a:pt x="1023" y="847"/>
                    <a:pt x="1213" y="899"/>
                  </a:cubicBezTo>
                  <a:cubicBezTo>
                    <a:pt x="1456" y="963"/>
                    <a:pt x="1688" y="1005"/>
                    <a:pt x="1931" y="1037"/>
                  </a:cubicBezTo>
                  <a:cubicBezTo>
                    <a:pt x="2026" y="1047"/>
                    <a:pt x="2120" y="1058"/>
                    <a:pt x="2205" y="1058"/>
                  </a:cubicBezTo>
                  <a:cubicBezTo>
                    <a:pt x="2184" y="1005"/>
                    <a:pt x="2163" y="942"/>
                    <a:pt x="2131" y="889"/>
                  </a:cubicBezTo>
                  <a:cubicBezTo>
                    <a:pt x="1994" y="646"/>
                    <a:pt x="1783" y="456"/>
                    <a:pt x="1562" y="309"/>
                  </a:cubicBezTo>
                  <a:cubicBezTo>
                    <a:pt x="1298" y="119"/>
                    <a:pt x="950" y="13"/>
                    <a:pt x="623" y="3"/>
                  </a:cubicBezTo>
                  <a:cubicBezTo>
                    <a:pt x="598" y="2"/>
                    <a:pt x="573" y="1"/>
                    <a:pt x="5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9"/>
            <p:cNvSpPr/>
            <p:nvPr/>
          </p:nvSpPr>
          <p:spPr>
            <a:xfrm>
              <a:off x="1611179" y="1668528"/>
              <a:ext cx="33367" cy="100438"/>
            </a:xfrm>
            <a:custGeom>
              <a:avLst/>
              <a:gdLst/>
              <a:ahLst/>
              <a:cxnLst/>
              <a:rect l="l" t="t" r="r" b="b"/>
              <a:pathLst>
                <a:path w="792" h="2384" extrusionOk="0">
                  <a:moveTo>
                    <a:pt x="318" y="0"/>
                  </a:moveTo>
                  <a:cubicBezTo>
                    <a:pt x="150" y="0"/>
                    <a:pt x="60" y="264"/>
                    <a:pt x="32" y="400"/>
                  </a:cubicBezTo>
                  <a:cubicBezTo>
                    <a:pt x="1" y="654"/>
                    <a:pt x="22" y="918"/>
                    <a:pt x="85" y="1160"/>
                  </a:cubicBezTo>
                  <a:cubicBezTo>
                    <a:pt x="170" y="1497"/>
                    <a:pt x="317" y="1804"/>
                    <a:pt x="486" y="2099"/>
                  </a:cubicBezTo>
                  <a:lnTo>
                    <a:pt x="486" y="2109"/>
                  </a:lnTo>
                  <a:cubicBezTo>
                    <a:pt x="560" y="2194"/>
                    <a:pt x="613" y="2289"/>
                    <a:pt x="676" y="2384"/>
                  </a:cubicBezTo>
                  <a:cubicBezTo>
                    <a:pt x="760" y="2036"/>
                    <a:pt x="792" y="1677"/>
                    <a:pt x="782" y="1319"/>
                  </a:cubicBezTo>
                  <a:cubicBezTo>
                    <a:pt x="771" y="1086"/>
                    <a:pt x="728" y="843"/>
                    <a:pt x="676" y="611"/>
                  </a:cubicBezTo>
                  <a:cubicBezTo>
                    <a:pt x="634" y="443"/>
                    <a:pt x="581" y="105"/>
                    <a:pt x="402" y="21"/>
                  </a:cubicBezTo>
                  <a:cubicBezTo>
                    <a:pt x="372" y="6"/>
                    <a:pt x="344" y="0"/>
                    <a:pt x="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29"/>
          <p:cNvGrpSpPr/>
          <p:nvPr/>
        </p:nvGrpSpPr>
        <p:grpSpPr>
          <a:xfrm rot="-10564855" flipH="1">
            <a:off x="8298882" y="110923"/>
            <a:ext cx="414894" cy="395915"/>
            <a:chOff x="740552" y="1212121"/>
            <a:chExt cx="371165" cy="354187"/>
          </a:xfrm>
        </p:grpSpPr>
        <p:sp>
          <p:nvSpPr>
            <p:cNvPr id="212" name="Google Shape;212;p29"/>
            <p:cNvSpPr/>
            <p:nvPr/>
          </p:nvSpPr>
          <p:spPr>
            <a:xfrm>
              <a:off x="740552" y="1212121"/>
              <a:ext cx="371165" cy="354187"/>
            </a:xfrm>
            <a:custGeom>
              <a:avLst/>
              <a:gdLst/>
              <a:ahLst/>
              <a:cxnLst/>
              <a:rect l="l" t="t" r="r" b="b"/>
              <a:pathLst>
                <a:path w="8810" h="8407" extrusionOk="0">
                  <a:moveTo>
                    <a:pt x="750" y="1"/>
                  </a:moveTo>
                  <a:cubicBezTo>
                    <a:pt x="684" y="1"/>
                    <a:pt x="616" y="10"/>
                    <a:pt x="549" y="31"/>
                  </a:cubicBezTo>
                  <a:cubicBezTo>
                    <a:pt x="190" y="157"/>
                    <a:pt x="1" y="527"/>
                    <a:pt x="117" y="875"/>
                  </a:cubicBezTo>
                  <a:cubicBezTo>
                    <a:pt x="349" y="1571"/>
                    <a:pt x="666" y="2225"/>
                    <a:pt x="1066" y="2858"/>
                  </a:cubicBezTo>
                  <a:cubicBezTo>
                    <a:pt x="898" y="3417"/>
                    <a:pt x="855" y="4018"/>
                    <a:pt x="940" y="4620"/>
                  </a:cubicBezTo>
                  <a:cubicBezTo>
                    <a:pt x="1034" y="5284"/>
                    <a:pt x="1288" y="5928"/>
                    <a:pt x="1667" y="6486"/>
                  </a:cubicBezTo>
                  <a:cubicBezTo>
                    <a:pt x="2417" y="7562"/>
                    <a:pt x="3693" y="8280"/>
                    <a:pt x="5085" y="8385"/>
                  </a:cubicBezTo>
                  <a:cubicBezTo>
                    <a:pt x="5212" y="8396"/>
                    <a:pt x="5338" y="8406"/>
                    <a:pt x="5465" y="8406"/>
                  </a:cubicBezTo>
                  <a:cubicBezTo>
                    <a:pt x="6077" y="8406"/>
                    <a:pt x="6688" y="8291"/>
                    <a:pt x="7185" y="8080"/>
                  </a:cubicBezTo>
                  <a:cubicBezTo>
                    <a:pt x="8007" y="7742"/>
                    <a:pt x="8535" y="7162"/>
                    <a:pt x="8704" y="6413"/>
                  </a:cubicBezTo>
                  <a:cubicBezTo>
                    <a:pt x="8809" y="5980"/>
                    <a:pt x="8746" y="5537"/>
                    <a:pt x="8524" y="5084"/>
                  </a:cubicBezTo>
                  <a:cubicBezTo>
                    <a:pt x="8376" y="4778"/>
                    <a:pt x="8155" y="4482"/>
                    <a:pt x="7828" y="4145"/>
                  </a:cubicBezTo>
                  <a:cubicBezTo>
                    <a:pt x="7385" y="3659"/>
                    <a:pt x="6836" y="3237"/>
                    <a:pt x="6203" y="2879"/>
                  </a:cubicBezTo>
                  <a:cubicBezTo>
                    <a:pt x="5581" y="2531"/>
                    <a:pt x="4853" y="2236"/>
                    <a:pt x="4062" y="2025"/>
                  </a:cubicBezTo>
                  <a:cubicBezTo>
                    <a:pt x="3673" y="1916"/>
                    <a:pt x="3257" y="1827"/>
                    <a:pt x="2850" y="1827"/>
                  </a:cubicBezTo>
                  <a:cubicBezTo>
                    <a:pt x="2582" y="1827"/>
                    <a:pt x="2319" y="1865"/>
                    <a:pt x="2068" y="1961"/>
                  </a:cubicBezTo>
                  <a:lnTo>
                    <a:pt x="1974" y="1803"/>
                  </a:lnTo>
                  <a:cubicBezTo>
                    <a:pt x="1731" y="1381"/>
                    <a:pt x="1531" y="928"/>
                    <a:pt x="1362" y="442"/>
                  </a:cubicBezTo>
                  <a:cubicBezTo>
                    <a:pt x="1277" y="170"/>
                    <a:pt x="1027" y="1"/>
                    <a:pt x="750" y="1"/>
                  </a:cubicBezTo>
                  <a:close/>
                </a:path>
              </a:pathLst>
            </a:custGeom>
            <a:solidFill>
              <a:srgbClr val="FFFFFF"/>
            </a:solidFill>
            <a:ln w="28575" cap="flat" cmpd="sng">
              <a:solidFill>
                <a:schemeClr val="accent3"/>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9"/>
            <p:cNvSpPr/>
            <p:nvPr/>
          </p:nvSpPr>
          <p:spPr>
            <a:xfrm>
              <a:off x="811668" y="1323474"/>
              <a:ext cx="264913" cy="207743"/>
            </a:xfrm>
            <a:custGeom>
              <a:avLst/>
              <a:gdLst/>
              <a:ahLst/>
              <a:cxnLst/>
              <a:rect l="l" t="t" r="r" b="b"/>
              <a:pathLst>
                <a:path w="6288" h="4931" extrusionOk="0">
                  <a:moveTo>
                    <a:pt x="1153" y="0"/>
                  </a:moveTo>
                  <a:cubicBezTo>
                    <a:pt x="879" y="0"/>
                    <a:pt x="615" y="63"/>
                    <a:pt x="401" y="247"/>
                  </a:cubicBezTo>
                  <a:cubicBezTo>
                    <a:pt x="507" y="383"/>
                    <a:pt x="623" y="521"/>
                    <a:pt x="739" y="658"/>
                  </a:cubicBezTo>
                  <a:cubicBezTo>
                    <a:pt x="781" y="711"/>
                    <a:pt x="823" y="763"/>
                    <a:pt x="876" y="816"/>
                  </a:cubicBezTo>
                  <a:cubicBezTo>
                    <a:pt x="919" y="859"/>
                    <a:pt x="961" y="911"/>
                    <a:pt x="1003" y="964"/>
                  </a:cubicBezTo>
                  <a:cubicBezTo>
                    <a:pt x="1391" y="761"/>
                    <a:pt x="1820" y="660"/>
                    <a:pt x="2252" y="660"/>
                  </a:cubicBezTo>
                  <a:cubicBezTo>
                    <a:pt x="2359" y="660"/>
                    <a:pt x="2467" y="666"/>
                    <a:pt x="2574" y="679"/>
                  </a:cubicBezTo>
                  <a:cubicBezTo>
                    <a:pt x="2779" y="710"/>
                    <a:pt x="2736" y="1017"/>
                    <a:pt x="2541" y="1017"/>
                  </a:cubicBezTo>
                  <a:cubicBezTo>
                    <a:pt x="2535" y="1017"/>
                    <a:pt x="2529" y="1017"/>
                    <a:pt x="2522" y="1016"/>
                  </a:cubicBezTo>
                  <a:cubicBezTo>
                    <a:pt x="2424" y="1005"/>
                    <a:pt x="2326" y="999"/>
                    <a:pt x="2227" y="999"/>
                  </a:cubicBezTo>
                  <a:cubicBezTo>
                    <a:pt x="1891" y="999"/>
                    <a:pt x="1558" y="1068"/>
                    <a:pt x="1256" y="1206"/>
                  </a:cubicBezTo>
                  <a:cubicBezTo>
                    <a:pt x="1435" y="1396"/>
                    <a:pt x="1636" y="1565"/>
                    <a:pt x="1836" y="1724"/>
                  </a:cubicBezTo>
                  <a:cubicBezTo>
                    <a:pt x="1910" y="1787"/>
                    <a:pt x="1984" y="1850"/>
                    <a:pt x="2068" y="1902"/>
                  </a:cubicBezTo>
                  <a:cubicBezTo>
                    <a:pt x="2258" y="2050"/>
                    <a:pt x="2459" y="2188"/>
                    <a:pt x="2670" y="2324"/>
                  </a:cubicBezTo>
                  <a:cubicBezTo>
                    <a:pt x="3044" y="2101"/>
                    <a:pt x="3473" y="1981"/>
                    <a:pt x="3906" y="1981"/>
                  </a:cubicBezTo>
                  <a:cubicBezTo>
                    <a:pt x="4046" y="1981"/>
                    <a:pt x="4186" y="1993"/>
                    <a:pt x="4325" y="2019"/>
                  </a:cubicBezTo>
                  <a:cubicBezTo>
                    <a:pt x="4524" y="2059"/>
                    <a:pt x="4498" y="2349"/>
                    <a:pt x="4320" y="2349"/>
                  </a:cubicBezTo>
                  <a:cubicBezTo>
                    <a:pt x="4308" y="2349"/>
                    <a:pt x="4296" y="2348"/>
                    <a:pt x="4283" y="2346"/>
                  </a:cubicBezTo>
                  <a:cubicBezTo>
                    <a:pt x="4159" y="2324"/>
                    <a:pt x="4032" y="2314"/>
                    <a:pt x="3906" y="2314"/>
                  </a:cubicBezTo>
                  <a:cubicBezTo>
                    <a:pt x="3595" y="2314"/>
                    <a:pt x="3285" y="2379"/>
                    <a:pt x="3007" y="2514"/>
                  </a:cubicBezTo>
                  <a:cubicBezTo>
                    <a:pt x="3345" y="2704"/>
                    <a:pt x="3692" y="2873"/>
                    <a:pt x="4062" y="3011"/>
                  </a:cubicBezTo>
                  <a:cubicBezTo>
                    <a:pt x="4241" y="3086"/>
                    <a:pt x="4159" y="3338"/>
                    <a:pt x="3988" y="3338"/>
                  </a:cubicBezTo>
                  <a:cubicBezTo>
                    <a:pt x="3968" y="3338"/>
                    <a:pt x="3947" y="3335"/>
                    <a:pt x="3925" y="3327"/>
                  </a:cubicBezTo>
                  <a:cubicBezTo>
                    <a:pt x="3925" y="3316"/>
                    <a:pt x="3914" y="3316"/>
                    <a:pt x="3903" y="3316"/>
                  </a:cubicBezTo>
                  <a:cubicBezTo>
                    <a:pt x="3809" y="3274"/>
                    <a:pt x="3714" y="3232"/>
                    <a:pt x="3608" y="3189"/>
                  </a:cubicBezTo>
                  <a:cubicBezTo>
                    <a:pt x="3471" y="3137"/>
                    <a:pt x="3324" y="3063"/>
                    <a:pt x="3186" y="3000"/>
                  </a:cubicBezTo>
                  <a:lnTo>
                    <a:pt x="3186" y="3000"/>
                  </a:lnTo>
                  <a:cubicBezTo>
                    <a:pt x="3197" y="3358"/>
                    <a:pt x="3260" y="3728"/>
                    <a:pt x="3366" y="4076"/>
                  </a:cubicBezTo>
                  <a:cubicBezTo>
                    <a:pt x="3387" y="4171"/>
                    <a:pt x="3366" y="4265"/>
                    <a:pt x="3271" y="4297"/>
                  </a:cubicBezTo>
                  <a:cubicBezTo>
                    <a:pt x="3252" y="4305"/>
                    <a:pt x="3231" y="4309"/>
                    <a:pt x="3210" y="4309"/>
                  </a:cubicBezTo>
                  <a:cubicBezTo>
                    <a:pt x="3144" y="4309"/>
                    <a:pt x="3073" y="4274"/>
                    <a:pt x="3049" y="4202"/>
                  </a:cubicBezTo>
                  <a:cubicBezTo>
                    <a:pt x="2923" y="3770"/>
                    <a:pt x="2849" y="3327"/>
                    <a:pt x="2849" y="2873"/>
                  </a:cubicBezTo>
                  <a:lnTo>
                    <a:pt x="2849" y="2821"/>
                  </a:lnTo>
                  <a:cubicBezTo>
                    <a:pt x="2712" y="2746"/>
                    <a:pt x="2585" y="2662"/>
                    <a:pt x="2448" y="2578"/>
                  </a:cubicBezTo>
                  <a:cubicBezTo>
                    <a:pt x="2416" y="2567"/>
                    <a:pt x="2384" y="2546"/>
                    <a:pt x="2353" y="2525"/>
                  </a:cubicBezTo>
                  <a:cubicBezTo>
                    <a:pt x="2269" y="2472"/>
                    <a:pt x="2184" y="2409"/>
                    <a:pt x="2100" y="2357"/>
                  </a:cubicBezTo>
                  <a:cubicBezTo>
                    <a:pt x="1868" y="2188"/>
                    <a:pt x="1646" y="2008"/>
                    <a:pt x="1425" y="1829"/>
                  </a:cubicBezTo>
                  <a:lnTo>
                    <a:pt x="1425" y="1829"/>
                  </a:lnTo>
                  <a:cubicBezTo>
                    <a:pt x="1414" y="2357"/>
                    <a:pt x="1456" y="2884"/>
                    <a:pt x="1541" y="3411"/>
                  </a:cubicBezTo>
                  <a:cubicBezTo>
                    <a:pt x="1563" y="3526"/>
                    <a:pt x="1475" y="3590"/>
                    <a:pt x="1384" y="3590"/>
                  </a:cubicBezTo>
                  <a:cubicBezTo>
                    <a:pt x="1307" y="3590"/>
                    <a:pt x="1228" y="3544"/>
                    <a:pt x="1214" y="3443"/>
                  </a:cubicBezTo>
                  <a:cubicBezTo>
                    <a:pt x="1108" y="2852"/>
                    <a:pt x="1076" y="2251"/>
                    <a:pt x="1097" y="1649"/>
                  </a:cubicBezTo>
                  <a:cubicBezTo>
                    <a:pt x="1097" y="1618"/>
                    <a:pt x="1119" y="1586"/>
                    <a:pt x="1140" y="1565"/>
                  </a:cubicBezTo>
                  <a:cubicBezTo>
                    <a:pt x="961" y="1396"/>
                    <a:pt x="792" y="1227"/>
                    <a:pt x="633" y="1048"/>
                  </a:cubicBezTo>
                  <a:cubicBezTo>
                    <a:pt x="570" y="974"/>
                    <a:pt x="497" y="901"/>
                    <a:pt x="433" y="816"/>
                  </a:cubicBezTo>
                  <a:cubicBezTo>
                    <a:pt x="338" y="700"/>
                    <a:pt x="254" y="594"/>
                    <a:pt x="159" y="479"/>
                  </a:cubicBezTo>
                  <a:cubicBezTo>
                    <a:pt x="0" y="1059"/>
                    <a:pt x="0" y="1681"/>
                    <a:pt x="159" y="2261"/>
                  </a:cubicBezTo>
                  <a:cubicBezTo>
                    <a:pt x="222" y="2514"/>
                    <a:pt x="317" y="2767"/>
                    <a:pt x="443" y="3000"/>
                  </a:cubicBezTo>
                  <a:cubicBezTo>
                    <a:pt x="560" y="3222"/>
                    <a:pt x="697" y="3443"/>
                    <a:pt x="865" y="3632"/>
                  </a:cubicBezTo>
                  <a:cubicBezTo>
                    <a:pt x="1256" y="4097"/>
                    <a:pt x="1751" y="4434"/>
                    <a:pt x="2311" y="4656"/>
                  </a:cubicBezTo>
                  <a:cubicBezTo>
                    <a:pt x="2416" y="4698"/>
                    <a:pt x="2522" y="4730"/>
                    <a:pt x="2627" y="4762"/>
                  </a:cubicBezTo>
                  <a:cubicBezTo>
                    <a:pt x="2965" y="4867"/>
                    <a:pt x="3324" y="4919"/>
                    <a:pt x="3682" y="4930"/>
                  </a:cubicBezTo>
                  <a:cubicBezTo>
                    <a:pt x="3819" y="4930"/>
                    <a:pt x="3946" y="4930"/>
                    <a:pt x="4083" y="4919"/>
                  </a:cubicBezTo>
                  <a:cubicBezTo>
                    <a:pt x="4178" y="4919"/>
                    <a:pt x="4283" y="4909"/>
                    <a:pt x="4379" y="4888"/>
                  </a:cubicBezTo>
                  <a:cubicBezTo>
                    <a:pt x="4716" y="4846"/>
                    <a:pt x="5054" y="4751"/>
                    <a:pt x="5349" y="4593"/>
                  </a:cubicBezTo>
                  <a:cubicBezTo>
                    <a:pt x="5844" y="4350"/>
                    <a:pt x="6287" y="3854"/>
                    <a:pt x="6235" y="3274"/>
                  </a:cubicBezTo>
                  <a:cubicBezTo>
                    <a:pt x="6193" y="2652"/>
                    <a:pt x="5633" y="2103"/>
                    <a:pt x="5190" y="1724"/>
                  </a:cubicBezTo>
                  <a:cubicBezTo>
                    <a:pt x="4948" y="1513"/>
                    <a:pt x="4684" y="1312"/>
                    <a:pt x="4421" y="1143"/>
                  </a:cubicBezTo>
                  <a:cubicBezTo>
                    <a:pt x="4283" y="1059"/>
                    <a:pt x="4157" y="985"/>
                    <a:pt x="4020" y="911"/>
                  </a:cubicBezTo>
                  <a:cubicBezTo>
                    <a:pt x="3935" y="869"/>
                    <a:pt x="3851" y="816"/>
                    <a:pt x="3767" y="774"/>
                  </a:cubicBezTo>
                  <a:cubicBezTo>
                    <a:pt x="3334" y="563"/>
                    <a:pt x="2881" y="394"/>
                    <a:pt x="2416" y="247"/>
                  </a:cubicBezTo>
                  <a:lnTo>
                    <a:pt x="2406" y="247"/>
                  </a:lnTo>
                  <a:cubicBezTo>
                    <a:pt x="2311" y="215"/>
                    <a:pt x="2216" y="194"/>
                    <a:pt x="2121" y="162"/>
                  </a:cubicBezTo>
                  <a:cubicBezTo>
                    <a:pt x="2005" y="141"/>
                    <a:pt x="1878" y="99"/>
                    <a:pt x="1751" y="78"/>
                  </a:cubicBezTo>
                  <a:cubicBezTo>
                    <a:pt x="1556" y="34"/>
                    <a:pt x="1352" y="0"/>
                    <a:pt x="1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9"/>
            <p:cNvSpPr/>
            <p:nvPr/>
          </p:nvSpPr>
          <p:spPr>
            <a:xfrm>
              <a:off x="763471" y="1232807"/>
              <a:ext cx="330468" cy="312647"/>
            </a:xfrm>
            <a:custGeom>
              <a:avLst/>
              <a:gdLst/>
              <a:ahLst/>
              <a:cxnLst/>
              <a:rect l="l" t="t" r="r" b="b"/>
              <a:pathLst>
                <a:path w="7844" h="7421" extrusionOk="0">
                  <a:moveTo>
                    <a:pt x="2305" y="2153"/>
                  </a:moveTo>
                  <a:cubicBezTo>
                    <a:pt x="2632" y="2153"/>
                    <a:pt x="2973" y="2240"/>
                    <a:pt x="3265" y="2314"/>
                  </a:cubicBezTo>
                  <a:cubicBezTo>
                    <a:pt x="3835" y="2472"/>
                    <a:pt x="4383" y="2673"/>
                    <a:pt x="4911" y="2926"/>
                  </a:cubicBezTo>
                  <a:cubicBezTo>
                    <a:pt x="5417" y="3179"/>
                    <a:pt x="5902" y="3496"/>
                    <a:pt x="6334" y="3876"/>
                  </a:cubicBezTo>
                  <a:cubicBezTo>
                    <a:pt x="6777" y="4255"/>
                    <a:pt x="7337" y="4804"/>
                    <a:pt x="7379" y="5426"/>
                  </a:cubicBezTo>
                  <a:cubicBezTo>
                    <a:pt x="7431" y="6006"/>
                    <a:pt x="6988" y="6502"/>
                    <a:pt x="6493" y="6745"/>
                  </a:cubicBezTo>
                  <a:cubicBezTo>
                    <a:pt x="6032" y="6985"/>
                    <a:pt x="5491" y="7085"/>
                    <a:pt x="4976" y="7085"/>
                  </a:cubicBezTo>
                  <a:cubicBezTo>
                    <a:pt x="4926" y="7085"/>
                    <a:pt x="4876" y="7084"/>
                    <a:pt x="4826" y="7082"/>
                  </a:cubicBezTo>
                  <a:cubicBezTo>
                    <a:pt x="3771" y="7050"/>
                    <a:pt x="2695" y="6607"/>
                    <a:pt x="2009" y="5784"/>
                  </a:cubicBezTo>
                  <a:cubicBezTo>
                    <a:pt x="1282" y="4930"/>
                    <a:pt x="997" y="3707"/>
                    <a:pt x="1303" y="2631"/>
                  </a:cubicBezTo>
                  <a:lnTo>
                    <a:pt x="1303" y="2631"/>
                  </a:lnTo>
                  <a:cubicBezTo>
                    <a:pt x="1598" y="3021"/>
                    <a:pt x="1925" y="3379"/>
                    <a:pt x="2284" y="3717"/>
                  </a:cubicBezTo>
                  <a:cubicBezTo>
                    <a:pt x="2263" y="3738"/>
                    <a:pt x="2241" y="3770"/>
                    <a:pt x="2241" y="3801"/>
                  </a:cubicBezTo>
                  <a:cubicBezTo>
                    <a:pt x="2220" y="4403"/>
                    <a:pt x="2252" y="5004"/>
                    <a:pt x="2358" y="5595"/>
                  </a:cubicBezTo>
                  <a:cubicBezTo>
                    <a:pt x="2372" y="5696"/>
                    <a:pt x="2451" y="5742"/>
                    <a:pt x="2528" y="5742"/>
                  </a:cubicBezTo>
                  <a:cubicBezTo>
                    <a:pt x="2619" y="5742"/>
                    <a:pt x="2707" y="5678"/>
                    <a:pt x="2685" y="5563"/>
                  </a:cubicBezTo>
                  <a:cubicBezTo>
                    <a:pt x="2600" y="5036"/>
                    <a:pt x="2558" y="4509"/>
                    <a:pt x="2569" y="3981"/>
                  </a:cubicBezTo>
                  <a:lnTo>
                    <a:pt x="2569" y="3981"/>
                  </a:lnTo>
                  <a:cubicBezTo>
                    <a:pt x="2895" y="4255"/>
                    <a:pt x="3233" y="4509"/>
                    <a:pt x="3592" y="4730"/>
                  </a:cubicBezTo>
                  <a:cubicBezTo>
                    <a:pt x="3718" y="4814"/>
                    <a:pt x="3856" y="4898"/>
                    <a:pt x="3993" y="4973"/>
                  </a:cubicBezTo>
                  <a:lnTo>
                    <a:pt x="3993" y="5025"/>
                  </a:lnTo>
                  <a:cubicBezTo>
                    <a:pt x="3993" y="5479"/>
                    <a:pt x="4067" y="5922"/>
                    <a:pt x="4193" y="6354"/>
                  </a:cubicBezTo>
                  <a:cubicBezTo>
                    <a:pt x="4217" y="6426"/>
                    <a:pt x="4288" y="6461"/>
                    <a:pt x="4354" y="6461"/>
                  </a:cubicBezTo>
                  <a:cubicBezTo>
                    <a:pt x="4375" y="6461"/>
                    <a:pt x="4396" y="6457"/>
                    <a:pt x="4415" y="6449"/>
                  </a:cubicBezTo>
                  <a:cubicBezTo>
                    <a:pt x="4510" y="6417"/>
                    <a:pt x="4531" y="6323"/>
                    <a:pt x="4510" y="6228"/>
                  </a:cubicBezTo>
                  <a:cubicBezTo>
                    <a:pt x="4404" y="5880"/>
                    <a:pt x="4341" y="5510"/>
                    <a:pt x="4330" y="5152"/>
                  </a:cubicBezTo>
                  <a:lnTo>
                    <a:pt x="4330" y="5152"/>
                  </a:lnTo>
                  <a:cubicBezTo>
                    <a:pt x="4573" y="5268"/>
                    <a:pt x="4815" y="5384"/>
                    <a:pt x="5069" y="5479"/>
                  </a:cubicBezTo>
                  <a:cubicBezTo>
                    <a:pt x="5090" y="5487"/>
                    <a:pt x="5110" y="5490"/>
                    <a:pt x="5130" y="5490"/>
                  </a:cubicBezTo>
                  <a:cubicBezTo>
                    <a:pt x="5295" y="5490"/>
                    <a:pt x="5385" y="5238"/>
                    <a:pt x="5206" y="5163"/>
                  </a:cubicBezTo>
                  <a:cubicBezTo>
                    <a:pt x="4836" y="5025"/>
                    <a:pt x="4489" y="4856"/>
                    <a:pt x="4151" y="4666"/>
                  </a:cubicBezTo>
                  <a:cubicBezTo>
                    <a:pt x="4429" y="4531"/>
                    <a:pt x="4739" y="4466"/>
                    <a:pt x="5047" y="4466"/>
                  </a:cubicBezTo>
                  <a:cubicBezTo>
                    <a:pt x="5171" y="4466"/>
                    <a:pt x="5296" y="4476"/>
                    <a:pt x="5417" y="4498"/>
                  </a:cubicBezTo>
                  <a:cubicBezTo>
                    <a:pt x="5430" y="4500"/>
                    <a:pt x="5443" y="4501"/>
                    <a:pt x="5455" y="4501"/>
                  </a:cubicBezTo>
                  <a:cubicBezTo>
                    <a:pt x="5642" y="4501"/>
                    <a:pt x="5668" y="4211"/>
                    <a:pt x="5469" y="4171"/>
                  </a:cubicBezTo>
                  <a:cubicBezTo>
                    <a:pt x="5330" y="4145"/>
                    <a:pt x="5190" y="4133"/>
                    <a:pt x="5050" y="4133"/>
                  </a:cubicBezTo>
                  <a:cubicBezTo>
                    <a:pt x="4617" y="4133"/>
                    <a:pt x="4188" y="4253"/>
                    <a:pt x="3814" y="4476"/>
                  </a:cubicBezTo>
                  <a:cubicBezTo>
                    <a:pt x="3307" y="4160"/>
                    <a:pt x="2832" y="3780"/>
                    <a:pt x="2400" y="3358"/>
                  </a:cubicBezTo>
                  <a:cubicBezTo>
                    <a:pt x="2702" y="3220"/>
                    <a:pt x="3035" y="3151"/>
                    <a:pt x="3371" y="3151"/>
                  </a:cubicBezTo>
                  <a:cubicBezTo>
                    <a:pt x="3470" y="3151"/>
                    <a:pt x="3568" y="3157"/>
                    <a:pt x="3666" y="3168"/>
                  </a:cubicBezTo>
                  <a:cubicBezTo>
                    <a:pt x="3673" y="3169"/>
                    <a:pt x="3679" y="3169"/>
                    <a:pt x="3685" y="3169"/>
                  </a:cubicBezTo>
                  <a:cubicBezTo>
                    <a:pt x="3880" y="3169"/>
                    <a:pt x="3923" y="2862"/>
                    <a:pt x="3718" y="2831"/>
                  </a:cubicBezTo>
                  <a:cubicBezTo>
                    <a:pt x="3611" y="2818"/>
                    <a:pt x="3503" y="2812"/>
                    <a:pt x="3396" y="2812"/>
                  </a:cubicBezTo>
                  <a:cubicBezTo>
                    <a:pt x="2964" y="2812"/>
                    <a:pt x="2535" y="2913"/>
                    <a:pt x="2147" y="3116"/>
                  </a:cubicBezTo>
                  <a:cubicBezTo>
                    <a:pt x="1936" y="2884"/>
                    <a:pt x="1735" y="2641"/>
                    <a:pt x="1545" y="2399"/>
                  </a:cubicBezTo>
                  <a:cubicBezTo>
                    <a:pt x="1763" y="2215"/>
                    <a:pt x="2029" y="2153"/>
                    <a:pt x="2305" y="2153"/>
                  </a:cubicBezTo>
                  <a:close/>
                  <a:moveTo>
                    <a:pt x="216" y="1"/>
                  </a:moveTo>
                  <a:cubicBezTo>
                    <a:pt x="113" y="1"/>
                    <a:pt x="0" y="101"/>
                    <a:pt x="47" y="236"/>
                  </a:cubicBezTo>
                  <a:cubicBezTo>
                    <a:pt x="290" y="964"/>
                    <a:pt x="638" y="1649"/>
                    <a:pt x="1071" y="2293"/>
                  </a:cubicBezTo>
                  <a:cubicBezTo>
                    <a:pt x="649" y="3422"/>
                    <a:pt x="849" y="4719"/>
                    <a:pt x="1535" y="5711"/>
                  </a:cubicBezTo>
                  <a:cubicBezTo>
                    <a:pt x="2220" y="6713"/>
                    <a:pt x="3392" y="7314"/>
                    <a:pt x="4583" y="7409"/>
                  </a:cubicBezTo>
                  <a:cubicBezTo>
                    <a:pt x="4688" y="7417"/>
                    <a:pt x="4797" y="7421"/>
                    <a:pt x="4908" y="7421"/>
                  </a:cubicBezTo>
                  <a:cubicBezTo>
                    <a:pt x="6028" y="7421"/>
                    <a:pt x="7407" y="7015"/>
                    <a:pt x="7685" y="5806"/>
                  </a:cubicBezTo>
                  <a:cubicBezTo>
                    <a:pt x="7843" y="5099"/>
                    <a:pt x="7389" y="4476"/>
                    <a:pt x="6936" y="3991"/>
                  </a:cubicBezTo>
                  <a:cubicBezTo>
                    <a:pt x="6493" y="3517"/>
                    <a:pt x="5976" y="3137"/>
                    <a:pt x="5417" y="2821"/>
                  </a:cubicBezTo>
                  <a:cubicBezTo>
                    <a:pt x="4784" y="2462"/>
                    <a:pt x="4098" y="2198"/>
                    <a:pt x="3392" y="2008"/>
                  </a:cubicBezTo>
                  <a:cubicBezTo>
                    <a:pt x="3046" y="1911"/>
                    <a:pt x="2673" y="1825"/>
                    <a:pt x="2313" y="1825"/>
                  </a:cubicBezTo>
                  <a:cubicBezTo>
                    <a:pt x="1970" y="1825"/>
                    <a:pt x="1639" y="1903"/>
                    <a:pt x="1355" y="2124"/>
                  </a:cubicBezTo>
                  <a:cubicBezTo>
                    <a:pt x="1229" y="1945"/>
                    <a:pt x="1113" y="1755"/>
                    <a:pt x="997" y="1555"/>
                  </a:cubicBezTo>
                  <a:cubicBezTo>
                    <a:pt x="733" y="1101"/>
                    <a:pt x="522" y="605"/>
                    <a:pt x="354" y="109"/>
                  </a:cubicBezTo>
                  <a:cubicBezTo>
                    <a:pt x="331" y="33"/>
                    <a:pt x="275" y="1"/>
                    <a:pt x="216" y="1"/>
                  </a:cubicBezTo>
                  <a:close/>
                </a:path>
              </a:pathLst>
            </a:custGeom>
            <a:solidFill>
              <a:srgbClr val="253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9"/>
            <p:cNvSpPr/>
            <p:nvPr/>
          </p:nvSpPr>
          <p:spPr>
            <a:xfrm>
              <a:off x="763260" y="1231164"/>
              <a:ext cx="327097" cy="316059"/>
            </a:xfrm>
            <a:custGeom>
              <a:avLst/>
              <a:gdLst/>
              <a:ahLst/>
              <a:cxnLst/>
              <a:rect l="l" t="t" r="r" b="b"/>
              <a:pathLst>
                <a:path w="7764" h="7502" extrusionOk="0">
                  <a:moveTo>
                    <a:pt x="2310" y="2237"/>
                  </a:moveTo>
                  <a:cubicBezTo>
                    <a:pt x="2626" y="2237"/>
                    <a:pt x="2975" y="2321"/>
                    <a:pt x="3259" y="2396"/>
                  </a:cubicBezTo>
                  <a:cubicBezTo>
                    <a:pt x="3819" y="2553"/>
                    <a:pt x="4377" y="2754"/>
                    <a:pt x="4895" y="3007"/>
                  </a:cubicBezTo>
                  <a:cubicBezTo>
                    <a:pt x="5401" y="3261"/>
                    <a:pt x="5886" y="3566"/>
                    <a:pt x="6308" y="3946"/>
                  </a:cubicBezTo>
                  <a:cubicBezTo>
                    <a:pt x="6529" y="4136"/>
                    <a:pt x="6782" y="4368"/>
                    <a:pt x="6972" y="4621"/>
                  </a:cubicBezTo>
                  <a:cubicBezTo>
                    <a:pt x="7078" y="4758"/>
                    <a:pt x="7162" y="4895"/>
                    <a:pt x="7225" y="5033"/>
                  </a:cubicBezTo>
                  <a:cubicBezTo>
                    <a:pt x="7289" y="5169"/>
                    <a:pt x="7331" y="5317"/>
                    <a:pt x="7342" y="5465"/>
                  </a:cubicBezTo>
                  <a:cubicBezTo>
                    <a:pt x="7342" y="5497"/>
                    <a:pt x="7352" y="5518"/>
                    <a:pt x="7352" y="5549"/>
                  </a:cubicBezTo>
                  <a:cubicBezTo>
                    <a:pt x="7352" y="5802"/>
                    <a:pt x="7247" y="6045"/>
                    <a:pt x="7089" y="6256"/>
                  </a:cubicBezTo>
                  <a:cubicBezTo>
                    <a:pt x="6930" y="6467"/>
                    <a:pt x="6709" y="6636"/>
                    <a:pt x="6477" y="6752"/>
                  </a:cubicBezTo>
                  <a:cubicBezTo>
                    <a:pt x="6023" y="6984"/>
                    <a:pt x="5474" y="7079"/>
                    <a:pt x="4958" y="7079"/>
                  </a:cubicBezTo>
                  <a:lnTo>
                    <a:pt x="4831" y="7079"/>
                  </a:lnTo>
                  <a:cubicBezTo>
                    <a:pt x="4304" y="7068"/>
                    <a:pt x="3776" y="6942"/>
                    <a:pt x="3301" y="6731"/>
                  </a:cubicBezTo>
                  <a:cubicBezTo>
                    <a:pt x="2816" y="6520"/>
                    <a:pt x="2384" y="6203"/>
                    <a:pt x="2046" y="5802"/>
                  </a:cubicBezTo>
                  <a:cubicBezTo>
                    <a:pt x="1519" y="5180"/>
                    <a:pt x="1234" y="4368"/>
                    <a:pt x="1234" y="3566"/>
                  </a:cubicBezTo>
                  <a:cubicBezTo>
                    <a:pt x="1234" y="3289"/>
                    <a:pt x="1260" y="3020"/>
                    <a:pt x="1328" y="2759"/>
                  </a:cubicBezTo>
                  <a:lnTo>
                    <a:pt x="1328" y="2759"/>
                  </a:lnTo>
                  <a:cubicBezTo>
                    <a:pt x="1602" y="3113"/>
                    <a:pt x="1902" y="3450"/>
                    <a:pt x="2228" y="3760"/>
                  </a:cubicBezTo>
                  <a:lnTo>
                    <a:pt x="2228" y="3760"/>
                  </a:lnTo>
                  <a:cubicBezTo>
                    <a:pt x="2226" y="3766"/>
                    <a:pt x="2225" y="3771"/>
                    <a:pt x="2225" y="3777"/>
                  </a:cubicBezTo>
                  <a:cubicBezTo>
                    <a:pt x="2215" y="3798"/>
                    <a:pt x="2204" y="3819"/>
                    <a:pt x="2204" y="3840"/>
                  </a:cubicBezTo>
                  <a:cubicBezTo>
                    <a:pt x="2204" y="3967"/>
                    <a:pt x="2194" y="4093"/>
                    <a:pt x="2194" y="4220"/>
                  </a:cubicBezTo>
                  <a:cubicBezTo>
                    <a:pt x="2194" y="4695"/>
                    <a:pt x="2236" y="5169"/>
                    <a:pt x="2321" y="5645"/>
                  </a:cubicBezTo>
                  <a:cubicBezTo>
                    <a:pt x="2321" y="5676"/>
                    <a:pt x="2331" y="5697"/>
                    <a:pt x="2342" y="5718"/>
                  </a:cubicBezTo>
                  <a:cubicBezTo>
                    <a:pt x="2363" y="5760"/>
                    <a:pt x="2394" y="5781"/>
                    <a:pt x="2426" y="5802"/>
                  </a:cubicBezTo>
                  <a:cubicBezTo>
                    <a:pt x="2457" y="5813"/>
                    <a:pt x="2500" y="5823"/>
                    <a:pt x="2532" y="5823"/>
                  </a:cubicBezTo>
                  <a:cubicBezTo>
                    <a:pt x="2584" y="5823"/>
                    <a:pt x="2626" y="5802"/>
                    <a:pt x="2668" y="5771"/>
                  </a:cubicBezTo>
                  <a:cubicBezTo>
                    <a:pt x="2690" y="5760"/>
                    <a:pt x="2711" y="5739"/>
                    <a:pt x="2722" y="5708"/>
                  </a:cubicBezTo>
                  <a:cubicBezTo>
                    <a:pt x="2732" y="5687"/>
                    <a:pt x="2743" y="5655"/>
                    <a:pt x="2743" y="5634"/>
                  </a:cubicBezTo>
                  <a:cubicBezTo>
                    <a:pt x="2743" y="5613"/>
                    <a:pt x="2732" y="5602"/>
                    <a:pt x="2732" y="5591"/>
                  </a:cubicBezTo>
                  <a:cubicBezTo>
                    <a:pt x="2658" y="5138"/>
                    <a:pt x="2616" y="4684"/>
                    <a:pt x="2616" y="4220"/>
                  </a:cubicBezTo>
                  <a:lnTo>
                    <a:pt x="2616" y="4106"/>
                  </a:lnTo>
                  <a:lnTo>
                    <a:pt x="2616" y="4106"/>
                  </a:lnTo>
                  <a:cubicBezTo>
                    <a:pt x="2915" y="4359"/>
                    <a:pt x="3241" y="4594"/>
                    <a:pt x="3576" y="4811"/>
                  </a:cubicBezTo>
                  <a:cubicBezTo>
                    <a:pt x="3696" y="4891"/>
                    <a:pt x="3826" y="4962"/>
                    <a:pt x="3956" y="5041"/>
                  </a:cubicBezTo>
                  <a:lnTo>
                    <a:pt x="3956" y="5041"/>
                  </a:lnTo>
                  <a:cubicBezTo>
                    <a:pt x="3955" y="5049"/>
                    <a:pt x="3955" y="5056"/>
                    <a:pt x="3955" y="5064"/>
                  </a:cubicBezTo>
                  <a:cubicBezTo>
                    <a:pt x="3955" y="5518"/>
                    <a:pt x="4030" y="5971"/>
                    <a:pt x="4156" y="6414"/>
                  </a:cubicBezTo>
                  <a:cubicBezTo>
                    <a:pt x="4166" y="6435"/>
                    <a:pt x="4177" y="6456"/>
                    <a:pt x="4187" y="6467"/>
                  </a:cubicBezTo>
                  <a:cubicBezTo>
                    <a:pt x="4209" y="6488"/>
                    <a:pt x="4241" y="6510"/>
                    <a:pt x="4272" y="6520"/>
                  </a:cubicBezTo>
                  <a:cubicBezTo>
                    <a:pt x="4293" y="6541"/>
                    <a:pt x="4325" y="6541"/>
                    <a:pt x="4356" y="6541"/>
                  </a:cubicBezTo>
                  <a:cubicBezTo>
                    <a:pt x="4388" y="6541"/>
                    <a:pt x="4409" y="6541"/>
                    <a:pt x="4441" y="6531"/>
                  </a:cubicBezTo>
                  <a:cubicBezTo>
                    <a:pt x="4483" y="6510"/>
                    <a:pt x="4515" y="6478"/>
                    <a:pt x="4536" y="6446"/>
                  </a:cubicBezTo>
                  <a:cubicBezTo>
                    <a:pt x="4557" y="6414"/>
                    <a:pt x="4567" y="6372"/>
                    <a:pt x="4567" y="6330"/>
                  </a:cubicBezTo>
                  <a:cubicBezTo>
                    <a:pt x="4567" y="6309"/>
                    <a:pt x="4557" y="6288"/>
                    <a:pt x="4557" y="6256"/>
                  </a:cubicBezTo>
                  <a:cubicBezTo>
                    <a:pt x="4458" y="5929"/>
                    <a:pt x="4396" y="5593"/>
                    <a:pt x="4380" y="5256"/>
                  </a:cubicBezTo>
                  <a:lnTo>
                    <a:pt x="4380" y="5256"/>
                  </a:lnTo>
                  <a:cubicBezTo>
                    <a:pt x="4603" y="5368"/>
                    <a:pt x="4833" y="5463"/>
                    <a:pt x="5063" y="5549"/>
                  </a:cubicBezTo>
                  <a:cubicBezTo>
                    <a:pt x="5084" y="5560"/>
                    <a:pt x="5116" y="5570"/>
                    <a:pt x="5137" y="5570"/>
                  </a:cubicBezTo>
                  <a:cubicBezTo>
                    <a:pt x="5169" y="5570"/>
                    <a:pt x="5200" y="5560"/>
                    <a:pt x="5221" y="5549"/>
                  </a:cubicBezTo>
                  <a:cubicBezTo>
                    <a:pt x="5263" y="5528"/>
                    <a:pt x="5295" y="5497"/>
                    <a:pt x="5317" y="5465"/>
                  </a:cubicBezTo>
                  <a:cubicBezTo>
                    <a:pt x="5338" y="5423"/>
                    <a:pt x="5348" y="5380"/>
                    <a:pt x="5348" y="5349"/>
                  </a:cubicBezTo>
                  <a:cubicBezTo>
                    <a:pt x="5348" y="5307"/>
                    <a:pt x="5338" y="5275"/>
                    <a:pt x="5317" y="5244"/>
                  </a:cubicBezTo>
                  <a:cubicBezTo>
                    <a:pt x="5295" y="5212"/>
                    <a:pt x="5263" y="5180"/>
                    <a:pt x="5221" y="5159"/>
                  </a:cubicBezTo>
                  <a:cubicBezTo>
                    <a:pt x="4886" y="5031"/>
                    <a:pt x="4552" y="4885"/>
                    <a:pt x="4243" y="4712"/>
                  </a:cubicBezTo>
                  <a:lnTo>
                    <a:pt x="4243" y="4712"/>
                  </a:lnTo>
                  <a:cubicBezTo>
                    <a:pt x="4497" y="4600"/>
                    <a:pt x="4774" y="4548"/>
                    <a:pt x="5042" y="4548"/>
                  </a:cubicBezTo>
                  <a:cubicBezTo>
                    <a:pt x="5169" y="4548"/>
                    <a:pt x="5295" y="4558"/>
                    <a:pt x="5422" y="4579"/>
                  </a:cubicBezTo>
                  <a:cubicBezTo>
                    <a:pt x="5432" y="4590"/>
                    <a:pt x="5443" y="4590"/>
                    <a:pt x="5464" y="4590"/>
                  </a:cubicBezTo>
                  <a:cubicBezTo>
                    <a:pt x="5495" y="4590"/>
                    <a:pt x="5517" y="4579"/>
                    <a:pt x="5549" y="4569"/>
                  </a:cubicBezTo>
                  <a:cubicBezTo>
                    <a:pt x="5580" y="4548"/>
                    <a:pt x="5612" y="4515"/>
                    <a:pt x="5622" y="4484"/>
                  </a:cubicBezTo>
                  <a:cubicBezTo>
                    <a:pt x="5643" y="4452"/>
                    <a:pt x="5654" y="4410"/>
                    <a:pt x="5654" y="4379"/>
                  </a:cubicBezTo>
                  <a:cubicBezTo>
                    <a:pt x="5654" y="4337"/>
                    <a:pt x="5643" y="4283"/>
                    <a:pt x="5612" y="4241"/>
                  </a:cubicBezTo>
                  <a:cubicBezTo>
                    <a:pt x="5601" y="4231"/>
                    <a:pt x="5580" y="4210"/>
                    <a:pt x="5559" y="4199"/>
                  </a:cubicBezTo>
                  <a:cubicBezTo>
                    <a:pt x="5538" y="4178"/>
                    <a:pt x="5506" y="4168"/>
                    <a:pt x="5485" y="4168"/>
                  </a:cubicBezTo>
                  <a:cubicBezTo>
                    <a:pt x="5338" y="4136"/>
                    <a:pt x="5200" y="4126"/>
                    <a:pt x="5052" y="4126"/>
                  </a:cubicBezTo>
                  <a:cubicBezTo>
                    <a:pt x="4618" y="4126"/>
                    <a:pt x="4194" y="4247"/>
                    <a:pt x="3820" y="4461"/>
                  </a:cubicBezTo>
                  <a:lnTo>
                    <a:pt x="3820" y="4461"/>
                  </a:lnTo>
                  <a:cubicBezTo>
                    <a:pt x="3336" y="4157"/>
                    <a:pt x="2882" y="3805"/>
                    <a:pt x="2476" y="3414"/>
                  </a:cubicBezTo>
                  <a:lnTo>
                    <a:pt x="2476" y="3414"/>
                  </a:lnTo>
                  <a:cubicBezTo>
                    <a:pt x="2773" y="3294"/>
                    <a:pt x="3081" y="3228"/>
                    <a:pt x="3397" y="3228"/>
                  </a:cubicBezTo>
                  <a:cubicBezTo>
                    <a:pt x="3481" y="3228"/>
                    <a:pt x="3576" y="3239"/>
                    <a:pt x="3671" y="3250"/>
                  </a:cubicBezTo>
                  <a:lnTo>
                    <a:pt x="3692" y="3250"/>
                  </a:lnTo>
                  <a:cubicBezTo>
                    <a:pt x="3723" y="3250"/>
                    <a:pt x="3755" y="3239"/>
                    <a:pt x="3787" y="3228"/>
                  </a:cubicBezTo>
                  <a:cubicBezTo>
                    <a:pt x="3819" y="3207"/>
                    <a:pt x="3850" y="3176"/>
                    <a:pt x="3871" y="3144"/>
                  </a:cubicBezTo>
                  <a:cubicBezTo>
                    <a:pt x="3892" y="3113"/>
                    <a:pt x="3903" y="3071"/>
                    <a:pt x="3903" y="3028"/>
                  </a:cubicBezTo>
                  <a:cubicBezTo>
                    <a:pt x="3903" y="2986"/>
                    <a:pt x="3882" y="2933"/>
                    <a:pt x="3861" y="2902"/>
                  </a:cubicBezTo>
                  <a:cubicBezTo>
                    <a:pt x="3840" y="2881"/>
                    <a:pt x="3819" y="2870"/>
                    <a:pt x="3798" y="2849"/>
                  </a:cubicBezTo>
                  <a:cubicBezTo>
                    <a:pt x="3776" y="2839"/>
                    <a:pt x="3755" y="2828"/>
                    <a:pt x="3723" y="2828"/>
                  </a:cubicBezTo>
                  <a:cubicBezTo>
                    <a:pt x="3618" y="2818"/>
                    <a:pt x="3502" y="2807"/>
                    <a:pt x="3397" y="2807"/>
                  </a:cubicBezTo>
                  <a:cubicBezTo>
                    <a:pt x="2972" y="2807"/>
                    <a:pt x="2538" y="2908"/>
                    <a:pt x="2163" y="3101"/>
                  </a:cubicBezTo>
                  <a:lnTo>
                    <a:pt x="2163" y="3101"/>
                  </a:lnTo>
                  <a:cubicBezTo>
                    <a:pt x="1970" y="2887"/>
                    <a:pt x="1785" y="2673"/>
                    <a:pt x="1618" y="2441"/>
                  </a:cubicBezTo>
                  <a:lnTo>
                    <a:pt x="1618" y="2441"/>
                  </a:lnTo>
                  <a:cubicBezTo>
                    <a:pt x="1712" y="2371"/>
                    <a:pt x="1808" y="2318"/>
                    <a:pt x="1920" y="2290"/>
                  </a:cubicBezTo>
                  <a:cubicBezTo>
                    <a:pt x="2046" y="2248"/>
                    <a:pt x="2173" y="2237"/>
                    <a:pt x="2310" y="2237"/>
                  </a:cubicBezTo>
                  <a:close/>
                  <a:moveTo>
                    <a:pt x="2310" y="2153"/>
                  </a:moveTo>
                  <a:cubicBezTo>
                    <a:pt x="2173" y="2153"/>
                    <a:pt x="2025" y="2163"/>
                    <a:pt x="1899" y="2206"/>
                  </a:cubicBezTo>
                  <a:cubicBezTo>
                    <a:pt x="1761" y="2248"/>
                    <a:pt x="1635" y="2311"/>
                    <a:pt x="1529" y="2406"/>
                  </a:cubicBezTo>
                  <a:lnTo>
                    <a:pt x="1498" y="2427"/>
                  </a:lnTo>
                  <a:lnTo>
                    <a:pt x="1519" y="2459"/>
                  </a:lnTo>
                  <a:cubicBezTo>
                    <a:pt x="1709" y="2712"/>
                    <a:pt x="1909" y="2954"/>
                    <a:pt x="2131" y="3176"/>
                  </a:cubicBezTo>
                  <a:lnTo>
                    <a:pt x="2152" y="3207"/>
                  </a:lnTo>
                  <a:lnTo>
                    <a:pt x="2173" y="3186"/>
                  </a:lnTo>
                  <a:cubicBezTo>
                    <a:pt x="2553" y="2996"/>
                    <a:pt x="2975" y="2891"/>
                    <a:pt x="3397" y="2891"/>
                  </a:cubicBezTo>
                  <a:cubicBezTo>
                    <a:pt x="3502" y="2891"/>
                    <a:pt x="3608" y="2902"/>
                    <a:pt x="3713" y="2912"/>
                  </a:cubicBezTo>
                  <a:cubicBezTo>
                    <a:pt x="3734" y="2912"/>
                    <a:pt x="3744" y="2923"/>
                    <a:pt x="3755" y="2923"/>
                  </a:cubicBezTo>
                  <a:cubicBezTo>
                    <a:pt x="3776" y="2933"/>
                    <a:pt x="3798" y="2954"/>
                    <a:pt x="3798" y="2965"/>
                  </a:cubicBezTo>
                  <a:cubicBezTo>
                    <a:pt x="3808" y="2986"/>
                    <a:pt x="3819" y="3007"/>
                    <a:pt x="3819" y="3028"/>
                  </a:cubicBezTo>
                  <a:cubicBezTo>
                    <a:pt x="3819" y="3060"/>
                    <a:pt x="3808" y="3102"/>
                    <a:pt x="3787" y="3123"/>
                  </a:cubicBezTo>
                  <a:cubicBezTo>
                    <a:pt x="3776" y="3134"/>
                    <a:pt x="3765" y="3144"/>
                    <a:pt x="3744" y="3155"/>
                  </a:cubicBezTo>
                  <a:cubicBezTo>
                    <a:pt x="3734" y="3155"/>
                    <a:pt x="3713" y="3165"/>
                    <a:pt x="3692" y="3165"/>
                  </a:cubicBezTo>
                  <a:lnTo>
                    <a:pt x="3681" y="3165"/>
                  </a:lnTo>
                  <a:cubicBezTo>
                    <a:pt x="3587" y="3155"/>
                    <a:pt x="3491" y="3144"/>
                    <a:pt x="3397" y="3144"/>
                  </a:cubicBezTo>
                  <a:cubicBezTo>
                    <a:pt x="3048" y="3144"/>
                    <a:pt x="2700" y="3218"/>
                    <a:pt x="2384" y="3366"/>
                  </a:cubicBezTo>
                  <a:lnTo>
                    <a:pt x="2331" y="3387"/>
                  </a:lnTo>
                  <a:lnTo>
                    <a:pt x="2373" y="3429"/>
                  </a:lnTo>
                  <a:cubicBezTo>
                    <a:pt x="2806" y="3851"/>
                    <a:pt x="3280" y="4231"/>
                    <a:pt x="3798" y="4548"/>
                  </a:cubicBezTo>
                  <a:lnTo>
                    <a:pt x="3819" y="4558"/>
                  </a:lnTo>
                  <a:lnTo>
                    <a:pt x="3840" y="4548"/>
                  </a:lnTo>
                  <a:cubicBezTo>
                    <a:pt x="4209" y="4326"/>
                    <a:pt x="4630" y="4210"/>
                    <a:pt x="5052" y="4210"/>
                  </a:cubicBezTo>
                  <a:cubicBezTo>
                    <a:pt x="5190" y="4210"/>
                    <a:pt x="5327" y="4220"/>
                    <a:pt x="5464" y="4252"/>
                  </a:cubicBezTo>
                  <a:cubicBezTo>
                    <a:pt x="5485" y="4252"/>
                    <a:pt x="5495" y="4262"/>
                    <a:pt x="5517" y="4262"/>
                  </a:cubicBezTo>
                  <a:cubicBezTo>
                    <a:pt x="5528" y="4283"/>
                    <a:pt x="5549" y="4294"/>
                    <a:pt x="5559" y="4315"/>
                  </a:cubicBezTo>
                  <a:cubicBezTo>
                    <a:pt x="5559" y="4337"/>
                    <a:pt x="5570" y="4358"/>
                    <a:pt x="5570" y="4379"/>
                  </a:cubicBezTo>
                  <a:cubicBezTo>
                    <a:pt x="5570" y="4410"/>
                    <a:pt x="5559" y="4442"/>
                    <a:pt x="5538" y="4463"/>
                  </a:cubicBezTo>
                  <a:lnTo>
                    <a:pt x="5506" y="4494"/>
                  </a:lnTo>
                  <a:cubicBezTo>
                    <a:pt x="5495" y="4494"/>
                    <a:pt x="5474" y="4505"/>
                    <a:pt x="5464" y="4505"/>
                  </a:cubicBezTo>
                  <a:cubicBezTo>
                    <a:pt x="5453" y="4505"/>
                    <a:pt x="5443" y="4505"/>
                    <a:pt x="5432" y="4494"/>
                  </a:cubicBezTo>
                  <a:cubicBezTo>
                    <a:pt x="5306" y="4473"/>
                    <a:pt x="5179" y="4463"/>
                    <a:pt x="5042" y="4463"/>
                  </a:cubicBezTo>
                  <a:cubicBezTo>
                    <a:pt x="4726" y="4463"/>
                    <a:pt x="4420" y="4537"/>
                    <a:pt x="4135" y="4674"/>
                  </a:cubicBezTo>
                  <a:lnTo>
                    <a:pt x="4061" y="4705"/>
                  </a:lnTo>
                  <a:lnTo>
                    <a:pt x="4135" y="4748"/>
                  </a:lnTo>
                  <a:cubicBezTo>
                    <a:pt x="4473" y="4937"/>
                    <a:pt x="4831" y="5106"/>
                    <a:pt x="5190" y="5244"/>
                  </a:cubicBezTo>
                  <a:cubicBezTo>
                    <a:pt x="5221" y="5254"/>
                    <a:pt x="5242" y="5265"/>
                    <a:pt x="5253" y="5286"/>
                  </a:cubicBezTo>
                  <a:cubicBezTo>
                    <a:pt x="5263" y="5307"/>
                    <a:pt x="5263" y="5328"/>
                    <a:pt x="5263" y="5349"/>
                  </a:cubicBezTo>
                  <a:cubicBezTo>
                    <a:pt x="5263" y="5380"/>
                    <a:pt x="5253" y="5413"/>
                    <a:pt x="5232" y="5444"/>
                  </a:cubicBezTo>
                  <a:cubicBezTo>
                    <a:pt x="5221" y="5455"/>
                    <a:pt x="5200" y="5465"/>
                    <a:pt x="5190" y="5476"/>
                  </a:cubicBezTo>
                  <a:cubicBezTo>
                    <a:pt x="5179" y="5476"/>
                    <a:pt x="5158" y="5486"/>
                    <a:pt x="5137" y="5486"/>
                  </a:cubicBezTo>
                  <a:cubicBezTo>
                    <a:pt x="5127" y="5486"/>
                    <a:pt x="5106" y="5476"/>
                    <a:pt x="5095" y="5476"/>
                  </a:cubicBezTo>
                  <a:cubicBezTo>
                    <a:pt x="4841" y="5380"/>
                    <a:pt x="4599" y="5265"/>
                    <a:pt x="4356" y="5148"/>
                  </a:cubicBezTo>
                  <a:lnTo>
                    <a:pt x="4293" y="5117"/>
                  </a:lnTo>
                  <a:lnTo>
                    <a:pt x="4293" y="5191"/>
                  </a:lnTo>
                  <a:cubicBezTo>
                    <a:pt x="4304" y="5560"/>
                    <a:pt x="4367" y="5929"/>
                    <a:pt x="4473" y="6288"/>
                  </a:cubicBezTo>
                  <a:cubicBezTo>
                    <a:pt x="4473" y="6299"/>
                    <a:pt x="4483" y="6320"/>
                    <a:pt x="4483" y="6330"/>
                  </a:cubicBezTo>
                  <a:cubicBezTo>
                    <a:pt x="4483" y="6362"/>
                    <a:pt x="4473" y="6383"/>
                    <a:pt x="4462" y="6404"/>
                  </a:cubicBezTo>
                  <a:cubicBezTo>
                    <a:pt x="4452" y="6425"/>
                    <a:pt x="4430" y="6435"/>
                    <a:pt x="4409" y="6446"/>
                  </a:cubicBezTo>
                  <a:cubicBezTo>
                    <a:pt x="4388" y="6456"/>
                    <a:pt x="4377" y="6456"/>
                    <a:pt x="4356" y="6456"/>
                  </a:cubicBezTo>
                  <a:cubicBezTo>
                    <a:pt x="4335" y="6456"/>
                    <a:pt x="4304" y="6446"/>
                    <a:pt x="4283" y="6435"/>
                  </a:cubicBezTo>
                  <a:cubicBezTo>
                    <a:pt x="4272" y="6435"/>
                    <a:pt x="4262" y="6425"/>
                    <a:pt x="4262" y="6414"/>
                  </a:cubicBezTo>
                  <a:cubicBezTo>
                    <a:pt x="4251" y="6404"/>
                    <a:pt x="4241" y="6393"/>
                    <a:pt x="4241" y="6383"/>
                  </a:cubicBezTo>
                  <a:cubicBezTo>
                    <a:pt x="4114" y="5961"/>
                    <a:pt x="4040" y="5507"/>
                    <a:pt x="4040" y="5064"/>
                  </a:cubicBezTo>
                  <a:lnTo>
                    <a:pt x="4040" y="5022"/>
                  </a:lnTo>
                  <a:lnTo>
                    <a:pt x="4051" y="4991"/>
                  </a:lnTo>
                  <a:lnTo>
                    <a:pt x="4019" y="4980"/>
                  </a:lnTo>
                  <a:cubicBezTo>
                    <a:pt x="3882" y="4895"/>
                    <a:pt x="3755" y="4822"/>
                    <a:pt x="3618" y="4737"/>
                  </a:cubicBezTo>
                  <a:cubicBezTo>
                    <a:pt x="3259" y="4515"/>
                    <a:pt x="2922" y="4262"/>
                    <a:pt x="2605" y="3988"/>
                  </a:cubicBezTo>
                  <a:lnTo>
                    <a:pt x="2542" y="3925"/>
                  </a:lnTo>
                  <a:lnTo>
                    <a:pt x="2532" y="4020"/>
                  </a:lnTo>
                  <a:lnTo>
                    <a:pt x="2532" y="4220"/>
                  </a:lnTo>
                  <a:cubicBezTo>
                    <a:pt x="2532" y="4684"/>
                    <a:pt x="2574" y="5148"/>
                    <a:pt x="2647" y="5602"/>
                  </a:cubicBezTo>
                  <a:cubicBezTo>
                    <a:pt x="2658" y="5613"/>
                    <a:pt x="2658" y="5623"/>
                    <a:pt x="2658" y="5634"/>
                  </a:cubicBezTo>
                  <a:cubicBezTo>
                    <a:pt x="2658" y="5645"/>
                    <a:pt x="2647" y="5666"/>
                    <a:pt x="2647" y="5676"/>
                  </a:cubicBezTo>
                  <a:cubicBezTo>
                    <a:pt x="2637" y="5697"/>
                    <a:pt x="2616" y="5708"/>
                    <a:pt x="2595" y="5718"/>
                  </a:cubicBezTo>
                  <a:cubicBezTo>
                    <a:pt x="2584" y="5729"/>
                    <a:pt x="2553" y="5739"/>
                    <a:pt x="2532" y="5739"/>
                  </a:cubicBezTo>
                  <a:cubicBezTo>
                    <a:pt x="2500" y="5739"/>
                    <a:pt x="2468" y="5729"/>
                    <a:pt x="2447" y="5708"/>
                  </a:cubicBezTo>
                  <a:cubicBezTo>
                    <a:pt x="2436" y="5708"/>
                    <a:pt x="2426" y="5697"/>
                    <a:pt x="2415" y="5676"/>
                  </a:cubicBezTo>
                  <a:cubicBezTo>
                    <a:pt x="2415" y="5666"/>
                    <a:pt x="2405" y="5655"/>
                    <a:pt x="2405" y="5634"/>
                  </a:cubicBezTo>
                  <a:cubicBezTo>
                    <a:pt x="2321" y="5159"/>
                    <a:pt x="2279" y="4695"/>
                    <a:pt x="2279" y="4220"/>
                  </a:cubicBezTo>
                  <a:cubicBezTo>
                    <a:pt x="2279" y="4093"/>
                    <a:pt x="2289" y="3967"/>
                    <a:pt x="2289" y="3840"/>
                  </a:cubicBezTo>
                  <a:cubicBezTo>
                    <a:pt x="2289" y="3830"/>
                    <a:pt x="2289" y="3819"/>
                    <a:pt x="2300" y="3809"/>
                  </a:cubicBezTo>
                  <a:cubicBezTo>
                    <a:pt x="2300" y="3798"/>
                    <a:pt x="2310" y="3788"/>
                    <a:pt x="2321" y="3777"/>
                  </a:cubicBezTo>
                  <a:lnTo>
                    <a:pt x="2342" y="3756"/>
                  </a:lnTo>
                  <a:lnTo>
                    <a:pt x="2310" y="3725"/>
                  </a:lnTo>
                  <a:cubicBezTo>
                    <a:pt x="1962" y="3387"/>
                    <a:pt x="1635" y="3028"/>
                    <a:pt x="1350" y="2638"/>
                  </a:cubicBezTo>
                  <a:lnTo>
                    <a:pt x="1297" y="2574"/>
                  </a:lnTo>
                  <a:lnTo>
                    <a:pt x="1276" y="2659"/>
                  </a:lnTo>
                  <a:cubicBezTo>
                    <a:pt x="1192" y="2954"/>
                    <a:pt x="1149" y="3261"/>
                    <a:pt x="1149" y="3566"/>
                  </a:cubicBezTo>
                  <a:cubicBezTo>
                    <a:pt x="1149" y="4389"/>
                    <a:pt x="1445" y="5212"/>
                    <a:pt x="1983" y="5856"/>
                  </a:cubicBezTo>
                  <a:cubicBezTo>
                    <a:pt x="2331" y="6267"/>
                    <a:pt x="2774" y="6594"/>
                    <a:pt x="3270" y="6805"/>
                  </a:cubicBezTo>
                  <a:cubicBezTo>
                    <a:pt x="3755" y="7026"/>
                    <a:pt x="4293" y="7153"/>
                    <a:pt x="4831" y="7164"/>
                  </a:cubicBezTo>
                  <a:lnTo>
                    <a:pt x="4958" y="7164"/>
                  </a:lnTo>
                  <a:cubicBezTo>
                    <a:pt x="5485" y="7164"/>
                    <a:pt x="6044" y="7068"/>
                    <a:pt x="6519" y="6826"/>
                  </a:cubicBezTo>
                  <a:cubicBezTo>
                    <a:pt x="6761" y="6699"/>
                    <a:pt x="6983" y="6531"/>
                    <a:pt x="7152" y="6309"/>
                  </a:cubicBezTo>
                  <a:cubicBezTo>
                    <a:pt x="7321" y="6088"/>
                    <a:pt x="7436" y="5834"/>
                    <a:pt x="7436" y="5549"/>
                  </a:cubicBezTo>
                  <a:cubicBezTo>
                    <a:pt x="7436" y="5518"/>
                    <a:pt x="7426" y="5486"/>
                    <a:pt x="7426" y="5455"/>
                  </a:cubicBezTo>
                  <a:cubicBezTo>
                    <a:pt x="7415" y="5296"/>
                    <a:pt x="7373" y="5148"/>
                    <a:pt x="7300" y="5001"/>
                  </a:cubicBezTo>
                  <a:cubicBezTo>
                    <a:pt x="7204" y="4780"/>
                    <a:pt x="7047" y="4569"/>
                    <a:pt x="6878" y="4379"/>
                  </a:cubicBezTo>
                  <a:cubicBezTo>
                    <a:pt x="6719" y="4199"/>
                    <a:pt x="6529" y="4030"/>
                    <a:pt x="6371" y="3883"/>
                  </a:cubicBezTo>
                  <a:cubicBezTo>
                    <a:pt x="5939" y="3503"/>
                    <a:pt x="5443" y="3186"/>
                    <a:pt x="4937" y="2933"/>
                  </a:cubicBezTo>
                  <a:cubicBezTo>
                    <a:pt x="4409" y="2670"/>
                    <a:pt x="3850" y="2469"/>
                    <a:pt x="3280" y="2321"/>
                  </a:cubicBezTo>
                  <a:cubicBezTo>
                    <a:pt x="2996" y="2237"/>
                    <a:pt x="2647" y="2153"/>
                    <a:pt x="2310" y="2153"/>
                  </a:cubicBezTo>
                  <a:close/>
                  <a:moveTo>
                    <a:pt x="221" y="85"/>
                  </a:moveTo>
                  <a:cubicBezTo>
                    <a:pt x="242" y="85"/>
                    <a:pt x="263" y="85"/>
                    <a:pt x="274" y="96"/>
                  </a:cubicBezTo>
                  <a:cubicBezTo>
                    <a:pt x="295" y="106"/>
                    <a:pt x="306" y="127"/>
                    <a:pt x="316" y="159"/>
                  </a:cubicBezTo>
                  <a:cubicBezTo>
                    <a:pt x="485" y="666"/>
                    <a:pt x="706" y="1151"/>
                    <a:pt x="970" y="1615"/>
                  </a:cubicBezTo>
                  <a:cubicBezTo>
                    <a:pt x="1076" y="1815"/>
                    <a:pt x="1203" y="2005"/>
                    <a:pt x="1329" y="2195"/>
                  </a:cubicBezTo>
                  <a:lnTo>
                    <a:pt x="1350" y="2227"/>
                  </a:lnTo>
                  <a:lnTo>
                    <a:pt x="1392" y="2195"/>
                  </a:lnTo>
                  <a:cubicBezTo>
                    <a:pt x="1529" y="2089"/>
                    <a:pt x="1677" y="2016"/>
                    <a:pt x="1825" y="1974"/>
                  </a:cubicBezTo>
                  <a:cubicBezTo>
                    <a:pt x="1983" y="1931"/>
                    <a:pt x="2152" y="1910"/>
                    <a:pt x="2321" y="1910"/>
                  </a:cubicBezTo>
                  <a:cubicBezTo>
                    <a:pt x="2668" y="1910"/>
                    <a:pt x="3048" y="1995"/>
                    <a:pt x="3386" y="2089"/>
                  </a:cubicBezTo>
                  <a:cubicBezTo>
                    <a:pt x="4082" y="2279"/>
                    <a:pt x="4768" y="2543"/>
                    <a:pt x="5401" y="2891"/>
                  </a:cubicBezTo>
                  <a:cubicBezTo>
                    <a:pt x="5960" y="3207"/>
                    <a:pt x="6466" y="3587"/>
                    <a:pt x="6909" y="4051"/>
                  </a:cubicBezTo>
                  <a:cubicBezTo>
                    <a:pt x="7099" y="4262"/>
                    <a:pt x="7300" y="4494"/>
                    <a:pt x="7436" y="4748"/>
                  </a:cubicBezTo>
                  <a:cubicBezTo>
                    <a:pt x="7584" y="5001"/>
                    <a:pt x="7679" y="5265"/>
                    <a:pt x="7679" y="5549"/>
                  </a:cubicBezTo>
                  <a:cubicBezTo>
                    <a:pt x="7679" y="5645"/>
                    <a:pt x="7668" y="5739"/>
                    <a:pt x="7647" y="5845"/>
                  </a:cubicBezTo>
                  <a:cubicBezTo>
                    <a:pt x="7574" y="6130"/>
                    <a:pt x="7447" y="6372"/>
                    <a:pt x="7268" y="6573"/>
                  </a:cubicBezTo>
                  <a:cubicBezTo>
                    <a:pt x="6993" y="6878"/>
                    <a:pt x="6625" y="7089"/>
                    <a:pt x="6213" y="7227"/>
                  </a:cubicBezTo>
                  <a:cubicBezTo>
                    <a:pt x="5802" y="7353"/>
                    <a:pt x="5348" y="7417"/>
                    <a:pt x="4926" y="7417"/>
                  </a:cubicBezTo>
                  <a:cubicBezTo>
                    <a:pt x="4810" y="7417"/>
                    <a:pt x="4694" y="7406"/>
                    <a:pt x="4588" y="7406"/>
                  </a:cubicBezTo>
                  <a:cubicBezTo>
                    <a:pt x="3998" y="7353"/>
                    <a:pt x="3418" y="7185"/>
                    <a:pt x="2890" y="6899"/>
                  </a:cubicBezTo>
                  <a:cubicBezTo>
                    <a:pt x="2373" y="6615"/>
                    <a:pt x="1909" y="6224"/>
                    <a:pt x="1571" y="5729"/>
                  </a:cubicBezTo>
                  <a:cubicBezTo>
                    <a:pt x="1139" y="5096"/>
                    <a:pt x="896" y="4326"/>
                    <a:pt x="896" y="3566"/>
                  </a:cubicBezTo>
                  <a:cubicBezTo>
                    <a:pt x="896" y="3155"/>
                    <a:pt x="970" y="2733"/>
                    <a:pt x="1107" y="2342"/>
                  </a:cubicBezTo>
                  <a:lnTo>
                    <a:pt x="1118" y="2321"/>
                  </a:lnTo>
                  <a:lnTo>
                    <a:pt x="1107" y="2300"/>
                  </a:lnTo>
                  <a:cubicBezTo>
                    <a:pt x="675" y="1678"/>
                    <a:pt x="327" y="982"/>
                    <a:pt x="84" y="254"/>
                  </a:cubicBezTo>
                  <a:lnTo>
                    <a:pt x="84" y="212"/>
                  </a:lnTo>
                  <a:cubicBezTo>
                    <a:pt x="84" y="190"/>
                    <a:pt x="84" y="180"/>
                    <a:pt x="95" y="159"/>
                  </a:cubicBezTo>
                  <a:cubicBezTo>
                    <a:pt x="106" y="138"/>
                    <a:pt x="127" y="117"/>
                    <a:pt x="148" y="106"/>
                  </a:cubicBezTo>
                  <a:cubicBezTo>
                    <a:pt x="169" y="96"/>
                    <a:pt x="200" y="85"/>
                    <a:pt x="221" y="85"/>
                  </a:cubicBezTo>
                  <a:close/>
                  <a:moveTo>
                    <a:pt x="221" y="1"/>
                  </a:moveTo>
                  <a:cubicBezTo>
                    <a:pt x="169" y="1"/>
                    <a:pt x="116" y="22"/>
                    <a:pt x="73" y="54"/>
                  </a:cubicBezTo>
                  <a:cubicBezTo>
                    <a:pt x="52" y="75"/>
                    <a:pt x="31" y="96"/>
                    <a:pt x="21" y="127"/>
                  </a:cubicBezTo>
                  <a:cubicBezTo>
                    <a:pt x="0" y="148"/>
                    <a:pt x="0" y="180"/>
                    <a:pt x="0" y="212"/>
                  </a:cubicBezTo>
                  <a:cubicBezTo>
                    <a:pt x="0" y="233"/>
                    <a:pt x="0" y="265"/>
                    <a:pt x="10" y="286"/>
                  </a:cubicBezTo>
                  <a:cubicBezTo>
                    <a:pt x="251" y="1008"/>
                    <a:pt x="596" y="1699"/>
                    <a:pt x="1024" y="2339"/>
                  </a:cubicBezTo>
                  <a:lnTo>
                    <a:pt x="1024" y="2339"/>
                  </a:lnTo>
                  <a:cubicBezTo>
                    <a:pt x="883" y="2741"/>
                    <a:pt x="812" y="3154"/>
                    <a:pt x="812" y="3566"/>
                  </a:cubicBezTo>
                  <a:cubicBezTo>
                    <a:pt x="812" y="4347"/>
                    <a:pt x="1055" y="5127"/>
                    <a:pt x="1508" y="5781"/>
                  </a:cubicBezTo>
                  <a:cubicBezTo>
                    <a:pt x="1846" y="6288"/>
                    <a:pt x="2321" y="6688"/>
                    <a:pt x="2848" y="6974"/>
                  </a:cubicBezTo>
                  <a:cubicBezTo>
                    <a:pt x="3386" y="7269"/>
                    <a:pt x="3976" y="7438"/>
                    <a:pt x="4578" y="7490"/>
                  </a:cubicBezTo>
                  <a:cubicBezTo>
                    <a:pt x="4694" y="7490"/>
                    <a:pt x="4810" y="7501"/>
                    <a:pt x="4926" y="7501"/>
                  </a:cubicBezTo>
                  <a:cubicBezTo>
                    <a:pt x="5495" y="7501"/>
                    <a:pt x="6118" y="7396"/>
                    <a:pt x="6646" y="7142"/>
                  </a:cubicBezTo>
                  <a:cubicBezTo>
                    <a:pt x="6909" y="7016"/>
                    <a:pt x="7141" y="6847"/>
                    <a:pt x="7331" y="6636"/>
                  </a:cubicBezTo>
                  <a:cubicBezTo>
                    <a:pt x="7521" y="6425"/>
                    <a:pt x="7658" y="6161"/>
                    <a:pt x="7732" y="5856"/>
                  </a:cubicBezTo>
                  <a:cubicBezTo>
                    <a:pt x="7753" y="5750"/>
                    <a:pt x="7764" y="5655"/>
                    <a:pt x="7764" y="5549"/>
                  </a:cubicBezTo>
                  <a:cubicBezTo>
                    <a:pt x="7764" y="5244"/>
                    <a:pt x="7668" y="4958"/>
                    <a:pt x="7511" y="4705"/>
                  </a:cubicBezTo>
                  <a:cubicBezTo>
                    <a:pt x="7363" y="4442"/>
                    <a:pt x="7162" y="4210"/>
                    <a:pt x="6962" y="3999"/>
                  </a:cubicBezTo>
                  <a:cubicBezTo>
                    <a:pt x="6519" y="3524"/>
                    <a:pt x="6002" y="3144"/>
                    <a:pt x="5443" y="2828"/>
                  </a:cubicBezTo>
                  <a:lnTo>
                    <a:pt x="5443" y="2818"/>
                  </a:lnTo>
                  <a:cubicBezTo>
                    <a:pt x="4799" y="2459"/>
                    <a:pt x="4114" y="2195"/>
                    <a:pt x="3407" y="2005"/>
                  </a:cubicBezTo>
                  <a:cubicBezTo>
                    <a:pt x="3059" y="1910"/>
                    <a:pt x="2690" y="1826"/>
                    <a:pt x="2321" y="1826"/>
                  </a:cubicBezTo>
                  <a:cubicBezTo>
                    <a:pt x="2141" y="1826"/>
                    <a:pt x="1972" y="1847"/>
                    <a:pt x="1803" y="1889"/>
                  </a:cubicBezTo>
                  <a:cubicBezTo>
                    <a:pt x="1647" y="1938"/>
                    <a:pt x="1500" y="2005"/>
                    <a:pt x="1369" y="2107"/>
                  </a:cubicBezTo>
                  <a:lnTo>
                    <a:pt x="1369" y="2107"/>
                  </a:lnTo>
                  <a:cubicBezTo>
                    <a:pt x="1260" y="1938"/>
                    <a:pt x="1142" y="1760"/>
                    <a:pt x="1044" y="1573"/>
                  </a:cubicBezTo>
                  <a:cubicBezTo>
                    <a:pt x="781" y="1119"/>
                    <a:pt x="570" y="634"/>
                    <a:pt x="401" y="127"/>
                  </a:cubicBezTo>
                  <a:cubicBezTo>
                    <a:pt x="390" y="85"/>
                    <a:pt x="359" y="54"/>
                    <a:pt x="327" y="33"/>
                  </a:cubicBezTo>
                  <a:cubicBezTo>
                    <a:pt x="295" y="12"/>
                    <a:pt x="263" y="1"/>
                    <a:pt x="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216;p29"/>
          <p:cNvSpPr/>
          <p:nvPr/>
        </p:nvSpPr>
        <p:spPr>
          <a:xfrm rot="1704903">
            <a:off x="233400" y="4245273"/>
            <a:ext cx="842439" cy="771887"/>
          </a:xfrm>
          <a:custGeom>
            <a:avLst/>
            <a:gdLst/>
            <a:ahLst/>
            <a:cxnLst/>
            <a:rect l="l" t="t" r="r" b="b"/>
            <a:pathLst>
              <a:path w="7676" h="7034" extrusionOk="0">
                <a:moveTo>
                  <a:pt x="3507" y="0"/>
                </a:moveTo>
                <a:cubicBezTo>
                  <a:pt x="2990" y="0"/>
                  <a:pt x="2537" y="311"/>
                  <a:pt x="2291" y="761"/>
                </a:cubicBezTo>
                <a:cubicBezTo>
                  <a:pt x="2006" y="1258"/>
                  <a:pt x="2006" y="1828"/>
                  <a:pt x="2059" y="2377"/>
                </a:cubicBezTo>
                <a:cubicBezTo>
                  <a:pt x="971" y="2630"/>
                  <a:pt x="0" y="3569"/>
                  <a:pt x="32" y="4752"/>
                </a:cubicBezTo>
                <a:cubicBezTo>
                  <a:pt x="42" y="5364"/>
                  <a:pt x="370" y="5924"/>
                  <a:pt x="971" y="6103"/>
                </a:cubicBezTo>
                <a:cubicBezTo>
                  <a:pt x="1124" y="6152"/>
                  <a:pt x="1275" y="6173"/>
                  <a:pt x="1424" y="6173"/>
                </a:cubicBezTo>
                <a:cubicBezTo>
                  <a:pt x="1789" y="6173"/>
                  <a:pt x="2140" y="6043"/>
                  <a:pt x="2471" y="5871"/>
                </a:cubicBezTo>
                <a:cubicBezTo>
                  <a:pt x="2625" y="6517"/>
                  <a:pt x="3167" y="7033"/>
                  <a:pt x="3894" y="7033"/>
                </a:cubicBezTo>
                <a:cubicBezTo>
                  <a:pt x="3916" y="7033"/>
                  <a:pt x="3937" y="7033"/>
                  <a:pt x="3959" y="7032"/>
                </a:cubicBezTo>
                <a:cubicBezTo>
                  <a:pt x="4741" y="6990"/>
                  <a:pt x="5311" y="6367"/>
                  <a:pt x="5363" y="5649"/>
                </a:cubicBezTo>
                <a:cubicBezTo>
                  <a:pt x="5561" y="5706"/>
                  <a:pt x="5766" y="5737"/>
                  <a:pt x="5968" y="5737"/>
                </a:cubicBezTo>
                <a:cubicBezTo>
                  <a:pt x="6552" y="5737"/>
                  <a:pt x="7110" y="5483"/>
                  <a:pt x="7401" y="4878"/>
                </a:cubicBezTo>
                <a:cubicBezTo>
                  <a:pt x="7675" y="4298"/>
                  <a:pt x="7443" y="3654"/>
                  <a:pt x="6968" y="3327"/>
                </a:cubicBezTo>
                <a:cubicBezTo>
                  <a:pt x="7105" y="3200"/>
                  <a:pt x="7211" y="3041"/>
                  <a:pt x="7284" y="2851"/>
                </a:cubicBezTo>
                <a:cubicBezTo>
                  <a:pt x="7453" y="2461"/>
                  <a:pt x="7432" y="1986"/>
                  <a:pt x="7084" y="1690"/>
                </a:cubicBezTo>
                <a:cubicBezTo>
                  <a:pt x="6910" y="1535"/>
                  <a:pt x="6684" y="1471"/>
                  <a:pt x="6454" y="1471"/>
                </a:cubicBezTo>
                <a:cubicBezTo>
                  <a:pt x="6294" y="1471"/>
                  <a:pt x="6133" y="1501"/>
                  <a:pt x="5986" y="1553"/>
                </a:cubicBezTo>
                <a:cubicBezTo>
                  <a:pt x="5733" y="1638"/>
                  <a:pt x="5522" y="1807"/>
                  <a:pt x="5300" y="1965"/>
                </a:cubicBezTo>
                <a:cubicBezTo>
                  <a:pt x="5173" y="993"/>
                  <a:pt x="4656" y="54"/>
                  <a:pt x="3558" y="1"/>
                </a:cubicBezTo>
                <a:cubicBezTo>
                  <a:pt x="3541" y="0"/>
                  <a:pt x="3524" y="0"/>
                  <a:pt x="3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 name="Google Shape;217;p29"/>
          <p:cNvGrpSpPr/>
          <p:nvPr/>
        </p:nvGrpSpPr>
        <p:grpSpPr>
          <a:xfrm>
            <a:off x="924647" y="4233274"/>
            <a:ext cx="414888" cy="464970"/>
            <a:chOff x="1456981" y="1635118"/>
            <a:chExt cx="316902" cy="355156"/>
          </a:xfrm>
        </p:grpSpPr>
        <p:sp>
          <p:nvSpPr>
            <p:cNvPr id="218" name="Google Shape;218;p29"/>
            <p:cNvSpPr/>
            <p:nvPr/>
          </p:nvSpPr>
          <p:spPr>
            <a:xfrm>
              <a:off x="1456981" y="1635118"/>
              <a:ext cx="316902" cy="355156"/>
            </a:xfrm>
            <a:custGeom>
              <a:avLst/>
              <a:gdLst/>
              <a:ahLst/>
              <a:cxnLst/>
              <a:rect l="l" t="t" r="r" b="b"/>
              <a:pathLst>
                <a:path w="7522" h="8430" extrusionOk="0">
                  <a:moveTo>
                    <a:pt x="3992" y="1"/>
                  </a:moveTo>
                  <a:cubicBezTo>
                    <a:pt x="3714" y="1"/>
                    <a:pt x="3442" y="120"/>
                    <a:pt x="3239" y="339"/>
                  </a:cubicBezTo>
                  <a:cubicBezTo>
                    <a:pt x="3070" y="508"/>
                    <a:pt x="2975" y="719"/>
                    <a:pt x="2923" y="930"/>
                  </a:cubicBezTo>
                  <a:lnTo>
                    <a:pt x="2912" y="919"/>
                  </a:lnTo>
                  <a:cubicBezTo>
                    <a:pt x="2501" y="603"/>
                    <a:pt x="1983" y="413"/>
                    <a:pt x="1467" y="382"/>
                  </a:cubicBezTo>
                  <a:cubicBezTo>
                    <a:pt x="1287" y="382"/>
                    <a:pt x="696" y="382"/>
                    <a:pt x="306" y="750"/>
                  </a:cubicBezTo>
                  <a:cubicBezTo>
                    <a:pt x="106" y="951"/>
                    <a:pt x="0" y="1204"/>
                    <a:pt x="11" y="1489"/>
                  </a:cubicBezTo>
                  <a:cubicBezTo>
                    <a:pt x="11" y="1847"/>
                    <a:pt x="222" y="2164"/>
                    <a:pt x="591" y="2386"/>
                  </a:cubicBezTo>
                  <a:cubicBezTo>
                    <a:pt x="823" y="2523"/>
                    <a:pt x="1076" y="2618"/>
                    <a:pt x="1308" y="2702"/>
                  </a:cubicBezTo>
                  <a:cubicBezTo>
                    <a:pt x="1667" y="2829"/>
                    <a:pt x="2036" y="2923"/>
                    <a:pt x="2405" y="2977"/>
                  </a:cubicBezTo>
                  <a:cubicBezTo>
                    <a:pt x="2311" y="3061"/>
                    <a:pt x="2236" y="3155"/>
                    <a:pt x="2173" y="3261"/>
                  </a:cubicBezTo>
                  <a:cubicBezTo>
                    <a:pt x="1994" y="3609"/>
                    <a:pt x="2068" y="4031"/>
                    <a:pt x="2374" y="4379"/>
                  </a:cubicBezTo>
                  <a:cubicBezTo>
                    <a:pt x="2669" y="4728"/>
                    <a:pt x="3059" y="5002"/>
                    <a:pt x="3481" y="5171"/>
                  </a:cubicBezTo>
                  <a:cubicBezTo>
                    <a:pt x="3840" y="5318"/>
                    <a:pt x="4220" y="5403"/>
                    <a:pt x="4610" y="5403"/>
                  </a:cubicBezTo>
                  <a:cubicBezTo>
                    <a:pt x="4695" y="5635"/>
                    <a:pt x="4768" y="5856"/>
                    <a:pt x="4831" y="6088"/>
                  </a:cubicBezTo>
                  <a:cubicBezTo>
                    <a:pt x="4853" y="6151"/>
                    <a:pt x="4863" y="6226"/>
                    <a:pt x="4885" y="6289"/>
                  </a:cubicBezTo>
                  <a:lnTo>
                    <a:pt x="4885" y="6299"/>
                  </a:lnTo>
                  <a:cubicBezTo>
                    <a:pt x="4906" y="6373"/>
                    <a:pt x="4916" y="6437"/>
                    <a:pt x="4927" y="6500"/>
                  </a:cubicBezTo>
                  <a:lnTo>
                    <a:pt x="4927" y="6521"/>
                  </a:lnTo>
                  <a:cubicBezTo>
                    <a:pt x="5011" y="6932"/>
                    <a:pt x="5053" y="7365"/>
                    <a:pt x="5063" y="7808"/>
                  </a:cubicBezTo>
                  <a:lnTo>
                    <a:pt x="5063" y="7818"/>
                  </a:lnTo>
                  <a:cubicBezTo>
                    <a:pt x="5063" y="8167"/>
                    <a:pt x="5338" y="8430"/>
                    <a:pt x="5686" y="8430"/>
                  </a:cubicBezTo>
                  <a:lnTo>
                    <a:pt x="5696" y="8430"/>
                  </a:lnTo>
                  <a:cubicBezTo>
                    <a:pt x="5855" y="8430"/>
                    <a:pt x="6013" y="8367"/>
                    <a:pt x="6129" y="8261"/>
                  </a:cubicBezTo>
                  <a:cubicBezTo>
                    <a:pt x="6277" y="8134"/>
                    <a:pt x="6350" y="7956"/>
                    <a:pt x="6350" y="7766"/>
                  </a:cubicBezTo>
                  <a:cubicBezTo>
                    <a:pt x="6350" y="7396"/>
                    <a:pt x="6319" y="7027"/>
                    <a:pt x="6266" y="6679"/>
                  </a:cubicBezTo>
                  <a:cubicBezTo>
                    <a:pt x="6920" y="6015"/>
                    <a:pt x="7353" y="5171"/>
                    <a:pt x="7458" y="4306"/>
                  </a:cubicBezTo>
                  <a:cubicBezTo>
                    <a:pt x="7522" y="3778"/>
                    <a:pt x="7332" y="3462"/>
                    <a:pt x="7173" y="3293"/>
                  </a:cubicBezTo>
                  <a:cubicBezTo>
                    <a:pt x="6984" y="3096"/>
                    <a:pt x="6728" y="2988"/>
                    <a:pt x="6463" y="2988"/>
                  </a:cubicBezTo>
                  <a:cubicBezTo>
                    <a:pt x="6330" y="2988"/>
                    <a:pt x="6196" y="3015"/>
                    <a:pt x="6066" y="3071"/>
                  </a:cubicBezTo>
                  <a:lnTo>
                    <a:pt x="6055" y="3071"/>
                  </a:lnTo>
                  <a:cubicBezTo>
                    <a:pt x="5771" y="3188"/>
                    <a:pt x="5549" y="3420"/>
                    <a:pt x="5380" y="3767"/>
                  </a:cubicBezTo>
                  <a:cubicBezTo>
                    <a:pt x="5370" y="3809"/>
                    <a:pt x="5349" y="3842"/>
                    <a:pt x="5328" y="3884"/>
                  </a:cubicBezTo>
                  <a:cubicBezTo>
                    <a:pt x="5253" y="3736"/>
                    <a:pt x="5169" y="3598"/>
                    <a:pt x="5085" y="3462"/>
                  </a:cubicBezTo>
                  <a:cubicBezTo>
                    <a:pt x="5243" y="2892"/>
                    <a:pt x="5285" y="2290"/>
                    <a:pt x="5211" y="1732"/>
                  </a:cubicBezTo>
                  <a:cubicBezTo>
                    <a:pt x="5169" y="1373"/>
                    <a:pt x="5085" y="1025"/>
                    <a:pt x="4958" y="719"/>
                  </a:cubicBezTo>
                  <a:lnTo>
                    <a:pt x="4958" y="708"/>
                  </a:lnTo>
                  <a:cubicBezTo>
                    <a:pt x="4758" y="255"/>
                    <a:pt x="4463" y="86"/>
                    <a:pt x="4241" y="33"/>
                  </a:cubicBezTo>
                  <a:cubicBezTo>
                    <a:pt x="4158" y="11"/>
                    <a:pt x="4075" y="1"/>
                    <a:pt x="3992" y="1"/>
                  </a:cubicBezTo>
                  <a:close/>
                </a:path>
              </a:pathLst>
            </a:custGeom>
            <a:solidFill>
              <a:srgbClr val="FFFFFF"/>
            </a:solidFill>
            <a:ln w="28575" cap="flat" cmpd="sng">
              <a:solidFill>
                <a:schemeClr val="accent3"/>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9"/>
            <p:cNvSpPr/>
            <p:nvPr/>
          </p:nvSpPr>
          <p:spPr>
            <a:xfrm>
              <a:off x="1477878" y="1655846"/>
              <a:ext cx="273803" cy="313784"/>
            </a:xfrm>
            <a:custGeom>
              <a:avLst/>
              <a:gdLst/>
              <a:ahLst/>
              <a:cxnLst/>
              <a:rect l="l" t="t" r="r" b="b"/>
              <a:pathLst>
                <a:path w="6499" h="7448" extrusionOk="0">
                  <a:moveTo>
                    <a:pt x="821" y="689"/>
                  </a:moveTo>
                  <a:cubicBezTo>
                    <a:pt x="847" y="689"/>
                    <a:pt x="872" y="690"/>
                    <a:pt x="897" y="691"/>
                  </a:cubicBezTo>
                  <a:cubicBezTo>
                    <a:pt x="1224" y="701"/>
                    <a:pt x="1572" y="807"/>
                    <a:pt x="1836" y="997"/>
                  </a:cubicBezTo>
                  <a:cubicBezTo>
                    <a:pt x="2057" y="1144"/>
                    <a:pt x="2268" y="1334"/>
                    <a:pt x="2405" y="1577"/>
                  </a:cubicBezTo>
                  <a:cubicBezTo>
                    <a:pt x="2437" y="1630"/>
                    <a:pt x="2458" y="1693"/>
                    <a:pt x="2479" y="1746"/>
                  </a:cubicBezTo>
                  <a:cubicBezTo>
                    <a:pt x="2394" y="1746"/>
                    <a:pt x="2300" y="1735"/>
                    <a:pt x="2205" y="1725"/>
                  </a:cubicBezTo>
                  <a:cubicBezTo>
                    <a:pt x="1962" y="1693"/>
                    <a:pt x="1730" y="1651"/>
                    <a:pt x="1487" y="1587"/>
                  </a:cubicBezTo>
                  <a:cubicBezTo>
                    <a:pt x="1297" y="1535"/>
                    <a:pt x="1108" y="1472"/>
                    <a:pt x="929" y="1398"/>
                  </a:cubicBezTo>
                  <a:cubicBezTo>
                    <a:pt x="760" y="1334"/>
                    <a:pt x="570" y="1271"/>
                    <a:pt x="422" y="1155"/>
                  </a:cubicBezTo>
                  <a:cubicBezTo>
                    <a:pt x="285" y="1050"/>
                    <a:pt x="275" y="902"/>
                    <a:pt x="422" y="797"/>
                  </a:cubicBezTo>
                  <a:cubicBezTo>
                    <a:pt x="529" y="716"/>
                    <a:pt x="681" y="689"/>
                    <a:pt x="821" y="689"/>
                  </a:cubicBezTo>
                  <a:close/>
                  <a:moveTo>
                    <a:pt x="3482" y="301"/>
                  </a:moveTo>
                  <a:cubicBezTo>
                    <a:pt x="3508" y="301"/>
                    <a:pt x="3536" y="307"/>
                    <a:pt x="3566" y="322"/>
                  </a:cubicBezTo>
                  <a:cubicBezTo>
                    <a:pt x="3745" y="406"/>
                    <a:pt x="3798" y="744"/>
                    <a:pt x="3840" y="912"/>
                  </a:cubicBezTo>
                  <a:cubicBezTo>
                    <a:pt x="3892" y="1144"/>
                    <a:pt x="3935" y="1387"/>
                    <a:pt x="3946" y="1620"/>
                  </a:cubicBezTo>
                  <a:cubicBezTo>
                    <a:pt x="3956" y="1978"/>
                    <a:pt x="3924" y="2337"/>
                    <a:pt x="3840" y="2685"/>
                  </a:cubicBezTo>
                  <a:cubicBezTo>
                    <a:pt x="3777" y="2590"/>
                    <a:pt x="3724" y="2495"/>
                    <a:pt x="3650" y="2410"/>
                  </a:cubicBezTo>
                  <a:lnTo>
                    <a:pt x="3650" y="2400"/>
                  </a:lnTo>
                  <a:cubicBezTo>
                    <a:pt x="3481" y="2105"/>
                    <a:pt x="3334" y="1798"/>
                    <a:pt x="3249" y="1461"/>
                  </a:cubicBezTo>
                  <a:cubicBezTo>
                    <a:pt x="3186" y="1219"/>
                    <a:pt x="3165" y="955"/>
                    <a:pt x="3196" y="701"/>
                  </a:cubicBezTo>
                  <a:cubicBezTo>
                    <a:pt x="3224" y="565"/>
                    <a:pt x="3314" y="301"/>
                    <a:pt x="3482" y="301"/>
                  </a:cubicBezTo>
                  <a:close/>
                  <a:moveTo>
                    <a:pt x="2693" y="3038"/>
                  </a:moveTo>
                  <a:cubicBezTo>
                    <a:pt x="2978" y="3038"/>
                    <a:pt x="3264" y="3156"/>
                    <a:pt x="3492" y="3307"/>
                  </a:cubicBezTo>
                  <a:cubicBezTo>
                    <a:pt x="3798" y="3518"/>
                    <a:pt x="4040" y="3803"/>
                    <a:pt x="4251" y="4109"/>
                  </a:cubicBezTo>
                  <a:cubicBezTo>
                    <a:pt x="4222" y="4110"/>
                    <a:pt x="4192" y="4111"/>
                    <a:pt x="4163" y="4111"/>
                  </a:cubicBezTo>
                  <a:cubicBezTo>
                    <a:pt x="3634" y="4111"/>
                    <a:pt x="3110" y="3931"/>
                    <a:pt x="2701" y="3582"/>
                  </a:cubicBezTo>
                  <a:cubicBezTo>
                    <a:pt x="2595" y="3486"/>
                    <a:pt x="2437" y="3360"/>
                    <a:pt x="2394" y="3223"/>
                  </a:cubicBezTo>
                  <a:cubicBezTo>
                    <a:pt x="2352" y="3096"/>
                    <a:pt x="2500" y="3054"/>
                    <a:pt x="2595" y="3043"/>
                  </a:cubicBezTo>
                  <a:cubicBezTo>
                    <a:pt x="2628" y="3040"/>
                    <a:pt x="2660" y="3038"/>
                    <a:pt x="2693" y="3038"/>
                  </a:cubicBezTo>
                  <a:close/>
                  <a:moveTo>
                    <a:pt x="5968" y="3289"/>
                  </a:moveTo>
                  <a:cubicBezTo>
                    <a:pt x="6005" y="3289"/>
                    <a:pt x="6041" y="3301"/>
                    <a:pt x="6076" y="3328"/>
                  </a:cubicBezTo>
                  <a:cubicBezTo>
                    <a:pt x="6224" y="3434"/>
                    <a:pt x="6171" y="3687"/>
                    <a:pt x="6150" y="3835"/>
                  </a:cubicBezTo>
                  <a:cubicBezTo>
                    <a:pt x="6087" y="4182"/>
                    <a:pt x="5960" y="4520"/>
                    <a:pt x="5791" y="4836"/>
                  </a:cubicBezTo>
                  <a:cubicBezTo>
                    <a:pt x="5633" y="5143"/>
                    <a:pt x="5422" y="5417"/>
                    <a:pt x="5169" y="5649"/>
                  </a:cubicBezTo>
                  <a:cubicBezTo>
                    <a:pt x="5169" y="5301"/>
                    <a:pt x="5200" y="4953"/>
                    <a:pt x="5275" y="4604"/>
                  </a:cubicBezTo>
                  <a:cubicBezTo>
                    <a:pt x="5359" y="4236"/>
                    <a:pt x="5475" y="3824"/>
                    <a:pt x="5676" y="3507"/>
                  </a:cubicBezTo>
                  <a:cubicBezTo>
                    <a:pt x="5732" y="3411"/>
                    <a:pt x="5850" y="3289"/>
                    <a:pt x="5968" y="3289"/>
                  </a:cubicBezTo>
                  <a:close/>
                  <a:moveTo>
                    <a:pt x="3500" y="0"/>
                  </a:moveTo>
                  <a:cubicBezTo>
                    <a:pt x="3349" y="0"/>
                    <a:pt x="3202" y="76"/>
                    <a:pt x="3102" y="185"/>
                  </a:cubicBezTo>
                  <a:cubicBezTo>
                    <a:pt x="2795" y="512"/>
                    <a:pt x="2848" y="1102"/>
                    <a:pt x="2943" y="1503"/>
                  </a:cubicBezTo>
                  <a:cubicBezTo>
                    <a:pt x="2975" y="1651"/>
                    <a:pt x="3027" y="1788"/>
                    <a:pt x="3081" y="1925"/>
                  </a:cubicBezTo>
                  <a:cubicBezTo>
                    <a:pt x="2996" y="1873"/>
                    <a:pt x="2901" y="1820"/>
                    <a:pt x="2816" y="1777"/>
                  </a:cubicBezTo>
                  <a:cubicBezTo>
                    <a:pt x="2722" y="1377"/>
                    <a:pt x="2437" y="1071"/>
                    <a:pt x="2110" y="818"/>
                  </a:cubicBezTo>
                  <a:cubicBezTo>
                    <a:pt x="1783" y="554"/>
                    <a:pt x="1361" y="406"/>
                    <a:pt x="939" y="385"/>
                  </a:cubicBezTo>
                  <a:cubicBezTo>
                    <a:pt x="914" y="384"/>
                    <a:pt x="889" y="383"/>
                    <a:pt x="864" y="383"/>
                  </a:cubicBezTo>
                  <a:cubicBezTo>
                    <a:pt x="490" y="383"/>
                    <a:pt x="0" y="532"/>
                    <a:pt x="0" y="987"/>
                  </a:cubicBezTo>
                  <a:cubicBezTo>
                    <a:pt x="10" y="1208"/>
                    <a:pt x="169" y="1366"/>
                    <a:pt x="338" y="1472"/>
                  </a:cubicBezTo>
                  <a:cubicBezTo>
                    <a:pt x="538" y="1587"/>
                    <a:pt x="760" y="1672"/>
                    <a:pt x="981" y="1746"/>
                  </a:cubicBezTo>
                  <a:cubicBezTo>
                    <a:pt x="1498" y="1936"/>
                    <a:pt x="2047" y="2041"/>
                    <a:pt x="2595" y="2063"/>
                  </a:cubicBezTo>
                  <a:cubicBezTo>
                    <a:pt x="2627" y="2063"/>
                    <a:pt x="2648" y="2063"/>
                    <a:pt x="2669" y="2052"/>
                  </a:cubicBezTo>
                  <a:cubicBezTo>
                    <a:pt x="2838" y="2136"/>
                    <a:pt x="2996" y="2231"/>
                    <a:pt x="3154" y="2337"/>
                  </a:cubicBezTo>
                  <a:cubicBezTo>
                    <a:pt x="3249" y="2410"/>
                    <a:pt x="3334" y="2495"/>
                    <a:pt x="3407" y="2590"/>
                  </a:cubicBezTo>
                  <a:cubicBezTo>
                    <a:pt x="3492" y="2748"/>
                    <a:pt x="3587" y="2896"/>
                    <a:pt x="3671" y="3054"/>
                  </a:cubicBezTo>
                  <a:cubicBezTo>
                    <a:pt x="3681" y="3064"/>
                    <a:pt x="3692" y="3075"/>
                    <a:pt x="3702" y="3075"/>
                  </a:cubicBezTo>
                  <a:cubicBezTo>
                    <a:pt x="3692" y="3075"/>
                    <a:pt x="3692" y="3075"/>
                    <a:pt x="3681" y="3064"/>
                  </a:cubicBezTo>
                  <a:cubicBezTo>
                    <a:pt x="3405" y="2880"/>
                    <a:pt x="3048" y="2728"/>
                    <a:pt x="2695" y="2728"/>
                  </a:cubicBezTo>
                  <a:cubicBezTo>
                    <a:pt x="2644" y="2728"/>
                    <a:pt x="2593" y="2731"/>
                    <a:pt x="2542" y="2738"/>
                  </a:cubicBezTo>
                  <a:cubicBezTo>
                    <a:pt x="2373" y="2769"/>
                    <a:pt x="2205" y="2843"/>
                    <a:pt x="2120" y="3001"/>
                  </a:cubicBezTo>
                  <a:cubicBezTo>
                    <a:pt x="2015" y="3202"/>
                    <a:pt x="2110" y="3413"/>
                    <a:pt x="2247" y="3571"/>
                  </a:cubicBezTo>
                  <a:cubicBezTo>
                    <a:pt x="2500" y="3856"/>
                    <a:pt x="2816" y="4088"/>
                    <a:pt x="3175" y="4225"/>
                  </a:cubicBezTo>
                  <a:cubicBezTo>
                    <a:pt x="3489" y="4357"/>
                    <a:pt x="3823" y="4418"/>
                    <a:pt x="4156" y="4418"/>
                  </a:cubicBezTo>
                  <a:cubicBezTo>
                    <a:pt x="4248" y="4418"/>
                    <a:pt x="4340" y="4414"/>
                    <a:pt x="4431" y="4404"/>
                  </a:cubicBezTo>
                  <a:cubicBezTo>
                    <a:pt x="4589" y="4742"/>
                    <a:pt x="4715" y="5101"/>
                    <a:pt x="4811" y="5469"/>
                  </a:cubicBezTo>
                  <a:cubicBezTo>
                    <a:pt x="4832" y="5544"/>
                    <a:pt x="4853" y="5617"/>
                    <a:pt x="4863" y="5691"/>
                  </a:cubicBezTo>
                  <a:cubicBezTo>
                    <a:pt x="4884" y="5776"/>
                    <a:pt x="4905" y="5849"/>
                    <a:pt x="4916" y="5923"/>
                  </a:cubicBezTo>
                  <a:lnTo>
                    <a:pt x="4916" y="5934"/>
                  </a:lnTo>
                  <a:cubicBezTo>
                    <a:pt x="5011" y="6388"/>
                    <a:pt x="5053" y="6852"/>
                    <a:pt x="5053" y="7316"/>
                  </a:cubicBezTo>
                  <a:cubicBezTo>
                    <a:pt x="5058" y="7406"/>
                    <a:pt x="5123" y="7447"/>
                    <a:pt x="5192" y="7447"/>
                  </a:cubicBezTo>
                  <a:cubicBezTo>
                    <a:pt x="5276" y="7447"/>
                    <a:pt x="5365" y="7388"/>
                    <a:pt x="5359" y="7284"/>
                  </a:cubicBezTo>
                  <a:cubicBezTo>
                    <a:pt x="5359" y="6852"/>
                    <a:pt x="5317" y="6419"/>
                    <a:pt x="5243" y="5997"/>
                  </a:cubicBezTo>
                  <a:cubicBezTo>
                    <a:pt x="5897" y="5427"/>
                    <a:pt x="6372" y="4615"/>
                    <a:pt x="6466" y="3750"/>
                  </a:cubicBezTo>
                  <a:cubicBezTo>
                    <a:pt x="6498" y="3539"/>
                    <a:pt x="6477" y="3296"/>
                    <a:pt x="6319" y="3139"/>
                  </a:cubicBezTo>
                  <a:cubicBezTo>
                    <a:pt x="6224" y="3037"/>
                    <a:pt x="6099" y="2987"/>
                    <a:pt x="5971" y="2987"/>
                  </a:cubicBezTo>
                  <a:cubicBezTo>
                    <a:pt x="5900" y="2987"/>
                    <a:pt x="5828" y="3003"/>
                    <a:pt x="5760" y="3033"/>
                  </a:cubicBezTo>
                  <a:cubicBezTo>
                    <a:pt x="5549" y="3117"/>
                    <a:pt x="5422" y="3296"/>
                    <a:pt x="5327" y="3497"/>
                  </a:cubicBezTo>
                  <a:cubicBezTo>
                    <a:pt x="5222" y="3718"/>
                    <a:pt x="5137" y="3950"/>
                    <a:pt x="5064" y="4193"/>
                  </a:cubicBezTo>
                  <a:cubicBezTo>
                    <a:pt x="5011" y="4393"/>
                    <a:pt x="4958" y="4594"/>
                    <a:pt x="4926" y="4805"/>
                  </a:cubicBezTo>
                  <a:cubicBezTo>
                    <a:pt x="4832" y="4510"/>
                    <a:pt x="4705" y="4225"/>
                    <a:pt x="4567" y="3950"/>
                  </a:cubicBezTo>
                  <a:cubicBezTo>
                    <a:pt x="4420" y="3645"/>
                    <a:pt x="4241" y="3339"/>
                    <a:pt x="4061" y="3043"/>
                  </a:cubicBezTo>
                  <a:cubicBezTo>
                    <a:pt x="4230" y="2495"/>
                    <a:pt x="4304" y="1883"/>
                    <a:pt x="4230" y="1292"/>
                  </a:cubicBezTo>
                  <a:cubicBezTo>
                    <a:pt x="4199" y="987"/>
                    <a:pt x="4114" y="691"/>
                    <a:pt x="3998" y="406"/>
                  </a:cubicBezTo>
                  <a:cubicBezTo>
                    <a:pt x="3924" y="237"/>
                    <a:pt x="3808" y="68"/>
                    <a:pt x="3618" y="16"/>
                  </a:cubicBezTo>
                  <a:cubicBezTo>
                    <a:pt x="3579" y="5"/>
                    <a:pt x="3539" y="0"/>
                    <a:pt x="3500" y="0"/>
                  </a:cubicBezTo>
                  <a:close/>
                </a:path>
              </a:pathLst>
            </a:custGeom>
            <a:solidFill>
              <a:srgbClr val="253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9"/>
            <p:cNvSpPr/>
            <p:nvPr/>
          </p:nvSpPr>
          <p:spPr>
            <a:xfrm>
              <a:off x="1476108" y="1653824"/>
              <a:ext cx="276457" cy="317365"/>
            </a:xfrm>
            <a:custGeom>
              <a:avLst/>
              <a:gdLst/>
              <a:ahLst/>
              <a:cxnLst/>
              <a:rect l="l" t="t" r="r" b="b"/>
              <a:pathLst>
                <a:path w="6562" h="7533" extrusionOk="0">
                  <a:moveTo>
                    <a:pt x="939" y="781"/>
                  </a:moveTo>
                  <a:cubicBezTo>
                    <a:pt x="1097" y="781"/>
                    <a:pt x="1266" y="813"/>
                    <a:pt x="1424" y="866"/>
                  </a:cubicBezTo>
                  <a:cubicBezTo>
                    <a:pt x="1571" y="908"/>
                    <a:pt x="1730" y="981"/>
                    <a:pt x="1857" y="1077"/>
                  </a:cubicBezTo>
                  <a:cubicBezTo>
                    <a:pt x="2068" y="1224"/>
                    <a:pt x="2279" y="1414"/>
                    <a:pt x="2405" y="1646"/>
                  </a:cubicBezTo>
                  <a:cubicBezTo>
                    <a:pt x="2426" y="1681"/>
                    <a:pt x="2447" y="1716"/>
                    <a:pt x="2465" y="1750"/>
                  </a:cubicBezTo>
                  <a:lnTo>
                    <a:pt x="2465" y="1750"/>
                  </a:lnTo>
                  <a:cubicBezTo>
                    <a:pt x="2392" y="1747"/>
                    <a:pt x="2319" y="1739"/>
                    <a:pt x="2247" y="1731"/>
                  </a:cubicBezTo>
                  <a:cubicBezTo>
                    <a:pt x="2015" y="1699"/>
                    <a:pt x="1772" y="1657"/>
                    <a:pt x="1540" y="1593"/>
                  </a:cubicBezTo>
                  <a:cubicBezTo>
                    <a:pt x="1350" y="1541"/>
                    <a:pt x="1160" y="1478"/>
                    <a:pt x="981" y="1403"/>
                  </a:cubicBezTo>
                  <a:cubicBezTo>
                    <a:pt x="896" y="1372"/>
                    <a:pt x="812" y="1340"/>
                    <a:pt x="728" y="1298"/>
                  </a:cubicBezTo>
                  <a:cubicBezTo>
                    <a:pt x="643" y="1267"/>
                    <a:pt x="559" y="1224"/>
                    <a:pt x="495" y="1171"/>
                  </a:cubicBezTo>
                  <a:cubicBezTo>
                    <a:pt x="464" y="1150"/>
                    <a:pt x="443" y="1119"/>
                    <a:pt x="422" y="1098"/>
                  </a:cubicBezTo>
                  <a:cubicBezTo>
                    <a:pt x="411" y="1066"/>
                    <a:pt x="401" y="1045"/>
                    <a:pt x="401" y="1024"/>
                  </a:cubicBezTo>
                  <a:cubicBezTo>
                    <a:pt x="401" y="992"/>
                    <a:pt x="411" y="971"/>
                    <a:pt x="422" y="950"/>
                  </a:cubicBezTo>
                  <a:cubicBezTo>
                    <a:pt x="432" y="929"/>
                    <a:pt x="453" y="897"/>
                    <a:pt x="485" y="876"/>
                  </a:cubicBezTo>
                  <a:cubicBezTo>
                    <a:pt x="538" y="834"/>
                    <a:pt x="601" y="813"/>
                    <a:pt x="664" y="803"/>
                  </a:cubicBezTo>
                  <a:cubicBezTo>
                    <a:pt x="739" y="781"/>
                    <a:pt x="812" y="781"/>
                    <a:pt x="886" y="781"/>
                  </a:cubicBezTo>
                  <a:close/>
                  <a:moveTo>
                    <a:pt x="886" y="697"/>
                  </a:moveTo>
                  <a:cubicBezTo>
                    <a:pt x="802" y="697"/>
                    <a:pt x="728" y="697"/>
                    <a:pt x="654" y="718"/>
                  </a:cubicBezTo>
                  <a:cubicBezTo>
                    <a:pt x="570" y="728"/>
                    <a:pt x="495" y="760"/>
                    <a:pt x="432" y="813"/>
                  </a:cubicBezTo>
                  <a:cubicBezTo>
                    <a:pt x="401" y="845"/>
                    <a:pt x="369" y="876"/>
                    <a:pt x="348" y="908"/>
                  </a:cubicBezTo>
                  <a:cubicBezTo>
                    <a:pt x="327" y="939"/>
                    <a:pt x="317" y="981"/>
                    <a:pt x="317" y="1024"/>
                  </a:cubicBezTo>
                  <a:cubicBezTo>
                    <a:pt x="317" y="1066"/>
                    <a:pt x="327" y="1098"/>
                    <a:pt x="348" y="1140"/>
                  </a:cubicBezTo>
                  <a:cubicBezTo>
                    <a:pt x="369" y="1171"/>
                    <a:pt x="401" y="1203"/>
                    <a:pt x="443" y="1235"/>
                  </a:cubicBezTo>
                  <a:cubicBezTo>
                    <a:pt x="517" y="1298"/>
                    <a:pt x="601" y="1340"/>
                    <a:pt x="685" y="1382"/>
                  </a:cubicBezTo>
                  <a:cubicBezTo>
                    <a:pt x="781" y="1414"/>
                    <a:pt x="865" y="1457"/>
                    <a:pt x="950" y="1488"/>
                  </a:cubicBezTo>
                  <a:cubicBezTo>
                    <a:pt x="1139" y="1562"/>
                    <a:pt x="1329" y="1625"/>
                    <a:pt x="1519" y="1678"/>
                  </a:cubicBezTo>
                  <a:cubicBezTo>
                    <a:pt x="1761" y="1741"/>
                    <a:pt x="2004" y="1783"/>
                    <a:pt x="2236" y="1815"/>
                  </a:cubicBezTo>
                  <a:cubicBezTo>
                    <a:pt x="2331" y="1825"/>
                    <a:pt x="2426" y="1836"/>
                    <a:pt x="2521" y="1836"/>
                  </a:cubicBezTo>
                  <a:lnTo>
                    <a:pt x="2584" y="1846"/>
                  </a:lnTo>
                  <a:lnTo>
                    <a:pt x="2563" y="1783"/>
                  </a:lnTo>
                  <a:cubicBezTo>
                    <a:pt x="2543" y="1724"/>
                    <a:pt x="2515" y="1665"/>
                    <a:pt x="2485" y="1615"/>
                  </a:cubicBezTo>
                  <a:lnTo>
                    <a:pt x="2485" y="1615"/>
                  </a:lnTo>
                  <a:lnTo>
                    <a:pt x="2490" y="1614"/>
                  </a:lnTo>
                  <a:lnTo>
                    <a:pt x="2490" y="1604"/>
                  </a:lnTo>
                  <a:lnTo>
                    <a:pt x="2479" y="1604"/>
                  </a:lnTo>
                  <a:cubicBezTo>
                    <a:pt x="2342" y="1361"/>
                    <a:pt x="2120" y="1161"/>
                    <a:pt x="1899" y="1014"/>
                  </a:cubicBezTo>
                  <a:cubicBezTo>
                    <a:pt x="1761" y="908"/>
                    <a:pt x="1614" y="834"/>
                    <a:pt x="1445" y="781"/>
                  </a:cubicBezTo>
                  <a:cubicBezTo>
                    <a:pt x="1276" y="728"/>
                    <a:pt x="1107" y="697"/>
                    <a:pt x="939" y="697"/>
                  </a:cubicBezTo>
                  <a:close/>
                  <a:moveTo>
                    <a:pt x="3523" y="391"/>
                  </a:moveTo>
                  <a:cubicBezTo>
                    <a:pt x="3544" y="391"/>
                    <a:pt x="3566" y="391"/>
                    <a:pt x="3597" y="412"/>
                  </a:cubicBezTo>
                  <a:cubicBezTo>
                    <a:pt x="3608" y="412"/>
                    <a:pt x="3629" y="433"/>
                    <a:pt x="3639" y="444"/>
                  </a:cubicBezTo>
                  <a:cubicBezTo>
                    <a:pt x="3671" y="475"/>
                    <a:pt x="3692" y="507"/>
                    <a:pt x="3713" y="549"/>
                  </a:cubicBezTo>
                  <a:cubicBezTo>
                    <a:pt x="3744" y="613"/>
                    <a:pt x="3777" y="697"/>
                    <a:pt x="3787" y="770"/>
                  </a:cubicBezTo>
                  <a:cubicBezTo>
                    <a:pt x="3808" y="845"/>
                    <a:pt x="3829" y="918"/>
                    <a:pt x="3840" y="971"/>
                  </a:cubicBezTo>
                  <a:cubicBezTo>
                    <a:pt x="3892" y="1203"/>
                    <a:pt x="3934" y="1435"/>
                    <a:pt x="3945" y="1668"/>
                  </a:cubicBezTo>
                  <a:lnTo>
                    <a:pt x="3945" y="1857"/>
                  </a:lnTo>
                  <a:cubicBezTo>
                    <a:pt x="3945" y="2118"/>
                    <a:pt x="3920" y="2370"/>
                    <a:pt x="3864" y="2622"/>
                  </a:cubicBezTo>
                  <a:lnTo>
                    <a:pt x="3864" y="2622"/>
                  </a:lnTo>
                  <a:cubicBezTo>
                    <a:pt x="3820" y="2557"/>
                    <a:pt x="3774" y="2492"/>
                    <a:pt x="3723" y="2427"/>
                  </a:cubicBezTo>
                  <a:lnTo>
                    <a:pt x="3723" y="2416"/>
                  </a:lnTo>
                  <a:lnTo>
                    <a:pt x="3713" y="2416"/>
                  </a:lnTo>
                  <a:lnTo>
                    <a:pt x="3713" y="2417"/>
                  </a:lnTo>
                  <a:lnTo>
                    <a:pt x="3713" y="2417"/>
                  </a:lnTo>
                  <a:cubicBezTo>
                    <a:pt x="3559" y="2118"/>
                    <a:pt x="3416" y="1818"/>
                    <a:pt x="3334" y="1499"/>
                  </a:cubicBezTo>
                  <a:cubicBezTo>
                    <a:pt x="3291" y="1340"/>
                    <a:pt x="3270" y="1161"/>
                    <a:pt x="3270" y="992"/>
                  </a:cubicBezTo>
                  <a:cubicBezTo>
                    <a:pt x="3270" y="918"/>
                    <a:pt x="3270" y="834"/>
                    <a:pt x="3280" y="760"/>
                  </a:cubicBezTo>
                  <a:cubicBezTo>
                    <a:pt x="3291" y="728"/>
                    <a:pt x="3301" y="686"/>
                    <a:pt x="3312" y="644"/>
                  </a:cubicBezTo>
                  <a:cubicBezTo>
                    <a:pt x="3334" y="581"/>
                    <a:pt x="3365" y="517"/>
                    <a:pt x="3397" y="465"/>
                  </a:cubicBezTo>
                  <a:cubicBezTo>
                    <a:pt x="3418" y="444"/>
                    <a:pt x="3439" y="423"/>
                    <a:pt x="3460" y="412"/>
                  </a:cubicBezTo>
                  <a:cubicBezTo>
                    <a:pt x="3481" y="402"/>
                    <a:pt x="3502" y="391"/>
                    <a:pt x="3523" y="391"/>
                  </a:cubicBezTo>
                  <a:close/>
                  <a:moveTo>
                    <a:pt x="3523" y="306"/>
                  </a:moveTo>
                  <a:cubicBezTo>
                    <a:pt x="3502" y="306"/>
                    <a:pt x="3470" y="317"/>
                    <a:pt x="3449" y="317"/>
                  </a:cubicBezTo>
                  <a:cubicBezTo>
                    <a:pt x="3407" y="338"/>
                    <a:pt x="3376" y="370"/>
                    <a:pt x="3344" y="402"/>
                  </a:cubicBezTo>
                  <a:cubicBezTo>
                    <a:pt x="3301" y="454"/>
                    <a:pt x="3270" y="517"/>
                    <a:pt x="3249" y="570"/>
                  </a:cubicBezTo>
                  <a:cubicBezTo>
                    <a:pt x="3228" y="634"/>
                    <a:pt x="3207" y="697"/>
                    <a:pt x="3196" y="749"/>
                  </a:cubicBezTo>
                  <a:cubicBezTo>
                    <a:pt x="3186" y="824"/>
                    <a:pt x="3186" y="908"/>
                    <a:pt x="3186" y="992"/>
                  </a:cubicBezTo>
                  <a:cubicBezTo>
                    <a:pt x="3186" y="1171"/>
                    <a:pt x="3207" y="1351"/>
                    <a:pt x="3249" y="1520"/>
                  </a:cubicBezTo>
                  <a:cubicBezTo>
                    <a:pt x="3334" y="1857"/>
                    <a:pt x="3481" y="2174"/>
                    <a:pt x="3650" y="2469"/>
                  </a:cubicBezTo>
                  <a:lnTo>
                    <a:pt x="3660" y="2479"/>
                  </a:lnTo>
                  <a:cubicBezTo>
                    <a:pt x="3723" y="2564"/>
                    <a:pt x="3787" y="2659"/>
                    <a:pt x="3850" y="2754"/>
                  </a:cubicBezTo>
                  <a:lnTo>
                    <a:pt x="3903" y="2838"/>
                  </a:lnTo>
                  <a:lnTo>
                    <a:pt x="3924" y="2744"/>
                  </a:lnTo>
                  <a:cubicBezTo>
                    <a:pt x="3998" y="2458"/>
                    <a:pt x="4030" y="2153"/>
                    <a:pt x="4030" y="1857"/>
                  </a:cubicBezTo>
                  <a:lnTo>
                    <a:pt x="4030" y="1668"/>
                  </a:lnTo>
                  <a:cubicBezTo>
                    <a:pt x="4009" y="1425"/>
                    <a:pt x="3977" y="1182"/>
                    <a:pt x="3924" y="950"/>
                  </a:cubicBezTo>
                  <a:cubicBezTo>
                    <a:pt x="3913" y="908"/>
                    <a:pt x="3903" y="855"/>
                    <a:pt x="3882" y="803"/>
                  </a:cubicBezTo>
                  <a:cubicBezTo>
                    <a:pt x="3861" y="718"/>
                    <a:pt x="3840" y="623"/>
                    <a:pt x="3798" y="538"/>
                  </a:cubicBezTo>
                  <a:lnTo>
                    <a:pt x="3734" y="412"/>
                  </a:lnTo>
                  <a:cubicBezTo>
                    <a:pt x="3702" y="381"/>
                    <a:pt x="3671" y="349"/>
                    <a:pt x="3629" y="338"/>
                  </a:cubicBezTo>
                  <a:cubicBezTo>
                    <a:pt x="3597" y="317"/>
                    <a:pt x="3555" y="306"/>
                    <a:pt x="3523" y="306"/>
                  </a:cubicBezTo>
                  <a:close/>
                  <a:moveTo>
                    <a:pt x="2743" y="3133"/>
                  </a:moveTo>
                  <a:cubicBezTo>
                    <a:pt x="2880" y="3133"/>
                    <a:pt x="3017" y="3165"/>
                    <a:pt x="3144" y="3208"/>
                  </a:cubicBezTo>
                  <a:cubicBezTo>
                    <a:pt x="3280" y="3260"/>
                    <a:pt x="3407" y="3323"/>
                    <a:pt x="3512" y="3398"/>
                  </a:cubicBezTo>
                  <a:cubicBezTo>
                    <a:pt x="3798" y="3584"/>
                    <a:pt x="4018" y="3834"/>
                    <a:pt x="4209" y="4115"/>
                  </a:cubicBezTo>
                  <a:lnTo>
                    <a:pt x="4188" y="4115"/>
                  </a:lnTo>
                  <a:cubicBezTo>
                    <a:pt x="3671" y="4115"/>
                    <a:pt x="3165" y="3935"/>
                    <a:pt x="2774" y="3598"/>
                  </a:cubicBezTo>
                  <a:cubicBezTo>
                    <a:pt x="2711" y="3555"/>
                    <a:pt x="2647" y="3503"/>
                    <a:pt x="2595" y="3440"/>
                  </a:cubicBezTo>
                  <a:cubicBezTo>
                    <a:pt x="2563" y="3408"/>
                    <a:pt x="2542" y="3376"/>
                    <a:pt x="2521" y="3344"/>
                  </a:cubicBezTo>
                  <a:cubicBezTo>
                    <a:pt x="2500" y="3323"/>
                    <a:pt x="2479" y="3292"/>
                    <a:pt x="2469" y="3260"/>
                  </a:cubicBezTo>
                  <a:lnTo>
                    <a:pt x="2469" y="3229"/>
                  </a:lnTo>
                  <a:lnTo>
                    <a:pt x="2469" y="3218"/>
                  </a:lnTo>
                  <a:cubicBezTo>
                    <a:pt x="2469" y="3208"/>
                    <a:pt x="2479" y="3197"/>
                    <a:pt x="2490" y="3187"/>
                  </a:cubicBezTo>
                  <a:cubicBezTo>
                    <a:pt x="2511" y="3176"/>
                    <a:pt x="2532" y="3165"/>
                    <a:pt x="2563" y="3154"/>
                  </a:cubicBezTo>
                  <a:cubicBezTo>
                    <a:pt x="2584" y="3144"/>
                    <a:pt x="2616" y="3144"/>
                    <a:pt x="2647" y="3133"/>
                  </a:cubicBezTo>
                  <a:close/>
                  <a:moveTo>
                    <a:pt x="2637" y="3049"/>
                  </a:moveTo>
                  <a:cubicBezTo>
                    <a:pt x="2584" y="3060"/>
                    <a:pt x="2532" y="3070"/>
                    <a:pt x="2479" y="3091"/>
                  </a:cubicBezTo>
                  <a:cubicBezTo>
                    <a:pt x="2458" y="3102"/>
                    <a:pt x="2436" y="3123"/>
                    <a:pt x="2415" y="3144"/>
                  </a:cubicBezTo>
                  <a:cubicBezTo>
                    <a:pt x="2405" y="3154"/>
                    <a:pt x="2394" y="3165"/>
                    <a:pt x="2394" y="3187"/>
                  </a:cubicBezTo>
                  <a:cubicBezTo>
                    <a:pt x="2384" y="3197"/>
                    <a:pt x="2384" y="3218"/>
                    <a:pt x="2384" y="3229"/>
                  </a:cubicBezTo>
                  <a:cubicBezTo>
                    <a:pt x="2384" y="3250"/>
                    <a:pt x="2384" y="3271"/>
                    <a:pt x="2394" y="3281"/>
                  </a:cubicBezTo>
                  <a:cubicBezTo>
                    <a:pt x="2405" y="3323"/>
                    <a:pt x="2426" y="3365"/>
                    <a:pt x="2447" y="3398"/>
                  </a:cubicBezTo>
                  <a:cubicBezTo>
                    <a:pt x="2490" y="3450"/>
                    <a:pt x="2532" y="3503"/>
                    <a:pt x="2584" y="3545"/>
                  </a:cubicBezTo>
                  <a:cubicBezTo>
                    <a:pt x="2626" y="3587"/>
                    <a:pt x="2679" y="3630"/>
                    <a:pt x="2722" y="3661"/>
                  </a:cubicBezTo>
                  <a:cubicBezTo>
                    <a:pt x="3123" y="4009"/>
                    <a:pt x="3650" y="4199"/>
                    <a:pt x="4188" y="4199"/>
                  </a:cubicBezTo>
                  <a:lnTo>
                    <a:pt x="4293" y="4199"/>
                  </a:lnTo>
                  <a:lnTo>
                    <a:pt x="4367" y="4188"/>
                  </a:lnTo>
                  <a:lnTo>
                    <a:pt x="4325" y="4125"/>
                  </a:lnTo>
                  <a:cubicBezTo>
                    <a:pt x="4114" y="3830"/>
                    <a:pt x="3871" y="3534"/>
                    <a:pt x="3566" y="3323"/>
                  </a:cubicBezTo>
                  <a:cubicBezTo>
                    <a:pt x="3449" y="3250"/>
                    <a:pt x="3312" y="3176"/>
                    <a:pt x="3175" y="3133"/>
                  </a:cubicBezTo>
                  <a:cubicBezTo>
                    <a:pt x="3038" y="3081"/>
                    <a:pt x="2890" y="3049"/>
                    <a:pt x="2743" y="3049"/>
                  </a:cubicBezTo>
                  <a:close/>
                  <a:moveTo>
                    <a:pt x="6013" y="3387"/>
                  </a:moveTo>
                  <a:cubicBezTo>
                    <a:pt x="6034" y="3387"/>
                    <a:pt x="6065" y="3387"/>
                    <a:pt x="6086" y="3408"/>
                  </a:cubicBezTo>
                  <a:cubicBezTo>
                    <a:pt x="6118" y="3429"/>
                    <a:pt x="6139" y="3461"/>
                    <a:pt x="6161" y="3503"/>
                  </a:cubicBezTo>
                  <a:cubicBezTo>
                    <a:pt x="6171" y="3545"/>
                    <a:pt x="6171" y="3587"/>
                    <a:pt x="6171" y="3630"/>
                  </a:cubicBezTo>
                  <a:cubicBezTo>
                    <a:pt x="6171" y="3714"/>
                    <a:pt x="6161" y="3809"/>
                    <a:pt x="6150" y="3872"/>
                  </a:cubicBezTo>
                  <a:cubicBezTo>
                    <a:pt x="6086" y="4220"/>
                    <a:pt x="5960" y="4558"/>
                    <a:pt x="5802" y="4863"/>
                  </a:cubicBezTo>
                  <a:cubicBezTo>
                    <a:pt x="5648" y="5133"/>
                    <a:pt x="5468" y="5384"/>
                    <a:pt x="5254" y="5602"/>
                  </a:cubicBezTo>
                  <a:lnTo>
                    <a:pt x="5254" y="5602"/>
                  </a:lnTo>
                  <a:cubicBezTo>
                    <a:pt x="5257" y="5290"/>
                    <a:pt x="5298" y="4976"/>
                    <a:pt x="5359" y="4663"/>
                  </a:cubicBezTo>
                  <a:cubicBezTo>
                    <a:pt x="5443" y="4294"/>
                    <a:pt x="5549" y="3883"/>
                    <a:pt x="5749" y="3576"/>
                  </a:cubicBezTo>
                  <a:cubicBezTo>
                    <a:pt x="5781" y="3534"/>
                    <a:pt x="5823" y="3482"/>
                    <a:pt x="5865" y="3440"/>
                  </a:cubicBezTo>
                  <a:cubicBezTo>
                    <a:pt x="5886" y="3429"/>
                    <a:pt x="5918" y="3408"/>
                    <a:pt x="5939" y="3398"/>
                  </a:cubicBezTo>
                  <a:cubicBezTo>
                    <a:pt x="5960" y="3387"/>
                    <a:pt x="5992" y="3387"/>
                    <a:pt x="6013" y="3387"/>
                  </a:cubicBezTo>
                  <a:close/>
                  <a:moveTo>
                    <a:pt x="6035" y="3300"/>
                  </a:moveTo>
                  <a:cubicBezTo>
                    <a:pt x="6027" y="3300"/>
                    <a:pt x="6020" y="3300"/>
                    <a:pt x="6013" y="3302"/>
                  </a:cubicBezTo>
                  <a:cubicBezTo>
                    <a:pt x="5971" y="3302"/>
                    <a:pt x="5939" y="3302"/>
                    <a:pt x="5907" y="3323"/>
                  </a:cubicBezTo>
                  <a:cubicBezTo>
                    <a:pt x="5854" y="3344"/>
                    <a:pt x="5812" y="3376"/>
                    <a:pt x="5770" y="3419"/>
                  </a:cubicBezTo>
                  <a:cubicBezTo>
                    <a:pt x="5739" y="3450"/>
                    <a:pt x="5707" y="3492"/>
                    <a:pt x="5675" y="3534"/>
                  </a:cubicBezTo>
                  <a:cubicBezTo>
                    <a:pt x="5474" y="3862"/>
                    <a:pt x="5359" y="4273"/>
                    <a:pt x="5285" y="4642"/>
                  </a:cubicBezTo>
                  <a:cubicBezTo>
                    <a:pt x="5211" y="4969"/>
                    <a:pt x="5169" y="5306"/>
                    <a:pt x="5169" y="5644"/>
                  </a:cubicBezTo>
                  <a:lnTo>
                    <a:pt x="5169" y="5697"/>
                  </a:lnTo>
                  <a:lnTo>
                    <a:pt x="5179" y="5792"/>
                  </a:lnTo>
                  <a:lnTo>
                    <a:pt x="5242" y="5728"/>
                  </a:lnTo>
                  <a:cubicBezTo>
                    <a:pt x="5496" y="5486"/>
                    <a:pt x="5707" y="5212"/>
                    <a:pt x="5875" y="4906"/>
                  </a:cubicBezTo>
                  <a:cubicBezTo>
                    <a:pt x="6044" y="4589"/>
                    <a:pt x="6171" y="4252"/>
                    <a:pt x="6234" y="3893"/>
                  </a:cubicBezTo>
                  <a:cubicBezTo>
                    <a:pt x="6245" y="3819"/>
                    <a:pt x="6255" y="3724"/>
                    <a:pt x="6255" y="3630"/>
                  </a:cubicBezTo>
                  <a:cubicBezTo>
                    <a:pt x="6255" y="3576"/>
                    <a:pt x="6255" y="3524"/>
                    <a:pt x="6234" y="3471"/>
                  </a:cubicBezTo>
                  <a:cubicBezTo>
                    <a:pt x="6213" y="3429"/>
                    <a:pt x="6192" y="3376"/>
                    <a:pt x="6139" y="3344"/>
                  </a:cubicBezTo>
                  <a:cubicBezTo>
                    <a:pt x="6105" y="3319"/>
                    <a:pt x="6070" y="3300"/>
                    <a:pt x="6035" y="3300"/>
                  </a:cubicBezTo>
                  <a:close/>
                  <a:moveTo>
                    <a:pt x="3544" y="85"/>
                  </a:moveTo>
                  <a:cubicBezTo>
                    <a:pt x="3576" y="85"/>
                    <a:pt x="3608" y="95"/>
                    <a:pt x="3650" y="106"/>
                  </a:cubicBezTo>
                  <a:cubicBezTo>
                    <a:pt x="3734" y="127"/>
                    <a:pt x="3808" y="180"/>
                    <a:pt x="3861" y="243"/>
                  </a:cubicBezTo>
                  <a:cubicBezTo>
                    <a:pt x="3924" y="306"/>
                    <a:pt x="3966" y="391"/>
                    <a:pt x="4009" y="475"/>
                  </a:cubicBezTo>
                  <a:cubicBezTo>
                    <a:pt x="4124" y="749"/>
                    <a:pt x="4199" y="1045"/>
                    <a:pt x="4230" y="1351"/>
                  </a:cubicBezTo>
                  <a:cubicBezTo>
                    <a:pt x="4251" y="1499"/>
                    <a:pt x="4262" y="1657"/>
                    <a:pt x="4262" y="1815"/>
                  </a:cubicBezTo>
                  <a:cubicBezTo>
                    <a:pt x="4262" y="2247"/>
                    <a:pt x="4188" y="2680"/>
                    <a:pt x="4061" y="3081"/>
                  </a:cubicBezTo>
                  <a:lnTo>
                    <a:pt x="4061" y="3102"/>
                  </a:lnTo>
                  <a:lnTo>
                    <a:pt x="4072" y="3112"/>
                  </a:lnTo>
                  <a:cubicBezTo>
                    <a:pt x="4251" y="3408"/>
                    <a:pt x="4420" y="3714"/>
                    <a:pt x="4578" y="4019"/>
                  </a:cubicBezTo>
                  <a:cubicBezTo>
                    <a:pt x="4711" y="4285"/>
                    <a:pt x="4824" y="4561"/>
                    <a:pt x="4927" y="4836"/>
                  </a:cubicBezTo>
                  <a:lnTo>
                    <a:pt x="4927" y="4836"/>
                  </a:lnTo>
                  <a:cubicBezTo>
                    <a:pt x="4927" y="4838"/>
                    <a:pt x="4926" y="4840"/>
                    <a:pt x="4926" y="4842"/>
                  </a:cubicBezTo>
                  <a:lnTo>
                    <a:pt x="4929" y="4843"/>
                  </a:lnTo>
                  <a:lnTo>
                    <a:pt x="4929" y="4843"/>
                  </a:lnTo>
                  <a:cubicBezTo>
                    <a:pt x="4932" y="4850"/>
                    <a:pt x="4934" y="4857"/>
                    <a:pt x="4937" y="4863"/>
                  </a:cubicBezTo>
                  <a:lnTo>
                    <a:pt x="4989" y="5032"/>
                  </a:lnTo>
                  <a:lnTo>
                    <a:pt x="5010" y="4863"/>
                  </a:lnTo>
                  <a:cubicBezTo>
                    <a:pt x="5042" y="4652"/>
                    <a:pt x="5095" y="4452"/>
                    <a:pt x="5148" y="4252"/>
                  </a:cubicBezTo>
                  <a:cubicBezTo>
                    <a:pt x="5221" y="4009"/>
                    <a:pt x="5306" y="3777"/>
                    <a:pt x="5411" y="3555"/>
                  </a:cubicBezTo>
                  <a:cubicBezTo>
                    <a:pt x="5453" y="3461"/>
                    <a:pt x="5507" y="3376"/>
                    <a:pt x="5580" y="3302"/>
                  </a:cubicBezTo>
                  <a:cubicBezTo>
                    <a:pt x="5643" y="3218"/>
                    <a:pt x="5718" y="3154"/>
                    <a:pt x="5812" y="3112"/>
                  </a:cubicBezTo>
                  <a:cubicBezTo>
                    <a:pt x="5875" y="3091"/>
                    <a:pt x="5939" y="3081"/>
                    <a:pt x="6013" y="3081"/>
                  </a:cubicBezTo>
                  <a:cubicBezTo>
                    <a:pt x="6129" y="3081"/>
                    <a:pt x="6245" y="3123"/>
                    <a:pt x="6329" y="3218"/>
                  </a:cubicBezTo>
                  <a:cubicBezTo>
                    <a:pt x="6382" y="3271"/>
                    <a:pt x="6424" y="3344"/>
                    <a:pt x="6445" y="3419"/>
                  </a:cubicBezTo>
                  <a:cubicBezTo>
                    <a:pt x="6466" y="3492"/>
                    <a:pt x="6477" y="3576"/>
                    <a:pt x="6477" y="3651"/>
                  </a:cubicBezTo>
                  <a:lnTo>
                    <a:pt x="6477" y="3798"/>
                  </a:lnTo>
                  <a:cubicBezTo>
                    <a:pt x="6372" y="4652"/>
                    <a:pt x="5896" y="5454"/>
                    <a:pt x="5253" y="6014"/>
                  </a:cubicBezTo>
                  <a:lnTo>
                    <a:pt x="5242" y="6035"/>
                  </a:lnTo>
                  <a:lnTo>
                    <a:pt x="5242" y="6056"/>
                  </a:lnTo>
                  <a:cubicBezTo>
                    <a:pt x="5317" y="6478"/>
                    <a:pt x="5359" y="6900"/>
                    <a:pt x="5359" y="7332"/>
                  </a:cubicBezTo>
                  <a:cubicBezTo>
                    <a:pt x="5359" y="7353"/>
                    <a:pt x="5359" y="7364"/>
                    <a:pt x="5348" y="7385"/>
                  </a:cubicBezTo>
                  <a:cubicBezTo>
                    <a:pt x="5338" y="7406"/>
                    <a:pt x="5327" y="7416"/>
                    <a:pt x="5306" y="7437"/>
                  </a:cubicBezTo>
                  <a:cubicBezTo>
                    <a:pt x="5285" y="7448"/>
                    <a:pt x="5253" y="7448"/>
                    <a:pt x="5232" y="7448"/>
                  </a:cubicBezTo>
                  <a:lnTo>
                    <a:pt x="5200" y="7448"/>
                  </a:lnTo>
                  <a:cubicBezTo>
                    <a:pt x="5179" y="7437"/>
                    <a:pt x="5169" y="7427"/>
                    <a:pt x="5158" y="7416"/>
                  </a:cubicBezTo>
                  <a:cubicBezTo>
                    <a:pt x="5148" y="7406"/>
                    <a:pt x="5137" y="7385"/>
                    <a:pt x="5137" y="7364"/>
                  </a:cubicBezTo>
                  <a:cubicBezTo>
                    <a:pt x="5137" y="6900"/>
                    <a:pt x="5095" y="6425"/>
                    <a:pt x="5000" y="5971"/>
                  </a:cubicBezTo>
                  <a:cubicBezTo>
                    <a:pt x="4989" y="5887"/>
                    <a:pt x="4968" y="5813"/>
                    <a:pt x="4947" y="5728"/>
                  </a:cubicBezTo>
                  <a:cubicBezTo>
                    <a:pt x="4937" y="5655"/>
                    <a:pt x="4916" y="5581"/>
                    <a:pt x="4895" y="5507"/>
                  </a:cubicBezTo>
                  <a:cubicBezTo>
                    <a:pt x="4799" y="5138"/>
                    <a:pt x="4663" y="4779"/>
                    <a:pt x="4515" y="4431"/>
                  </a:cubicBezTo>
                  <a:lnTo>
                    <a:pt x="4494" y="4399"/>
                  </a:lnTo>
                  <a:lnTo>
                    <a:pt x="4473" y="4410"/>
                  </a:lnTo>
                  <a:cubicBezTo>
                    <a:pt x="4377" y="4420"/>
                    <a:pt x="4283" y="4420"/>
                    <a:pt x="4188" y="4420"/>
                  </a:cubicBezTo>
                  <a:cubicBezTo>
                    <a:pt x="3861" y="4420"/>
                    <a:pt x="3534" y="4357"/>
                    <a:pt x="3238" y="4241"/>
                  </a:cubicBezTo>
                  <a:cubicBezTo>
                    <a:pt x="2890" y="4094"/>
                    <a:pt x="2563" y="3872"/>
                    <a:pt x="2321" y="3587"/>
                  </a:cubicBezTo>
                  <a:cubicBezTo>
                    <a:pt x="2279" y="3534"/>
                    <a:pt x="2236" y="3471"/>
                    <a:pt x="2204" y="3408"/>
                  </a:cubicBezTo>
                  <a:cubicBezTo>
                    <a:pt x="2173" y="3344"/>
                    <a:pt x="2162" y="3281"/>
                    <a:pt x="2162" y="3218"/>
                  </a:cubicBezTo>
                  <a:cubicBezTo>
                    <a:pt x="2162" y="3165"/>
                    <a:pt x="2173" y="3112"/>
                    <a:pt x="2194" y="3070"/>
                  </a:cubicBezTo>
                  <a:cubicBezTo>
                    <a:pt x="2236" y="2997"/>
                    <a:pt x="2289" y="2944"/>
                    <a:pt x="2363" y="2901"/>
                  </a:cubicBezTo>
                  <a:cubicBezTo>
                    <a:pt x="2436" y="2870"/>
                    <a:pt x="2511" y="2838"/>
                    <a:pt x="2595" y="2828"/>
                  </a:cubicBezTo>
                  <a:cubicBezTo>
                    <a:pt x="2647" y="2828"/>
                    <a:pt x="2690" y="2817"/>
                    <a:pt x="2743" y="2817"/>
                  </a:cubicBezTo>
                  <a:cubicBezTo>
                    <a:pt x="2912" y="2817"/>
                    <a:pt x="3080" y="2859"/>
                    <a:pt x="3249" y="2922"/>
                  </a:cubicBezTo>
                  <a:cubicBezTo>
                    <a:pt x="3407" y="2976"/>
                    <a:pt x="3566" y="3060"/>
                    <a:pt x="3702" y="3154"/>
                  </a:cubicBezTo>
                  <a:cubicBezTo>
                    <a:pt x="3702" y="3154"/>
                    <a:pt x="3713" y="3154"/>
                    <a:pt x="3713" y="3165"/>
                  </a:cubicBezTo>
                  <a:lnTo>
                    <a:pt x="3766" y="3102"/>
                  </a:lnTo>
                  <a:cubicBezTo>
                    <a:pt x="3766" y="3099"/>
                    <a:pt x="3765" y="3097"/>
                    <a:pt x="3764" y="3094"/>
                  </a:cubicBezTo>
                  <a:lnTo>
                    <a:pt x="3764" y="3094"/>
                  </a:lnTo>
                  <a:lnTo>
                    <a:pt x="3766" y="3091"/>
                  </a:lnTo>
                  <a:cubicBezTo>
                    <a:pt x="3766" y="3091"/>
                    <a:pt x="3764" y="3090"/>
                    <a:pt x="3761" y="3088"/>
                  </a:cubicBezTo>
                  <a:lnTo>
                    <a:pt x="3761" y="3088"/>
                  </a:lnTo>
                  <a:cubicBezTo>
                    <a:pt x="3758" y="3082"/>
                    <a:pt x="3755" y="3076"/>
                    <a:pt x="3755" y="3070"/>
                  </a:cubicBezTo>
                  <a:lnTo>
                    <a:pt x="3751" y="3074"/>
                  </a:lnTo>
                  <a:lnTo>
                    <a:pt x="3751" y="3074"/>
                  </a:lnTo>
                  <a:cubicBezTo>
                    <a:pt x="3657" y="2918"/>
                    <a:pt x="3574" y="2772"/>
                    <a:pt x="3481" y="2617"/>
                  </a:cubicBezTo>
                  <a:cubicBezTo>
                    <a:pt x="3407" y="2522"/>
                    <a:pt x="3323" y="2427"/>
                    <a:pt x="3217" y="2353"/>
                  </a:cubicBezTo>
                  <a:cubicBezTo>
                    <a:pt x="3059" y="2237"/>
                    <a:pt x="2901" y="2153"/>
                    <a:pt x="2732" y="2057"/>
                  </a:cubicBezTo>
                  <a:lnTo>
                    <a:pt x="2690" y="2057"/>
                  </a:lnTo>
                  <a:cubicBezTo>
                    <a:pt x="2679" y="2068"/>
                    <a:pt x="2669" y="2068"/>
                    <a:pt x="2647" y="2068"/>
                  </a:cubicBezTo>
                  <a:cubicBezTo>
                    <a:pt x="2099" y="2047"/>
                    <a:pt x="1550" y="1942"/>
                    <a:pt x="1034" y="1752"/>
                  </a:cubicBezTo>
                  <a:cubicBezTo>
                    <a:pt x="823" y="1678"/>
                    <a:pt x="601" y="1593"/>
                    <a:pt x="401" y="1478"/>
                  </a:cubicBezTo>
                  <a:cubicBezTo>
                    <a:pt x="317" y="1435"/>
                    <a:pt x="242" y="1372"/>
                    <a:pt x="179" y="1298"/>
                  </a:cubicBezTo>
                  <a:cubicBezTo>
                    <a:pt x="158" y="1256"/>
                    <a:pt x="127" y="1214"/>
                    <a:pt x="116" y="1171"/>
                  </a:cubicBezTo>
                  <a:cubicBezTo>
                    <a:pt x="95" y="1129"/>
                    <a:pt x="85" y="1087"/>
                    <a:pt x="85" y="1035"/>
                  </a:cubicBezTo>
                  <a:cubicBezTo>
                    <a:pt x="85" y="918"/>
                    <a:pt x="116" y="834"/>
                    <a:pt x="169" y="770"/>
                  </a:cubicBezTo>
                  <a:cubicBezTo>
                    <a:pt x="200" y="718"/>
                    <a:pt x="242" y="665"/>
                    <a:pt x="306" y="634"/>
                  </a:cubicBezTo>
                  <a:cubicBezTo>
                    <a:pt x="390" y="570"/>
                    <a:pt x="485" y="538"/>
                    <a:pt x="591" y="507"/>
                  </a:cubicBezTo>
                  <a:cubicBezTo>
                    <a:pt x="706" y="486"/>
                    <a:pt x="812" y="475"/>
                    <a:pt x="917" y="475"/>
                  </a:cubicBezTo>
                  <a:lnTo>
                    <a:pt x="981" y="475"/>
                  </a:lnTo>
                  <a:cubicBezTo>
                    <a:pt x="1393" y="496"/>
                    <a:pt x="1804" y="644"/>
                    <a:pt x="2131" y="897"/>
                  </a:cubicBezTo>
                  <a:cubicBezTo>
                    <a:pt x="2289" y="1024"/>
                    <a:pt x="2436" y="1161"/>
                    <a:pt x="2553" y="1319"/>
                  </a:cubicBezTo>
                  <a:cubicBezTo>
                    <a:pt x="2679" y="1467"/>
                    <a:pt x="2764" y="1646"/>
                    <a:pt x="2816" y="1836"/>
                  </a:cubicBezTo>
                  <a:lnTo>
                    <a:pt x="2816" y="1857"/>
                  </a:lnTo>
                  <a:lnTo>
                    <a:pt x="2837" y="1868"/>
                  </a:lnTo>
                  <a:cubicBezTo>
                    <a:pt x="2922" y="1910"/>
                    <a:pt x="3017" y="1952"/>
                    <a:pt x="3101" y="2005"/>
                  </a:cubicBezTo>
                  <a:lnTo>
                    <a:pt x="3207" y="2079"/>
                  </a:lnTo>
                  <a:lnTo>
                    <a:pt x="3165" y="1963"/>
                  </a:lnTo>
                  <a:cubicBezTo>
                    <a:pt x="3112" y="1825"/>
                    <a:pt x="3059" y="1678"/>
                    <a:pt x="3027" y="1541"/>
                  </a:cubicBezTo>
                  <a:cubicBezTo>
                    <a:pt x="2985" y="1372"/>
                    <a:pt x="2954" y="1161"/>
                    <a:pt x="2954" y="950"/>
                  </a:cubicBezTo>
                  <a:cubicBezTo>
                    <a:pt x="2954" y="824"/>
                    <a:pt x="2964" y="686"/>
                    <a:pt x="3006" y="570"/>
                  </a:cubicBezTo>
                  <a:cubicBezTo>
                    <a:pt x="3038" y="454"/>
                    <a:pt x="3090" y="349"/>
                    <a:pt x="3175" y="254"/>
                  </a:cubicBezTo>
                  <a:cubicBezTo>
                    <a:pt x="3217" y="212"/>
                    <a:pt x="3280" y="170"/>
                    <a:pt x="3344" y="138"/>
                  </a:cubicBezTo>
                  <a:cubicBezTo>
                    <a:pt x="3407" y="106"/>
                    <a:pt x="3470" y="85"/>
                    <a:pt x="3544" y="85"/>
                  </a:cubicBezTo>
                  <a:close/>
                  <a:moveTo>
                    <a:pt x="3544" y="1"/>
                  </a:moveTo>
                  <a:cubicBezTo>
                    <a:pt x="3460" y="1"/>
                    <a:pt x="3376" y="22"/>
                    <a:pt x="3301" y="64"/>
                  </a:cubicBezTo>
                  <a:cubicBezTo>
                    <a:pt x="3228" y="95"/>
                    <a:pt x="3165" y="138"/>
                    <a:pt x="3112" y="201"/>
                  </a:cubicBezTo>
                  <a:cubicBezTo>
                    <a:pt x="3017" y="296"/>
                    <a:pt x="2954" y="423"/>
                    <a:pt x="2922" y="549"/>
                  </a:cubicBezTo>
                  <a:cubicBezTo>
                    <a:pt x="2880" y="676"/>
                    <a:pt x="2869" y="813"/>
                    <a:pt x="2869" y="950"/>
                  </a:cubicBezTo>
                  <a:cubicBezTo>
                    <a:pt x="2869" y="1171"/>
                    <a:pt x="2901" y="1382"/>
                    <a:pt x="2943" y="1562"/>
                  </a:cubicBezTo>
                  <a:cubicBezTo>
                    <a:pt x="2974" y="1671"/>
                    <a:pt x="3005" y="1774"/>
                    <a:pt x="3041" y="1876"/>
                  </a:cubicBezTo>
                  <a:lnTo>
                    <a:pt x="3041" y="1876"/>
                  </a:lnTo>
                  <a:cubicBezTo>
                    <a:pt x="2991" y="1849"/>
                    <a:pt x="2939" y="1825"/>
                    <a:pt x="2888" y="1802"/>
                  </a:cubicBezTo>
                  <a:lnTo>
                    <a:pt x="2888" y="1802"/>
                  </a:lnTo>
                  <a:cubicBezTo>
                    <a:pt x="2844" y="1606"/>
                    <a:pt x="2750" y="1421"/>
                    <a:pt x="2626" y="1267"/>
                  </a:cubicBezTo>
                  <a:cubicBezTo>
                    <a:pt x="2500" y="1098"/>
                    <a:pt x="2342" y="960"/>
                    <a:pt x="2183" y="834"/>
                  </a:cubicBezTo>
                  <a:cubicBezTo>
                    <a:pt x="1846" y="570"/>
                    <a:pt x="1414" y="412"/>
                    <a:pt x="992" y="391"/>
                  </a:cubicBezTo>
                  <a:lnTo>
                    <a:pt x="917" y="391"/>
                  </a:lnTo>
                  <a:cubicBezTo>
                    <a:pt x="823" y="391"/>
                    <a:pt x="717" y="402"/>
                    <a:pt x="612" y="423"/>
                  </a:cubicBezTo>
                  <a:cubicBezTo>
                    <a:pt x="464" y="454"/>
                    <a:pt x="306" y="507"/>
                    <a:pt x="190" y="613"/>
                  </a:cubicBezTo>
                  <a:cubicBezTo>
                    <a:pt x="137" y="655"/>
                    <a:pt x="95" y="718"/>
                    <a:pt x="52" y="792"/>
                  </a:cubicBezTo>
                  <a:cubicBezTo>
                    <a:pt x="21" y="855"/>
                    <a:pt x="0" y="939"/>
                    <a:pt x="0" y="1035"/>
                  </a:cubicBezTo>
                  <a:cubicBezTo>
                    <a:pt x="0" y="1098"/>
                    <a:pt x="21" y="1150"/>
                    <a:pt x="31" y="1203"/>
                  </a:cubicBezTo>
                  <a:cubicBezTo>
                    <a:pt x="63" y="1288"/>
                    <a:pt x="116" y="1351"/>
                    <a:pt x="169" y="1403"/>
                  </a:cubicBezTo>
                  <a:cubicBezTo>
                    <a:pt x="232" y="1467"/>
                    <a:pt x="295" y="1509"/>
                    <a:pt x="359" y="1551"/>
                  </a:cubicBezTo>
                  <a:cubicBezTo>
                    <a:pt x="570" y="1678"/>
                    <a:pt x="791" y="1762"/>
                    <a:pt x="1013" y="1836"/>
                  </a:cubicBezTo>
                  <a:cubicBezTo>
                    <a:pt x="1529" y="2026"/>
                    <a:pt x="2089" y="2132"/>
                    <a:pt x="2637" y="2153"/>
                  </a:cubicBezTo>
                  <a:lnTo>
                    <a:pt x="2647" y="2153"/>
                  </a:lnTo>
                  <a:cubicBezTo>
                    <a:pt x="2670" y="2153"/>
                    <a:pt x="2688" y="2153"/>
                    <a:pt x="2703" y="2149"/>
                  </a:cubicBezTo>
                  <a:lnTo>
                    <a:pt x="2703" y="2149"/>
                  </a:lnTo>
                  <a:cubicBezTo>
                    <a:pt x="2867" y="2231"/>
                    <a:pt x="3021" y="2313"/>
                    <a:pt x="3165" y="2416"/>
                  </a:cubicBezTo>
                  <a:cubicBezTo>
                    <a:pt x="3256" y="2487"/>
                    <a:pt x="3337" y="2568"/>
                    <a:pt x="3409" y="2658"/>
                  </a:cubicBezTo>
                  <a:lnTo>
                    <a:pt x="3409" y="2658"/>
                  </a:lnTo>
                  <a:lnTo>
                    <a:pt x="3407" y="2659"/>
                  </a:lnTo>
                  <a:cubicBezTo>
                    <a:pt x="3475" y="2771"/>
                    <a:pt x="3537" y="2879"/>
                    <a:pt x="3601" y="2988"/>
                  </a:cubicBezTo>
                  <a:lnTo>
                    <a:pt x="3601" y="2988"/>
                  </a:lnTo>
                  <a:cubicBezTo>
                    <a:pt x="3499" y="2931"/>
                    <a:pt x="3392" y="2880"/>
                    <a:pt x="3280" y="2838"/>
                  </a:cubicBezTo>
                  <a:cubicBezTo>
                    <a:pt x="3101" y="2775"/>
                    <a:pt x="2922" y="2733"/>
                    <a:pt x="2743" y="2733"/>
                  </a:cubicBezTo>
                  <a:cubicBezTo>
                    <a:pt x="2690" y="2733"/>
                    <a:pt x="2637" y="2744"/>
                    <a:pt x="2584" y="2754"/>
                  </a:cubicBezTo>
                  <a:cubicBezTo>
                    <a:pt x="2490" y="2765"/>
                    <a:pt x="2405" y="2786"/>
                    <a:pt x="2321" y="2828"/>
                  </a:cubicBezTo>
                  <a:cubicBezTo>
                    <a:pt x="2236" y="2870"/>
                    <a:pt x="2173" y="2944"/>
                    <a:pt x="2120" y="3028"/>
                  </a:cubicBezTo>
                  <a:cubicBezTo>
                    <a:pt x="2089" y="3091"/>
                    <a:pt x="2078" y="3154"/>
                    <a:pt x="2078" y="3218"/>
                  </a:cubicBezTo>
                  <a:cubicBezTo>
                    <a:pt x="2078" y="3302"/>
                    <a:pt x="2099" y="3376"/>
                    <a:pt x="2131" y="3450"/>
                  </a:cubicBezTo>
                  <a:cubicBezTo>
                    <a:pt x="2162" y="3524"/>
                    <a:pt x="2204" y="3587"/>
                    <a:pt x="2258" y="3640"/>
                  </a:cubicBezTo>
                  <a:cubicBezTo>
                    <a:pt x="2511" y="3935"/>
                    <a:pt x="2837" y="4167"/>
                    <a:pt x="3207" y="4315"/>
                  </a:cubicBezTo>
                  <a:cubicBezTo>
                    <a:pt x="3512" y="4441"/>
                    <a:pt x="3850" y="4505"/>
                    <a:pt x="4188" y="4505"/>
                  </a:cubicBezTo>
                  <a:cubicBezTo>
                    <a:pt x="4274" y="4505"/>
                    <a:pt x="4360" y="4505"/>
                    <a:pt x="4446" y="4497"/>
                  </a:cubicBezTo>
                  <a:lnTo>
                    <a:pt x="4446" y="4497"/>
                  </a:lnTo>
                  <a:cubicBezTo>
                    <a:pt x="4597" y="4834"/>
                    <a:pt x="4718" y="5171"/>
                    <a:pt x="4810" y="5528"/>
                  </a:cubicBezTo>
                  <a:lnTo>
                    <a:pt x="4873" y="5747"/>
                  </a:lnTo>
                  <a:lnTo>
                    <a:pt x="4873" y="5747"/>
                  </a:lnTo>
                  <a:lnTo>
                    <a:pt x="4863" y="5749"/>
                  </a:lnTo>
                  <a:lnTo>
                    <a:pt x="4874" y="5749"/>
                  </a:lnTo>
                  <a:cubicBezTo>
                    <a:pt x="4884" y="5834"/>
                    <a:pt x="4905" y="5908"/>
                    <a:pt x="4916" y="5982"/>
                  </a:cubicBezTo>
                  <a:cubicBezTo>
                    <a:pt x="5010" y="6436"/>
                    <a:pt x="5053" y="6900"/>
                    <a:pt x="5053" y="7364"/>
                  </a:cubicBezTo>
                  <a:cubicBezTo>
                    <a:pt x="5053" y="7395"/>
                    <a:pt x="5064" y="7416"/>
                    <a:pt x="5074" y="7437"/>
                  </a:cubicBezTo>
                  <a:cubicBezTo>
                    <a:pt x="5085" y="7469"/>
                    <a:pt x="5116" y="7501"/>
                    <a:pt x="5137" y="7512"/>
                  </a:cubicBezTo>
                  <a:cubicBezTo>
                    <a:pt x="5169" y="7533"/>
                    <a:pt x="5200" y="7533"/>
                    <a:pt x="5232" y="7533"/>
                  </a:cubicBezTo>
                  <a:cubicBezTo>
                    <a:pt x="5285" y="7533"/>
                    <a:pt x="5338" y="7522"/>
                    <a:pt x="5380" y="7479"/>
                  </a:cubicBezTo>
                  <a:cubicBezTo>
                    <a:pt x="5401" y="7469"/>
                    <a:pt x="5411" y="7448"/>
                    <a:pt x="5432" y="7416"/>
                  </a:cubicBezTo>
                  <a:cubicBezTo>
                    <a:pt x="5443" y="7395"/>
                    <a:pt x="5443" y="7364"/>
                    <a:pt x="5443" y="7332"/>
                  </a:cubicBezTo>
                  <a:lnTo>
                    <a:pt x="5443" y="7322"/>
                  </a:lnTo>
                  <a:cubicBezTo>
                    <a:pt x="5443" y="6906"/>
                    <a:pt x="5402" y="6481"/>
                    <a:pt x="5330" y="6065"/>
                  </a:cubicBezTo>
                  <a:lnTo>
                    <a:pt x="5330" y="6065"/>
                  </a:lnTo>
                  <a:cubicBezTo>
                    <a:pt x="5977" y="5496"/>
                    <a:pt x="6446" y="4678"/>
                    <a:pt x="6550" y="3809"/>
                  </a:cubicBezTo>
                  <a:cubicBezTo>
                    <a:pt x="6561" y="3756"/>
                    <a:pt x="6561" y="3703"/>
                    <a:pt x="6561" y="3651"/>
                  </a:cubicBezTo>
                  <a:cubicBezTo>
                    <a:pt x="6561" y="3566"/>
                    <a:pt x="6550" y="3471"/>
                    <a:pt x="6529" y="3387"/>
                  </a:cubicBezTo>
                  <a:cubicBezTo>
                    <a:pt x="6498" y="3302"/>
                    <a:pt x="6456" y="3229"/>
                    <a:pt x="6393" y="3154"/>
                  </a:cubicBezTo>
                  <a:cubicBezTo>
                    <a:pt x="6287" y="3049"/>
                    <a:pt x="6150" y="2997"/>
                    <a:pt x="6013" y="2997"/>
                  </a:cubicBezTo>
                  <a:cubicBezTo>
                    <a:pt x="5928" y="2997"/>
                    <a:pt x="5854" y="3007"/>
                    <a:pt x="5781" y="3039"/>
                  </a:cubicBezTo>
                  <a:cubicBezTo>
                    <a:pt x="5675" y="3081"/>
                    <a:pt x="5580" y="3154"/>
                    <a:pt x="5507" y="3239"/>
                  </a:cubicBezTo>
                  <a:cubicBezTo>
                    <a:pt x="5443" y="3323"/>
                    <a:pt x="5380" y="3429"/>
                    <a:pt x="5338" y="3524"/>
                  </a:cubicBezTo>
                  <a:cubicBezTo>
                    <a:pt x="5221" y="3745"/>
                    <a:pt x="5137" y="3988"/>
                    <a:pt x="5074" y="4220"/>
                  </a:cubicBezTo>
                  <a:cubicBezTo>
                    <a:pt x="5027" y="4376"/>
                    <a:pt x="4986" y="4531"/>
                    <a:pt x="4955" y="4681"/>
                  </a:cubicBezTo>
                  <a:lnTo>
                    <a:pt x="4955" y="4681"/>
                  </a:lnTo>
                  <a:cubicBezTo>
                    <a:pt x="4869" y="4443"/>
                    <a:pt x="4764" y="4210"/>
                    <a:pt x="4652" y="3977"/>
                  </a:cubicBezTo>
                  <a:cubicBezTo>
                    <a:pt x="4498" y="3679"/>
                    <a:pt x="4323" y="3381"/>
                    <a:pt x="4148" y="3092"/>
                  </a:cubicBezTo>
                  <a:lnTo>
                    <a:pt x="4148" y="3092"/>
                  </a:lnTo>
                  <a:cubicBezTo>
                    <a:pt x="4273" y="2683"/>
                    <a:pt x="4346" y="2255"/>
                    <a:pt x="4346" y="1815"/>
                  </a:cubicBezTo>
                  <a:cubicBezTo>
                    <a:pt x="4346" y="1657"/>
                    <a:pt x="4335" y="1499"/>
                    <a:pt x="4314" y="1340"/>
                  </a:cubicBezTo>
                  <a:cubicBezTo>
                    <a:pt x="4272" y="1024"/>
                    <a:pt x="4199" y="728"/>
                    <a:pt x="4082" y="444"/>
                  </a:cubicBezTo>
                  <a:cubicBezTo>
                    <a:pt x="4051" y="349"/>
                    <a:pt x="3998" y="264"/>
                    <a:pt x="3924" y="191"/>
                  </a:cubicBezTo>
                  <a:cubicBezTo>
                    <a:pt x="3861" y="106"/>
                    <a:pt x="3777" y="53"/>
                    <a:pt x="3671" y="22"/>
                  </a:cubicBezTo>
                  <a:cubicBezTo>
                    <a:pt x="3629" y="11"/>
                    <a:pt x="3587" y="1"/>
                    <a:pt x="35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9"/>
            <p:cNvSpPr/>
            <p:nvPr/>
          </p:nvSpPr>
          <p:spPr>
            <a:xfrm>
              <a:off x="1695650" y="1794416"/>
              <a:ext cx="44489" cy="99469"/>
            </a:xfrm>
            <a:custGeom>
              <a:avLst/>
              <a:gdLst/>
              <a:ahLst/>
              <a:cxnLst/>
              <a:rect l="l" t="t" r="r" b="b"/>
              <a:pathLst>
                <a:path w="1056" h="2361" extrusionOk="0">
                  <a:moveTo>
                    <a:pt x="799" y="0"/>
                  </a:moveTo>
                  <a:cubicBezTo>
                    <a:pt x="681" y="0"/>
                    <a:pt x="563" y="122"/>
                    <a:pt x="507" y="218"/>
                  </a:cubicBezTo>
                  <a:cubicBezTo>
                    <a:pt x="306" y="535"/>
                    <a:pt x="190" y="947"/>
                    <a:pt x="106" y="1315"/>
                  </a:cubicBezTo>
                  <a:cubicBezTo>
                    <a:pt x="31" y="1664"/>
                    <a:pt x="0" y="2012"/>
                    <a:pt x="0" y="2360"/>
                  </a:cubicBezTo>
                  <a:cubicBezTo>
                    <a:pt x="253" y="2128"/>
                    <a:pt x="464" y="1854"/>
                    <a:pt x="622" y="1547"/>
                  </a:cubicBezTo>
                  <a:cubicBezTo>
                    <a:pt x="791" y="1231"/>
                    <a:pt x="918" y="893"/>
                    <a:pt x="981" y="546"/>
                  </a:cubicBezTo>
                  <a:cubicBezTo>
                    <a:pt x="1002" y="398"/>
                    <a:pt x="1055" y="145"/>
                    <a:pt x="907" y="39"/>
                  </a:cubicBezTo>
                  <a:cubicBezTo>
                    <a:pt x="872" y="12"/>
                    <a:pt x="836" y="0"/>
                    <a:pt x="7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9"/>
            <p:cNvSpPr/>
            <p:nvPr/>
          </p:nvSpPr>
          <p:spPr>
            <a:xfrm>
              <a:off x="1576969" y="1783841"/>
              <a:ext cx="80047" cy="45205"/>
            </a:xfrm>
            <a:custGeom>
              <a:avLst/>
              <a:gdLst/>
              <a:ahLst/>
              <a:cxnLst/>
              <a:rect l="l" t="t" r="r" b="b"/>
              <a:pathLst>
                <a:path w="1900" h="1073" extrusionOk="0">
                  <a:moveTo>
                    <a:pt x="341" y="0"/>
                  </a:moveTo>
                  <a:cubicBezTo>
                    <a:pt x="308" y="0"/>
                    <a:pt x="276" y="2"/>
                    <a:pt x="243" y="5"/>
                  </a:cubicBezTo>
                  <a:cubicBezTo>
                    <a:pt x="148" y="16"/>
                    <a:pt x="0" y="58"/>
                    <a:pt x="42" y="185"/>
                  </a:cubicBezTo>
                  <a:cubicBezTo>
                    <a:pt x="85" y="322"/>
                    <a:pt x="243" y="448"/>
                    <a:pt x="349" y="544"/>
                  </a:cubicBezTo>
                  <a:cubicBezTo>
                    <a:pt x="758" y="893"/>
                    <a:pt x="1282" y="1073"/>
                    <a:pt x="1811" y="1073"/>
                  </a:cubicBezTo>
                  <a:cubicBezTo>
                    <a:pt x="1840" y="1073"/>
                    <a:pt x="1870" y="1072"/>
                    <a:pt x="1899" y="1071"/>
                  </a:cubicBezTo>
                  <a:cubicBezTo>
                    <a:pt x="1688" y="765"/>
                    <a:pt x="1446" y="480"/>
                    <a:pt x="1140" y="269"/>
                  </a:cubicBezTo>
                  <a:cubicBezTo>
                    <a:pt x="912" y="118"/>
                    <a:pt x="626" y="0"/>
                    <a:pt x="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9"/>
            <p:cNvSpPr/>
            <p:nvPr/>
          </p:nvSpPr>
          <p:spPr>
            <a:xfrm>
              <a:off x="1489422" y="1684832"/>
              <a:ext cx="92897" cy="44616"/>
            </a:xfrm>
            <a:custGeom>
              <a:avLst/>
              <a:gdLst/>
              <a:ahLst/>
              <a:cxnLst/>
              <a:rect l="l" t="t" r="r" b="b"/>
              <a:pathLst>
                <a:path w="2205" h="1059" extrusionOk="0">
                  <a:moveTo>
                    <a:pt x="547" y="1"/>
                  </a:moveTo>
                  <a:cubicBezTo>
                    <a:pt x="407" y="1"/>
                    <a:pt x="255" y="28"/>
                    <a:pt x="148" y="109"/>
                  </a:cubicBezTo>
                  <a:cubicBezTo>
                    <a:pt x="1" y="214"/>
                    <a:pt x="11" y="362"/>
                    <a:pt x="148" y="467"/>
                  </a:cubicBezTo>
                  <a:cubicBezTo>
                    <a:pt x="296" y="583"/>
                    <a:pt x="486" y="646"/>
                    <a:pt x="655" y="710"/>
                  </a:cubicBezTo>
                  <a:cubicBezTo>
                    <a:pt x="834" y="784"/>
                    <a:pt x="1023" y="847"/>
                    <a:pt x="1213" y="899"/>
                  </a:cubicBezTo>
                  <a:cubicBezTo>
                    <a:pt x="1456" y="963"/>
                    <a:pt x="1688" y="1005"/>
                    <a:pt x="1931" y="1037"/>
                  </a:cubicBezTo>
                  <a:cubicBezTo>
                    <a:pt x="2026" y="1047"/>
                    <a:pt x="2120" y="1058"/>
                    <a:pt x="2205" y="1058"/>
                  </a:cubicBezTo>
                  <a:cubicBezTo>
                    <a:pt x="2184" y="1005"/>
                    <a:pt x="2163" y="942"/>
                    <a:pt x="2131" y="889"/>
                  </a:cubicBezTo>
                  <a:cubicBezTo>
                    <a:pt x="1994" y="646"/>
                    <a:pt x="1783" y="456"/>
                    <a:pt x="1562" y="309"/>
                  </a:cubicBezTo>
                  <a:cubicBezTo>
                    <a:pt x="1298" y="119"/>
                    <a:pt x="950" y="13"/>
                    <a:pt x="623" y="3"/>
                  </a:cubicBezTo>
                  <a:cubicBezTo>
                    <a:pt x="598" y="2"/>
                    <a:pt x="573" y="1"/>
                    <a:pt x="5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9"/>
            <p:cNvSpPr/>
            <p:nvPr/>
          </p:nvSpPr>
          <p:spPr>
            <a:xfrm>
              <a:off x="1611179" y="1668528"/>
              <a:ext cx="33367" cy="100438"/>
            </a:xfrm>
            <a:custGeom>
              <a:avLst/>
              <a:gdLst/>
              <a:ahLst/>
              <a:cxnLst/>
              <a:rect l="l" t="t" r="r" b="b"/>
              <a:pathLst>
                <a:path w="792" h="2384" extrusionOk="0">
                  <a:moveTo>
                    <a:pt x="318" y="0"/>
                  </a:moveTo>
                  <a:cubicBezTo>
                    <a:pt x="150" y="0"/>
                    <a:pt x="60" y="264"/>
                    <a:pt x="32" y="400"/>
                  </a:cubicBezTo>
                  <a:cubicBezTo>
                    <a:pt x="1" y="654"/>
                    <a:pt x="22" y="918"/>
                    <a:pt x="85" y="1160"/>
                  </a:cubicBezTo>
                  <a:cubicBezTo>
                    <a:pt x="170" y="1497"/>
                    <a:pt x="317" y="1804"/>
                    <a:pt x="486" y="2099"/>
                  </a:cubicBezTo>
                  <a:lnTo>
                    <a:pt x="486" y="2109"/>
                  </a:lnTo>
                  <a:cubicBezTo>
                    <a:pt x="560" y="2194"/>
                    <a:pt x="613" y="2289"/>
                    <a:pt x="676" y="2384"/>
                  </a:cubicBezTo>
                  <a:cubicBezTo>
                    <a:pt x="760" y="2036"/>
                    <a:pt x="792" y="1677"/>
                    <a:pt x="782" y="1319"/>
                  </a:cubicBezTo>
                  <a:cubicBezTo>
                    <a:pt x="771" y="1086"/>
                    <a:pt x="728" y="843"/>
                    <a:pt x="676" y="611"/>
                  </a:cubicBezTo>
                  <a:cubicBezTo>
                    <a:pt x="634" y="443"/>
                    <a:pt x="581" y="105"/>
                    <a:pt x="402" y="21"/>
                  </a:cubicBezTo>
                  <a:cubicBezTo>
                    <a:pt x="372" y="6"/>
                    <a:pt x="344" y="0"/>
                    <a:pt x="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29"/>
          <p:cNvGrpSpPr/>
          <p:nvPr/>
        </p:nvGrpSpPr>
        <p:grpSpPr>
          <a:xfrm rot="-5400000" flipH="1">
            <a:off x="514839" y="4554544"/>
            <a:ext cx="441134" cy="324573"/>
            <a:chOff x="2111141" y="1308011"/>
            <a:chExt cx="384900" cy="283198"/>
          </a:xfrm>
        </p:grpSpPr>
        <p:sp>
          <p:nvSpPr>
            <p:cNvPr id="226" name="Google Shape;226;p29"/>
            <p:cNvSpPr/>
            <p:nvPr/>
          </p:nvSpPr>
          <p:spPr>
            <a:xfrm>
              <a:off x="2111141" y="1308011"/>
              <a:ext cx="384900" cy="283198"/>
            </a:xfrm>
            <a:custGeom>
              <a:avLst/>
              <a:gdLst/>
              <a:ahLst/>
              <a:cxnLst/>
              <a:rect l="l" t="t" r="r" b="b"/>
              <a:pathLst>
                <a:path w="9136" h="6722" extrusionOk="0">
                  <a:moveTo>
                    <a:pt x="4236" y="0"/>
                  </a:moveTo>
                  <a:cubicBezTo>
                    <a:pt x="3841" y="0"/>
                    <a:pt x="3446" y="59"/>
                    <a:pt x="3071" y="171"/>
                  </a:cubicBezTo>
                  <a:cubicBezTo>
                    <a:pt x="1889" y="518"/>
                    <a:pt x="887" y="1447"/>
                    <a:pt x="381" y="2660"/>
                  </a:cubicBezTo>
                  <a:cubicBezTo>
                    <a:pt x="117" y="3293"/>
                    <a:pt x="1" y="4010"/>
                    <a:pt x="43" y="4622"/>
                  </a:cubicBezTo>
                  <a:cubicBezTo>
                    <a:pt x="106" y="5455"/>
                    <a:pt x="476" y="6099"/>
                    <a:pt x="1098" y="6479"/>
                  </a:cubicBezTo>
                  <a:cubicBezTo>
                    <a:pt x="1383" y="6637"/>
                    <a:pt x="1689" y="6721"/>
                    <a:pt x="2026" y="6721"/>
                  </a:cubicBezTo>
                  <a:cubicBezTo>
                    <a:pt x="2132" y="6721"/>
                    <a:pt x="2237" y="6721"/>
                    <a:pt x="2343" y="6700"/>
                  </a:cubicBezTo>
                  <a:cubicBezTo>
                    <a:pt x="2670" y="6658"/>
                    <a:pt x="2997" y="6542"/>
                    <a:pt x="3397" y="6352"/>
                  </a:cubicBezTo>
                  <a:cubicBezTo>
                    <a:pt x="3946" y="6088"/>
                    <a:pt x="4484" y="5729"/>
                    <a:pt x="4980" y="5265"/>
                  </a:cubicBezTo>
                  <a:cubicBezTo>
                    <a:pt x="5476" y="4812"/>
                    <a:pt x="5940" y="4264"/>
                    <a:pt x="6362" y="3620"/>
                  </a:cubicBezTo>
                  <a:cubicBezTo>
                    <a:pt x="6700" y="3103"/>
                    <a:pt x="7026" y="2513"/>
                    <a:pt x="6995" y="1880"/>
                  </a:cubicBezTo>
                  <a:cubicBezTo>
                    <a:pt x="7047" y="1869"/>
                    <a:pt x="7090" y="1859"/>
                    <a:pt x="7132" y="1848"/>
                  </a:cubicBezTo>
                  <a:lnTo>
                    <a:pt x="7143" y="1848"/>
                  </a:lnTo>
                  <a:cubicBezTo>
                    <a:pt x="7575" y="1753"/>
                    <a:pt x="8039" y="1711"/>
                    <a:pt x="8503" y="1700"/>
                  </a:cubicBezTo>
                  <a:cubicBezTo>
                    <a:pt x="8862" y="1700"/>
                    <a:pt x="9136" y="1426"/>
                    <a:pt x="9136" y="1067"/>
                  </a:cubicBezTo>
                  <a:cubicBezTo>
                    <a:pt x="9136" y="698"/>
                    <a:pt x="8852" y="403"/>
                    <a:pt x="8482" y="403"/>
                  </a:cubicBezTo>
                  <a:cubicBezTo>
                    <a:pt x="7807" y="413"/>
                    <a:pt x="7132" y="508"/>
                    <a:pt x="6468" y="677"/>
                  </a:cubicBezTo>
                  <a:cubicBezTo>
                    <a:pt x="6014" y="371"/>
                    <a:pt x="5497" y="160"/>
                    <a:pt x="4949" y="65"/>
                  </a:cubicBezTo>
                  <a:cubicBezTo>
                    <a:pt x="4714" y="21"/>
                    <a:pt x="4475" y="0"/>
                    <a:pt x="4236" y="0"/>
                  </a:cubicBezTo>
                  <a:close/>
                </a:path>
              </a:pathLst>
            </a:custGeom>
            <a:solidFill>
              <a:srgbClr val="FFFFFF"/>
            </a:solidFill>
            <a:ln w="28575" cap="flat" cmpd="sng">
              <a:solidFill>
                <a:schemeClr val="accent3"/>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9"/>
            <p:cNvSpPr/>
            <p:nvPr/>
          </p:nvSpPr>
          <p:spPr>
            <a:xfrm>
              <a:off x="2145815" y="1341927"/>
              <a:ext cx="231125" cy="215790"/>
            </a:xfrm>
            <a:custGeom>
              <a:avLst/>
              <a:gdLst/>
              <a:ahLst/>
              <a:cxnLst/>
              <a:rect l="l" t="t" r="r" b="b"/>
              <a:pathLst>
                <a:path w="5486" h="5122" extrusionOk="0">
                  <a:moveTo>
                    <a:pt x="3395" y="0"/>
                  </a:moveTo>
                  <a:cubicBezTo>
                    <a:pt x="3220" y="0"/>
                    <a:pt x="3045" y="18"/>
                    <a:pt x="2870" y="41"/>
                  </a:cubicBezTo>
                  <a:cubicBezTo>
                    <a:pt x="2638" y="83"/>
                    <a:pt x="2406" y="146"/>
                    <a:pt x="2185" y="241"/>
                  </a:cubicBezTo>
                  <a:cubicBezTo>
                    <a:pt x="1667" y="442"/>
                    <a:pt x="1224" y="789"/>
                    <a:pt x="866" y="1222"/>
                  </a:cubicBezTo>
                  <a:cubicBezTo>
                    <a:pt x="802" y="1307"/>
                    <a:pt x="739" y="1380"/>
                    <a:pt x="687" y="1464"/>
                  </a:cubicBezTo>
                  <a:cubicBezTo>
                    <a:pt x="497" y="1750"/>
                    <a:pt x="338" y="2045"/>
                    <a:pt x="233" y="2351"/>
                  </a:cubicBezTo>
                  <a:cubicBezTo>
                    <a:pt x="190" y="2467"/>
                    <a:pt x="148" y="2594"/>
                    <a:pt x="117" y="2709"/>
                  </a:cubicBezTo>
                  <a:cubicBezTo>
                    <a:pt x="96" y="2805"/>
                    <a:pt x="75" y="2889"/>
                    <a:pt x="64" y="2984"/>
                  </a:cubicBezTo>
                  <a:cubicBezTo>
                    <a:pt x="12" y="3300"/>
                    <a:pt x="1" y="3616"/>
                    <a:pt x="43" y="3923"/>
                  </a:cubicBezTo>
                  <a:cubicBezTo>
                    <a:pt x="127" y="4429"/>
                    <a:pt x="434" y="4967"/>
                    <a:pt x="961" y="5093"/>
                  </a:cubicBezTo>
                  <a:cubicBezTo>
                    <a:pt x="1046" y="5113"/>
                    <a:pt x="1133" y="5121"/>
                    <a:pt x="1221" y="5121"/>
                  </a:cubicBezTo>
                  <a:cubicBezTo>
                    <a:pt x="1712" y="5121"/>
                    <a:pt x="2236" y="4850"/>
                    <a:pt x="2638" y="4608"/>
                  </a:cubicBezTo>
                  <a:cubicBezTo>
                    <a:pt x="2891" y="4460"/>
                    <a:pt x="3134" y="4281"/>
                    <a:pt x="3366" y="4092"/>
                  </a:cubicBezTo>
                  <a:cubicBezTo>
                    <a:pt x="3472" y="4007"/>
                    <a:pt x="3577" y="3912"/>
                    <a:pt x="3683" y="3806"/>
                  </a:cubicBezTo>
                  <a:cubicBezTo>
                    <a:pt x="3746" y="3754"/>
                    <a:pt x="3819" y="3691"/>
                    <a:pt x="3872" y="3616"/>
                  </a:cubicBezTo>
                  <a:cubicBezTo>
                    <a:pt x="4189" y="3300"/>
                    <a:pt x="4473" y="2952"/>
                    <a:pt x="4737" y="2573"/>
                  </a:cubicBezTo>
                  <a:cubicBezTo>
                    <a:pt x="4790" y="2498"/>
                    <a:pt x="4843" y="2425"/>
                    <a:pt x="4885" y="2340"/>
                  </a:cubicBezTo>
                  <a:cubicBezTo>
                    <a:pt x="4948" y="2256"/>
                    <a:pt x="5012" y="2151"/>
                    <a:pt x="5075" y="2045"/>
                  </a:cubicBezTo>
                  <a:cubicBezTo>
                    <a:pt x="5296" y="1665"/>
                    <a:pt x="5486" y="1211"/>
                    <a:pt x="5317" y="800"/>
                  </a:cubicBezTo>
                  <a:lnTo>
                    <a:pt x="5317" y="800"/>
                  </a:lnTo>
                  <a:cubicBezTo>
                    <a:pt x="5159" y="853"/>
                    <a:pt x="5001" y="916"/>
                    <a:pt x="4853" y="979"/>
                  </a:cubicBezTo>
                  <a:cubicBezTo>
                    <a:pt x="4790" y="1000"/>
                    <a:pt x="4737" y="1032"/>
                    <a:pt x="4674" y="1054"/>
                  </a:cubicBezTo>
                  <a:cubicBezTo>
                    <a:pt x="4621" y="1085"/>
                    <a:pt x="4569" y="1106"/>
                    <a:pt x="4505" y="1127"/>
                  </a:cubicBezTo>
                  <a:cubicBezTo>
                    <a:pt x="4590" y="1623"/>
                    <a:pt x="4515" y="2140"/>
                    <a:pt x="4304" y="2594"/>
                  </a:cubicBezTo>
                  <a:cubicBezTo>
                    <a:pt x="4277" y="2653"/>
                    <a:pt x="4227" y="2677"/>
                    <a:pt x="4176" y="2677"/>
                  </a:cubicBezTo>
                  <a:cubicBezTo>
                    <a:pt x="4073" y="2677"/>
                    <a:pt x="3967" y="2576"/>
                    <a:pt x="4030" y="2456"/>
                  </a:cubicBezTo>
                  <a:cubicBezTo>
                    <a:pt x="4199" y="2087"/>
                    <a:pt x="4262" y="1675"/>
                    <a:pt x="4210" y="1275"/>
                  </a:cubicBezTo>
                  <a:lnTo>
                    <a:pt x="4210" y="1275"/>
                  </a:lnTo>
                  <a:cubicBezTo>
                    <a:pt x="3999" y="1391"/>
                    <a:pt x="3798" y="1507"/>
                    <a:pt x="3598" y="1644"/>
                  </a:cubicBezTo>
                  <a:cubicBezTo>
                    <a:pt x="3514" y="1686"/>
                    <a:pt x="3439" y="1739"/>
                    <a:pt x="3366" y="1792"/>
                  </a:cubicBezTo>
                  <a:cubicBezTo>
                    <a:pt x="3186" y="1929"/>
                    <a:pt x="2996" y="2066"/>
                    <a:pt x="2828" y="2214"/>
                  </a:cubicBezTo>
                  <a:cubicBezTo>
                    <a:pt x="2944" y="2730"/>
                    <a:pt x="2881" y="3290"/>
                    <a:pt x="2617" y="3764"/>
                  </a:cubicBezTo>
                  <a:cubicBezTo>
                    <a:pt x="2586" y="3819"/>
                    <a:pt x="2537" y="3841"/>
                    <a:pt x="2487" y="3841"/>
                  </a:cubicBezTo>
                  <a:cubicBezTo>
                    <a:pt x="2383" y="3841"/>
                    <a:pt x="2278" y="3742"/>
                    <a:pt x="2342" y="3627"/>
                  </a:cubicBezTo>
                  <a:cubicBezTo>
                    <a:pt x="2532" y="3269"/>
                    <a:pt x="2617" y="2847"/>
                    <a:pt x="2553" y="2446"/>
                  </a:cubicBezTo>
                  <a:lnTo>
                    <a:pt x="2553" y="2446"/>
                  </a:lnTo>
                  <a:cubicBezTo>
                    <a:pt x="2290" y="2688"/>
                    <a:pt x="2047" y="2962"/>
                    <a:pt x="1815" y="3237"/>
                  </a:cubicBezTo>
                  <a:cubicBezTo>
                    <a:pt x="1782" y="3278"/>
                    <a:pt x="1743" y="3295"/>
                    <a:pt x="1704" y="3295"/>
                  </a:cubicBezTo>
                  <a:cubicBezTo>
                    <a:pt x="1593" y="3295"/>
                    <a:pt x="1489" y="3154"/>
                    <a:pt x="1583" y="3037"/>
                  </a:cubicBezTo>
                  <a:cubicBezTo>
                    <a:pt x="1583" y="3026"/>
                    <a:pt x="1594" y="3026"/>
                    <a:pt x="1594" y="3016"/>
                  </a:cubicBezTo>
                  <a:lnTo>
                    <a:pt x="1784" y="2794"/>
                  </a:lnTo>
                  <a:cubicBezTo>
                    <a:pt x="1878" y="2678"/>
                    <a:pt x="1984" y="2573"/>
                    <a:pt x="2079" y="2477"/>
                  </a:cubicBezTo>
                  <a:cubicBezTo>
                    <a:pt x="1752" y="2383"/>
                    <a:pt x="1414" y="2319"/>
                    <a:pt x="1077" y="2319"/>
                  </a:cubicBezTo>
                  <a:cubicBezTo>
                    <a:pt x="992" y="2319"/>
                    <a:pt x="908" y="2266"/>
                    <a:pt x="908" y="2172"/>
                  </a:cubicBezTo>
                  <a:cubicBezTo>
                    <a:pt x="898" y="2097"/>
                    <a:pt x="971" y="2003"/>
                    <a:pt x="1045" y="2003"/>
                  </a:cubicBezTo>
                  <a:cubicBezTo>
                    <a:pt x="1467" y="2013"/>
                    <a:pt x="1889" y="2076"/>
                    <a:pt x="2290" y="2203"/>
                  </a:cubicBezTo>
                  <a:cubicBezTo>
                    <a:pt x="2300" y="2214"/>
                    <a:pt x="2321" y="2224"/>
                    <a:pt x="2332" y="2224"/>
                  </a:cubicBezTo>
                  <a:cubicBezTo>
                    <a:pt x="2438" y="2129"/>
                    <a:pt x="2543" y="2034"/>
                    <a:pt x="2659" y="1940"/>
                  </a:cubicBezTo>
                  <a:cubicBezTo>
                    <a:pt x="2691" y="1919"/>
                    <a:pt x="2712" y="1897"/>
                    <a:pt x="2733" y="1876"/>
                  </a:cubicBezTo>
                  <a:cubicBezTo>
                    <a:pt x="2807" y="1813"/>
                    <a:pt x="2891" y="1760"/>
                    <a:pt x="2965" y="1697"/>
                  </a:cubicBezTo>
                  <a:cubicBezTo>
                    <a:pt x="3176" y="1539"/>
                    <a:pt x="3397" y="1391"/>
                    <a:pt x="3619" y="1254"/>
                  </a:cubicBezTo>
                  <a:cubicBezTo>
                    <a:pt x="3155" y="1096"/>
                    <a:pt x="2680" y="969"/>
                    <a:pt x="2195" y="906"/>
                  </a:cubicBezTo>
                  <a:cubicBezTo>
                    <a:pt x="2004" y="875"/>
                    <a:pt x="2052" y="597"/>
                    <a:pt x="2221" y="597"/>
                  </a:cubicBezTo>
                  <a:cubicBezTo>
                    <a:pt x="2230" y="597"/>
                    <a:pt x="2239" y="598"/>
                    <a:pt x="2248" y="599"/>
                  </a:cubicBezTo>
                  <a:cubicBezTo>
                    <a:pt x="2807" y="674"/>
                    <a:pt x="3345" y="821"/>
                    <a:pt x="3872" y="1011"/>
                  </a:cubicBezTo>
                  <a:cubicBezTo>
                    <a:pt x="3904" y="1021"/>
                    <a:pt x="3925" y="1043"/>
                    <a:pt x="3936" y="1075"/>
                  </a:cubicBezTo>
                  <a:cubicBezTo>
                    <a:pt x="4136" y="969"/>
                    <a:pt x="4337" y="864"/>
                    <a:pt x="4537" y="779"/>
                  </a:cubicBezTo>
                  <a:cubicBezTo>
                    <a:pt x="4621" y="737"/>
                    <a:pt x="4705" y="705"/>
                    <a:pt x="4801" y="663"/>
                  </a:cubicBezTo>
                  <a:cubicBezTo>
                    <a:pt x="4927" y="610"/>
                    <a:pt x="5054" y="568"/>
                    <a:pt x="5180" y="526"/>
                  </a:cubicBezTo>
                  <a:cubicBezTo>
                    <a:pt x="4705" y="210"/>
                    <a:pt x="4157" y="41"/>
                    <a:pt x="3598" y="9"/>
                  </a:cubicBezTo>
                  <a:cubicBezTo>
                    <a:pt x="3530" y="3"/>
                    <a:pt x="3463" y="0"/>
                    <a:pt x="3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9"/>
            <p:cNvSpPr/>
            <p:nvPr/>
          </p:nvSpPr>
          <p:spPr>
            <a:xfrm>
              <a:off x="2122727" y="1328909"/>
              <a:ext cx="355114" cy="241826"/>
            </a:xfrm>
            <a:custGeom>
              <a:avLst/>
              <a:gdLst/>
              <a:ahLst/>
              <a:cxnLst/>
              <a:rect l="l" t="t" r="r" b="b"/>
              <a:pathLst>
                <a:path w="8429" h="5740" extrusionOk="0">
                  <a:moveTo>
                    <a:pt x="3970" y="307"/>
                  </a:moveTo>
                  <a:cubicBezTo>
                    <a:pt x="4593" y="307"/>
                    <a:pt x="5213" y="483"/>
                    <a:pt x="5728" y="835"/>
                  </a:cubicBezTo>
                  <a:cubicBezTo>
                    <a:pt x="5296" y="983"/>
                    <a:pt x="4885" y="1162"/>
                    <a:pt x="4484" y="1384"/>
                  </a:cubicBezTo>
                  <a:cubicBezTo>
                    <a:pt x="4473" y="1352"/>
                    <a:pt x="4452" y="1330"/>
                    <a:pt x="4420" y="1320"/>
                  </a:cubicBezTo>
                  <a:cubicBezTo>
                    <a:pt x="3893" y="1130"/>
                    <a:pt x="3355" y="983"/>
                    <a:pt x="2796" y="908"/>
                  </a:cubicBezTo>
                  <a:cubicBezTo>
                    <a:pt x="2787" y="907"/>
                    <a:pt x="2778" y="906"/>
                    <a:pt x="2769" y="906"/>
                  </a:cubicBezTo>
                  <a:cubicBezTo>
                    <a:pt x="2600" y="906"/>
                    <a:pt x="2552" y="1184"/>
                    <a:pt x="2743" y="1215"/>
                  </a:cubicBezTo>
                  <a:cubicBezTo>
                    <a:pt x="3228" y="1278"/>
                    <a:pt x="3703" y="1405"/>
                    <a:pt x="4167" y="1563"/>
                  </a:cubicBezTo>
                  <a:cubicBezTo>
                    <a:pt x="3830" y="1763"/>
                    <a:pt x="3513" y="1995"/>
                    <a:pt x="3207" y="2249"/>
                  </a:cubicBezTo>
                  <a:cubicBezTo>
                    <a:pt x="3091" y="2343"/>
                    <a:pt x="2986" y="2438"/>
                    <a:pt x="2880" y="2533"/>
                  </a:cubicBezTo>
                  <a:cubicBezTo>
                    <a:pt x="2869" y="2533"/>
                    <a:pt x="2848" y="2523"/>
                    <a:pt x="2838" y="2512"/>
                  </a:cubicBezTo>
                  <a:cubicBezTo>
                    <a:pt x="2437" y="2385"/>
                    <a:pt x="2015" y="2322"/>
                    <a:pt x="1603" y="2312"/>
                  </a:cubicBezTo>
                  <a:cubicBezTo>
                    <a:pt x="1519" y="2312"/>
                    <a:pt x="1446" y="2406"/>
                    <a:pt x="1456" y="2481"/>
                  </a:cubicBezTo>
                  <a:cubicBezTo>
                    <a:pt x="1456" y="2575"/>
                    <a:pt x="1540" y="2628"/>
                    <a:pt x="1625" y="2628"/>
                  </a:cubicBezTo>
                  <a:cubicBezTo>
                    <a:pt x="1962" y="2638"/>
                    <a:pt x="2300" y="2692"/>
                    <a:pt x="2627" y="2786"/>
                  </a:cubicBezTo>
                  <a:cubicBezTo>
                    <a:pt x="2458" y="2966"/>
                    <a:pt x="2290" y="3145"/>
                    <a:pt x="2131" y="3346"/>
                  </a:cubicBezTo>
                  <a:cubicBezTo>
                    <a:pt x="2037" y="3463"/>
                    <a:pt x="2141" y="3604"/>
                    <a:pt x="2252" y="3604"/>
                  </a:cubicBezTo>
                  <a:cubicBezTo>
                    <a:pt x="2291" y="3604"/>
                    <a:pt x="2330" y="3587"/>
                    <a:pt x="2363" y="3546"/>
                  </a:cubicBezTo>
                  <a:cubicBezTo>
                    <a:pt x="2595" y="3261"/>
                    <a:pt x="2838" y="2997"/>
                    <a:pt x="3101" y="2755"/>
                  </a:cubicBezTo>
                  <a:lnTo>
                    <a:pt x="3101" y="2755"/>
                  </a:lnTo>
                  <a:cubicBezTo>
                    <a:pt x="3165" y="3156"/>
                    <a:pt x="3080" y="3578"/>
                    <a:pt x="2890" y="3936"/>
                  </a:cubicBezTo>
                  <a:cubicBezTo>
                    <a:pt x="2826" y="4051"/>
                    <a:pt x="2931" y="4150"/>
                    <a:pt x="3035" y="4150"/>
                  </a:cubicBezTo>
                  <a:cubicBezTo>
                    <a:pt x="3085" y="4150"/>
                    <a:pt x="3134" y="4128"/>
                    <a:pt x="3165" y="4073"/>
                  </a:cubicBezTo>
                  <a:cubicBezTo>
                    <a:pt x="3429" y="3599"/>
                    <a:pt x="3492" y="3039"/>
                    <a:pt x="3376" y="2523"/>
                  </a:cubicBezTo>
                  <a:cubicBezTo>
                    <a:pt x="3798" y="2153"/>
                    <a:pt x="4273" y="1848"/>
                    <a:pt x="4758" y="1584"/>
                  </a:cubicBezTo>
                  <a:lnTo>
                    <a:pt x="4758" y="1584"/>
                  </a:lnTo>
                  <a:cubicBezTo>
                    <a:pt x="4810" y="1984"/>
                    <a:pt x="4747" y="2396"/>
                    <a:pt x="4578" y="2765"/>
                  </a:cubicBezTo>
                  <a:cubicBezTo>
                    <a:pt x="4522" y="2885"/>
                    <a:pt x="4626" y="2986"/>
                    <a:pt x="4726" y="2986"/>
                  </a:cubicBezTo>
                  <a:cubicBezTo>
                    <a:pt x="4776" y="2986"/>
                    <a:pt x="4825" y="2962"/>
                    <a:pt x="4852" y="2903"/>
                  </a:cubicBezTo>
                  <a:cubicBezTo>
                    <a:pt x="5063" y="2449"/>
                    <a:pt x="5138" y="1932"/>
                    <a:pt x="5053" y="1436"/>
                  </a:cubicBezTo>
                  <a:cubicBezTo>
                    <a:pt x="5317" y="1320"/>
                    <a:pt x="5591" y="1204"/>
                    <a:pt x="5865" y="1109"/>
                  </a:cubicBezTo>
                  <a:lnTo>
                    <a:pt x="5865" y="1109"/>
                  </a:lnTo>
                  <a:cubicBezTo>
                    <a:pt x="6076" y="1637"/>
                    <a:pt x="5717" y="2217"/>
                    <a:pt x="5433" y="2649"/>
                  </a:cubicBezTo>
                  <a:cubicBezTo>
                    <a:pt x="5138" y="3114"/>
                    <a:pt x="4800" y="3546"/>
                    <a:pt x="4420" y="3925"/>
                  </a:cubicBezTo>
                  <a:cubicBezTo>
                    <a:pt x="4051" y="4305"/>
                    <a:pt x="3640" y="4654"/>
                    <a:pt x="3186" y="4917"/>
                  </a:cubicBezTo>
                  <a:cubicBezTo>
                    <a:pt x="2784" y="5159"/>
                    <a:pt x="2260" y="5430"/>
                    <a:pt x="1769" y="5430"/>
                  </a:cubicBezTo>
                  <a:cubicBezTo>
                    <a:pt x="1681" y="5430"/>
                    <a:pt x="1594" y="5422"/>
                    <a:pt x="1509" y="5402"/>
                  </a:cubicBezTo>
                  <a:cubicBezTo>
                    <a:pt x="982" y="5276"/>
                    <a:pt x="675" y="4738"/>
                    <a:pt x="591" y="4232"/>
                  </a:cubicBezTo>
                  <a:cubicBezTo>
                    <a:pt x="517" y="3714"/>
                    <a:pt x="602" y="3156"/>
                    <a:pt x="781" y="2660"/>
                  </a:cubicBezTo>
                  <a:cubicBezTo>
                    <a:pt x="1108" y="1731"/>
                    <a:pt x="1804" y="919"/>
                    <a:pt x="2733" y="550"/>
                  </a:cubicBezTo>
                  <a:cubicBezTo>
                    <a:pt x="3125" y="388"/>
                    <a:pt x="3548" y="307"/>
                    <a:pt x="3970" y="307"/>
                  </a:cubicBezTo>
                  <a:close/>
                  <a:moveTo>
                    <a:pt x="3965" y="1"/>
                  </a:moveTo>
                  <a:cubicBezTo>
                    <a:pt x="3617" y="1"/>
                    <a:pt x="3269" y="50"/>
                    <a:pt x="2933" y="149"/>
                  </a:cubicBezTo>
                  <a:cubicBezTo>
                    <a:pt x="1857" y="465"/>
                    <a:pt x="992" y="1330"/>
                    <a:pt x="560" y="2354"/>
                  </a:cubicBezTo>
                  <a:cubicBezTo>
                    <a:pt x="148" y="3356"/>
                    <a:pt x="0" y="4907"/>
                    <a:pt x="1076" y="5561"/>
                  </a:cubicBezTo>
                  <a:cubicBezTo>
                    <a:pt x="1289" y="5688"/>
                    <a:pt x="1516" y="5739"/>
                    <a:pt x="1746" y="5739"/>
                  </a:cubicBezTo>
                  <a:cubicBezTo>
                    <a:pt x="2143" y="5739"/>
                    <a:pt x="2551" y="5587"/>
                    <a:pt x="2912" y="5413"/>
                  </a:cubicBezTo>
                  <a:cubicBezTo>
                    <a:pt x="3450" y="5160"/>
                    <a:pt x="3935" y="4812"/>
                    <a:pt x="4378" y="4411"/>
                  </a:cubicBezTo>
                  <a:cubicBezTo>
                    <a:pt x="4874" y="3958"/>
                    <a:pt x="5306" y="3419"/>
                    <a:pt x="5675" y="2849"/>
                  </a:cubicBezTo>
                  <a:cubicBezTo>
                    <a:pt x="6034" y="2312"/>
                    <a:pt x="6393" y="1658"/>
                    <a:pt x="6150" y="1025"/>
                  </a:cubicBezTo>
                  <a:cubicBezTo>
                    <a:pt x="6350" y="962"/>
                    <a:pt x="6561" y="908"/>
                    <a:pt x="6762" y="866"/>
                  </a:cubicBezTo>
                  <a:cubicBezTo>
                    <a:pt x="7247" y="772"/>
                    <a:pt x="7733" y="719"/>
                    <a:pt x="8228" y="719"/>
                  </a:cubicBezTo>
                  <a:cubicBezTo>
                    <a:pt x="8429" y="719"/>
                    <a:pt x="8408" y="402"/>
                    <a:pt x="8207" y="402"/>
                  </a:cubicBezTo>
                  <a:cubicBezTo>
                    <a:pt x="7490" y="413"/>
                    <a:pt x="6783" y="519"/>
                    <a:pt x="6097" y="719"/>
                  </a:cubicBezTo>
                  <a:cubicBezTo>
                    <a:pt x="5488" y="240"/>
                    <a:pt x="4729" y="1"/>
                    <a:pt x="3965" y="1"/>
                  </a:cubicBezTo>
                  <a:close/>
                </a:path>
              </a:pathLst>
            </a:custGeom>
            <a:solidFill>
              <a:srgbClr val="253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9"/>
            <p:cNvSpPr/>
            <p:nvPr/>
          </p:nvSpPr>
          <p:spPr>
            <a:xfrm>
              <a:off x="2131617" y="1327181"/>
              <a:ext cx="345340" cy="245365"/>
            </a:xfrm>
            <a:custGeom>
              <a:avLst/>
              <a:gdLst/>
              <a:ahLst/>
              <a:cxnLst/>
              <a:rect l="l" t="t" r="r" b="b"/>
              <a:pathLst>
                <a:path w="8197" h="5824" extrusionOk="0">
                  <a:moveTo>
                    <a:pt x="3755" y="391"/>
                  </a:moveTo>
                  <a:cubicBezTo>
                    <a:pt x="4340" y="391"/>
                    <a:pt x="4924" y="545"/>
                    <a:pt x="5426" y="862"/>
                  </a:cubicBezTo>
                  <a:lnTo>
                    <a:pt x="5426" y="862"/>
                  </a:lnTo>
                  <a:cubicBezTo>
                    <a:pt x="5033" y="1001"/>
                    <a:pt x="4649" y="1175"/>
                    <a:pt x="4282" y="1366"/>
                  </a:cubicBezTo>
                  <a:lnTo>
                    <a:pt x="4282" y="1366"/>
                  </a:lnTo>
                  <a:cubicBezTo>
                    <a:pt x="4279" y="1365"/>
                    <a:pt x="4276" y="1363"/>
                    <a:pt x="4273" y="1361"/>
                  </a:cubicBezTo>
                  <a:cubicBezTo>
                    <a:pt x="4262" y="1340"/>
                    <a:pt x="4241" y="1329"/>
                    <a:pt x="4230" y="1329"/>
                  </a:cubicBezTo>
                  <a:cubicBezTo>
                    <a:pt x="3703" y="1129"/>
                    <a:pt x="3155" y="982"/>
                    <a:pt x="2595" y="907"/>
                  </a:cubicBezTo>
                  <a:cubicBezTo>
                    <a:pt x="2585" y="907"/>
                    <a:pt x="2574" y="897"/>
                    <a:pt x="2564" y="897"/>
                  </a:cubicBezTo>
                  <a:cubicBezTo>
                    <a:pt x="2532" y="897"/>
                    <a:pt x="2501" y="907"/>
                    <a:pt x="2479" y="918"/>
                  </a:cubicBezTo>
                  <a:cubicBezTo>
                    <a:pt x="2437" y="939"/>
                    <a:pt x="2416" y="971"/>
                    <a:pt x="2395" y="1003"/>
                  </a:cubicBezTo>
                  <a:cubicBezTo>
                    <a:pt x="2374" y="1034"/>
                    <a:pt x="2363" y="1076"/>
                    <a:pt x="2363" y="1108"/>
                  </a:cubicBezTo>
                  <a:cubicBezTo>
                    <a:pt x="2363" y="1150"/>
                    <a:pt x="2374" y="1193"/>
                    <a:pt x="2405" y="1224"/>
                  </a:cubicBezTo>
                  <a:cubicBezTo>
                    <a:pt x="2416" y="1245"/>
                    <a:pt x="2426" y="1256"/>
                    <a:pt x="2447" y="1277"/>
                  </a:cubicBezTo>
                  <a:cubicBezTo>
                    <a:pt x="2468" y="1287"/>
                    <a:pt x="2501" y="1287"/>
                    <a:pt x="2522" y="1298"/>
                  </a:cubicBezTo>
                  <a:cubicBezTo>
                    <a:pt x="2978" y="1358"/>
                    <a:pt x="3425" y="1463"/>
                    <a:pt x="3862" y="1616"/>
                  </a:cubicBezTo>
                  <a:lnTo>
                    <a:pt x="3862" y="1616"/>
                  </a:lnTo>
                  <a:cubicBezTo>
                    <a:pt x="3550" y="1806"/>
                    <a:pt x="3249" y="2023"/>
                    <a:pt x="2975" y="2258"/>
                  </a:cubicBezTo>
                  <a:cubicBezTo>
                    <a:pt x="2866" y="2347"/>
                    <a:pt x="2767" y="2436"/>
                    <a:pt x="2659" y="2525"/>
                  </a:cubicBezTo>
                  <a:lnTo>
                    <a:pt x="2659" y="2525"/>
                  </a:lnTo>
                  <a:cubicBezTo>
                    <a:pt x="2652" y="2523"/>
                    <a:pt x="2645" y="2522"/>
                    <a:pt x="2637" y="2522"/>
                  </a:cubicBezTo>
                  <a:cubicBezTo>
                    <a:pt x="2236" y="2384"/>
                    <a:pt x="1814" y="2321"/>
                    <a:pt x="1392" y="2311"/>
                  </a:cubicBezTo>
                  <a:lnTo>
                    <a:pt x="1382" y="2311"/>
                  </a:lnTo>
                  <a:cubicBezTo>
                    <a:pt x="1361" y="2311"/>
                    <a:pt x="1329" y="2321"/>
                    <a:pt x="1308" y="2332"/>
                  </a:cubicBezTo>
                  <a:cubicBezTo>
                    <a:pt x="1277" y="2353"/>
                    <a:pt x="1245" y="2374"/>
                    <a:pt x="1235" y="2405"/>
                  </a:cubicBezTo>
                  <a:cubicBezTo>
                    <a:pt x="1214" y="2437"/>
                    <a:pt x="1203" y="2479"/>
                    <a:pt x="1203" y="2511"/>
                  </a:cubicBezTo>
                  <a:lnTo>
                    <a:pt x="1203" y="2522"/>
                  </a:lnTo>
                  <a:lnTo>
                    <a:pt x="1203" y="2532"/>
                  </a:lnTo>
                  <a:cubicBezTo>
                    <a:pt x="1203" y="2553"/>
                    <a:pt x="1214" y="2585"/>
                    <a:pt x="1224" y="2606"/>
                  </a:cubicBezTo>
                  <a:cubicBezTo>
                    <a:pt x="1245" y="2637"/>
                    <a:pt x="1266" y="2669"/>
                    <a:pt x="1298" y="2679"/>
                  </a:cubicBezTo>
                  <a:cubicBezTo>
                    <a:pt x="1329" y="2701"/>
                    <a:pt x="1371" y="2712"/>
                    <a:pt x="1414" y="2712"/>
                  </a:cubicBezTo>
                  <a:cubicBezTo>
                    <a:pt x="1729" y="2712"/>
                    <a:pt x="2035" y="2767"/>
                    <a:pt x="2340" y="2843"/>
                  </a:cubicBezTo>
                  <a:lnTo>
                    <a:pt x="2340" y="2843"/>
                  </a:lnTo>
                  <a:cubicBezTo>
                    <a:pt x="2186" y="3008"/>
                    <a:pt x="2033" y="3181"/>
                    <a:pt x="1889" y="3355"/>
                  </a:cubicBezTo>
                  <a:cubicBezTo>
                    <a:pt x="1857" y="3397"/>
                    <a:pt x="1836" y="3439"/>
                    <a:pt x="1836" y="3481"/>
                  </a:cubicBezTo>
                  <a:cubicBezTo>
                    <a:pt x="1836" y="3513"/>
                    <a:pt x="1846" y="3534"/>
                    <a:pt x="1857" y="3566"/>
                  </a:cubicBezTo>
                  <a:cubicBezTo>
                    <a:pt x="1878" y="3598"/>
                    <a:pt x="1899" y="3629"/>
                    <a:pt x="1931" y="3650"/>
                  </a:cubicBezTo>
                  <a:cubicBezTo>
                    <a:pt x="1962" y="3671"/>
                    <a:pt x="2004" y="3692"/>
                    <a:pt x="2046" y="3692"/>
                  </a:cubicBezTo>
                  <a:cubicBezTo>
                    <a:pt x="2068" y="3692"/>
                    <a:pt x="2100" y="3682"/>
                    <a:pt x="2121" y="3671"/>
                  </a:cubicBezTo>
                  <a:cubicBezTo>
                    <a:pt x="2142" y="3661"/>
                    <a:pt x="2163" y="3640"/>
                    <a:pt x="2184" y="3619"/>
                  </a:cubicBezTo>
                  <a:cubicBezTo>
                    <a:pt x="2399" y="3355"/>
                    <a:pt x="2622" y="3110"/>
                    <a:pt x="2863" y="2883"/>
                  </a:cubicBezTo>
                  <a:lnTo>
                    <a:pt x="2863" y="2883"/>
                  </a:lnTo>
                  <a:cubicBezTo>
                    <a:pt x="2869" y="2936"/>
                    <a:pt x="2869" y="2993"/>
                    <a:pt x="2869" y="3049"/>
                  </a:cubicBezTo>
                  <a:cubicBezTo>
                    <a:pt x="2869" y="3366"/>
                    <a:pt x="2785" y="3682"/>
                    <a:pt x="2637" y="3956"/>
                  </a:cubicBezTo>
                  <a:cubicBezTo>
                    <a:pt x="2627" y="3988"/>
                    <a:pt x="2616" y="4020"/>
                    <a:pt x="2616" y="4041"/>
                  </a:cubicBezTo>
                  <a:cubicBezTo>
                    <a:pt x="2616" y="4072"/>
                    <a:pt x="2627" y="4104"/>
                    <a:pt x="2637" y="4125"/>
                  </a:cubicBezTo>
                  <a:cubicBezTo>
                    <a:pt x="2648" y="4156"/>
                    <a:pt x="2679" y="4188"/>
                    <a:pt x="2711" y="4209"/>
                  </a:cubicBezTo>
                  <a:cubicBezTo>
                    <a:pt x="2743" y="4220"/>
                    <a:pt x="2785" y="4231"/>
                    <a:pt x="2827" y="4231"/>
                  </a:cubicBezTo>
                  <a:cubicBezTo>
                    <a:pt x="2859" y="4231"/>
                    <a:pt x="2890" y="4231"/>
                    <a:pt x="2922" y="4209"/>
                  </a:cubicBezTo>
                  <a:cubicBezTo>
                    <a:pt x="2944" y="4188"/>
                    <a:pt x="2975" y="4167"/>
                    <a:pt x="2996" y="4135"/>
                  </a:cubicBezTo>
                  <a:cubicBezTo>
                    <a:pt x="3176" y="3798"/>
                    <a:pt x="3260" y="3429"/>
                    <a:pt x="3260" y="3059"/>
                  </a:cubicBezTo>
                  <a:cubicBezTo>
                    <a:pt x="3260" y="2900"/>
                    <a:pt x="3241" y="2741"/>
                    <a:pt x="3212" y="2582"/>
                  </a:cubicBezTo>
                  <a:lnTo>
                    <a:pt x="3212" y="2582"/>
                  </a:lnTo>
                  <a:cubicBezTo>
                    <a:pt x="3615" y="2241"/>
                    <a:pt x="4056" y="1939"/>
                    <a:pt x="4517" y="1694"/>
                  </a:cubicBezTo>
                  <a:lnTo>
                    <a:pt x="4517" y="1694"/>
                  </a:lnTo>
                  <a:cubicBezTo>
                    <a:pt x="4520" y="1752"/>
                    <a:pt x="4526" y="1815"/>
                    <a:pt x="4526" y="1878"/>
                  </a:cubicBezTo>
                  <a:cubicBezTo>
                    <a:pt x="4526" y="2194"/>
                    <a:pt x="4463" y="2501"/>
                    <a:pt x="4325" y="2785"/>
                  </a:cubicBezTo>
                  <a:cubicBezTo>
                    <a:pt x="4315" y="2817"/>
                    <a:pt x="4304" y="2848"/>
                    <a:pt x="4304" y="2869"/>
                  </a:cubicBezTo>
                  <a:cubicBezTo>
                    <a:pt x="4304" y="2901"/>
                    <a:pt x="4315" y="2933"/>
                    <a:pt x="4325" y="2954"/>
                  </a:cubicBezTo>
                  <a:cubicBezTo>
                    <a:pt x="4346" y="2986"/>
                    <a:pt x="4367" y="3017"/>
                    <a:pt x="4399" y="3038"/>
                  </a:cubicBezTo>
                  <a:cubicBezTo>
                    <a:pt x="4441" y="3059"/>
                    <a:pt x="4473" y="3070"/>
                    <a:pt x="4515" y="3070"/>
                  </a:cubicBezTo>
                  <a:cubicBezTo>
                    <a:pt x="4547" y="3070"/>
                    <a:pt x="4578" y="3059"/>
                    <a:pt x="4610" y="3049"/>
                  </a:cubicBezTo>
                  <a:cubicBezTo>
                    <a:pt x="4641" y="3028"/>
                    <a:pt x="4663" y="2996"/>
                    <a:pt x="4684" y="2965"/>
                  </a:cubicBezTo>
                  <a:cubicBezTo>
                    <a:pt x="4842" y="2627"/>
                    <a:pt x="4916" y="2258"/>
                    <a:pt x="4916" y="1878"/>
                  </a:cubicBezTo>
                  <a:cubicBezTo>
                    <a:pt x="4916" y="1751"/>
                    <a:pt x="4907" y="1633"/>
                    <a:pt x="4889" y="1507"/>
                  </a:cubicBezTo>
                  <a:lnTo>
                    <a:pt x="4889" y="1507"/>
                  </a:lnTo>
                  <a:cubicBezTo>
                    <a:pt x="5131" y="1392"/>
                    <a:pt x="5374" y="1294"/>
                    <a:pt x="5625" y="1206"/>
                  </a:cubicBezTo>
                  <a:lnTo>
                    <a:pt x="5625" y="1206"/>
                  </a:lnTo>
                  <a:cubicBezTo>
                    <a:pt x="5659" y="1300"/>
                    <a:pt x="5675" y="1395"/>
                    <a:pt x="5675" y="1498"/>
                  </a:cubicBezTo>
                  <a:cubicBezTo>
                    <a:pt x="5675" y="1699"/>
                    <a:pt x="5612" y="1910"/>
                    <a:pt x="5517" y="2110"/>
                  </a:cubicBezTo>
                  <a:cubicBezTo>
                    <a:pt x="5422" y="2311"/>
                    <a:pt x="5306" y="2501"/>
                    <a:pt x="5190" y="2669"/>
                  </a:cubicBezTo>
                  <a:cubicBezTo>
                    <a:pt x="4895" y="3123"/>
                    <a:pt x="4557" y="3555"/>
                    <a:pt x="4188" y="3945"/>
                  </a:cubicBezTo>
                  <a:cubicBezTo>
                    <a:pt x="3819" y="4315"/>
                    <a:pt x="3408" y="4653"/>
                    <a:pt x="2954" y="4927"/>
                  </a:cubicBezTo>
                  <a:cubicBezTo>
                    <a:pt x="2754" y="5042"/>
                    <a:pt x="2522" y="5169"/>
                    <a:pt x="2290" y="5264"/>
                  </a:cubicBezTo>
                  <a:cubicBezTo>
                    <a:pt x="2046" y="5359"/>
                    <a:pt x="1804" y="5433"/>
                    <a:pt x="1561" y="5433"/>
                  </a:cubicBezTo>
                  <a:cubicBezTo>
                    <a:pt x="1477" y="5433"/>
                    <a:pt x="1392" y="5422"/>
                    <a:pt x="1308" y="5401"/>
                  </a:cubicBezTo>
                  <a:cubicBezTo>
                    <a:pt x="1181" y="5370"/>
                    <a:pt x="1066" y="5317"/>
                    <a:pt x="971" y="5243"/>
                  </a:cubicBezTo>
                  <a:cubicBezTo>
                    <a:pt x="823" y="5138"/>
                    <a:pt x="696" y="4979"/>
                    <a:pt x="602" y="4810"/>
                  </a:cubicBezTo>
                  <a:cubicBezTo>
                    <a:pt x="517" y="4642"/>
                    <a:pt x="454" y="4452"/>
                    <a:pt x="422" y="4273"/>
                  </a:cubicBezTo>
                  <a:cubicBezTo>
                    <a:pt x="401" y="4135"/>
                    <a:pt x="391" y="4009"/>
                    <a:pt x="391" y="3872"/>
                  </a:cubicBezTo>
                  <a:cubicBezTo>
                    <a:pt x="391" y="3481"/>
                    <a:pt x="475" y="3080"/>
                    <a:pt x="602" y="2722"/>
                  </a:cubicBezTo>
                  <a:cubicBezTo>
                    <a:pt x="771" y="2258"/>
                    <a:pt x="1024" y="1825"/>
                    <a:pt x="1350" y="1467"/>
                  </a:cubicBezTo>
                  <a:cubicBezTo>
                    <a:pt x="1678" y="1108"/>
                    <a:pt x="2079" y="813"/>
                    <a:pt x="2532" y="623"/>
                  </a:cubicBezTo>
                  <a:cubicBezTo>
                    <a:pt x="2922" y="475"/>
                    <a:pt x="3333" y="391"/>
                    <a:pt x="3755" y="391"/>
                  </a:cubicBezTo>
                  <a:close/>
                  <a:moveTo>
                    <a:pt x="3755" y="306"/>
                  </a:moveTo>
                  <a:cubicBezTo>
                    <a:pt x="3323" y="306"/>
                    <a:pt x="2901" y="391"/>
                    <a:pt x="2501" y="549"/>
                  </a:cubicBezTo>
                  <a:cubicBezTo>
                    <a:pt x="2036" y="739"/>
                    <a:pt x="1625" y="1034"/>
                    <a:pt x="1287" y="1414"/>
                  </a:cubicBezTo>
                  <a:cubicBezTo>
                    <a:pt x="949" y="1783"/>
                    <a:pt x="696" y="2226"/>
                    <a:pt x="527" y="2690"/>
                  </a:cubicBezTo>
                  <a:cubicBezTo>
                    <a:pt x="391" y="3059"/>
                    <a:pt x="306" y="3471"/>
                    <a:pt x="306" y="3872"/>
                  </a:cubicBezTo>
                  <a:cubicBezTo>
                    <a:pt x="306" y="4009"/>
                    <a:pt x="317" y="4146"/>
                    <a:pt x="338" y="4283"/>
                  </a:cubicBezTo>
                  <a:cubicBezTo>
                    <a:pt x="380" y="4547"/>
                    <a:pt x="485" y="4810"/>
                    <a:pt x="633" y="5021"/>
                  </a:cubicBezTo>
                  <a:cubicBezTo>
                    <a:pt x="717" y="5138"/>
                    <a:pt x="813" y="5232"/>
                    <a:pt x="918" y="5307"/>
                  </a:cubicBezTo>
                  <a:cubicBezTo>
                    <a:pt x="1024" y="5391"/>
                    <a:pt x="1150" y="5454"/>
                    <a:pt x="1287" y="5485"/>
                  </a:cubicBezTo>
                  <a:cubicBezTo>
                    <a:pt x="1382" y="5507"/>
                    <a:pt x="1477" y="5518"/>
                    <a:pt x="1561" y="5518"/>
                  </a:cubicBezTo>
                  <a:cubicBezTo>
                    <a:pt x="1814" y="5518"/>
                    <a:pt x="2079" y="5443"/>
                    <a:pt x="2321" y="5338"/>
                  </a:cubicBezTo>
                  <a:cubicBezTo>
                    <a:pt x="2564" y="5243"/>
                    <a:pt x="2796" y="5117"/>
                    <a:pt x="2996" y="5000"/>
                  </a:cubicBezTo>
                  <a:cubicBezTo>
                    <a:pt x="3450" y="4726"/>
                    <a:pt x="3872" y="4388"/>
                    <a:pt x="4241" y="3999"/>
                  </a:cubicBezTo>
                  <a:cubicBezTo>
                    <a:pt x="4620" y="3608"/>
                    <a:pt x="4969" y="3176"/>
                    <a:pt x="5264" y="2722"/>
                  </a:cubicBezTo>
                  <a:cubicBezTo>
                    <a:pt x="5370" y="2543"/>
                    <a:pt x="5496" y="2353"/>
                    <a:pt x="5591" y="2142"/>
                  </a:cubicBezTo>
                  <a:cubicBezTo>
                    <a:pt x="5686" y="1941"/>
                    <a:pt x="5760" y="1720"/>
                    <a:pt x="5760" y="1498"/>
                  </a:cubicBezTo>
                  <a:cubicBezTo>
                    <a:pt x="5760" y="1382"/>
                    <a:pt x="5739" y="1256"/>
                    <a:pt x="5686" y="1139"/>
                  </a:cubicBezTo>
                  <a:lnTo>
                    <a:pt x="5675" y="1097"/>
                  </a:lnTo>
                  <a:lnTo>
                    <a:pt x="5633" y="1118"/>
                  </a:lnTo>
                  <a:cubicBezTo>
                    <a:pt x="5359" y="1214"/>
                    <a:pt x="5095" y="1319"/>
                    <a:pt x="4831" y="1446"/>
                  </a:cubicBezTo>
                  <a:lnTo>
                    <a:pt x="4800" y="1456"/>
                  </a:lnTo>
                  <a:lnTo>
                    <a:pt x="4800" y="1488"/>
                  </a:lnTo>
                  <a:cubicBezTo>
                    <a:pt x="4821" y="1614"/>
                    <a:pt x="4831" y="1751"/>
                    <a:pt x="4831" y="1878"/>
                  </a:cubicBezTo>
                  <a:cubicBezTo>
                    <a:pt x="4831" y="2236"/>
                    <a:pt x="4758" y="2595"/>
                    <a:pt x="4610" y="2923"/>
                  </a:cubicBezTo>
                  <a:cubicBezTo>
                    <a:pt x="4599" y="2954"/>
                    <a:pt x="4578" y="2965"/>
                    <a:pt x="4568" y="2975"/>
                  </a:cubicBezTo>
                  <a:cubicBezTo>
                    <a:pt x="4547" y="2986"/>
                    <a:pt x="4536" y="2986"/>
                    <a:pt x="4515" y="2986"/>
                  </a:cubicBezTo>
                  <a:cubicBezTo>
                    <a:pt x="4484" y="2986"/>
                    <a:pt x="4452" y="2975"/>
                    <a:pt x="4430" y="2954"/>
                  </a:cubicBezTo>
                  <a:cubicBezTo>
                    <a:pt x="4420" y="2944"/>
                    <a:pt x="4409" y="2933"/>
                    <a:pt x="4399" y="2912"/>
                  </a:cubicBezTo>
                  <a:cubicBezTo>
                    <a:pt x="4388" y="2901"/>
                    <a:pt x="4388" y="2890"/>
                    <a:pt x="4388" y="2869"/>
                  </a:cubicBezTo>
                  <a:cubicBezTo>
                    <a:pt x="4388" y="2859"/>
                    <a:pt x="4388" y="2838"/>
                    <a:pt x="4399" y="2827"/>
                  </a:cubicBezTo>
                  <a:cubicBezTo>
                    <a:pt x="4536" y="2522"/>
                    <a:pt x="4610" y="2205"/>
                    <a:pt x="4610" y="1878"/>
                  </a:cubicBezTo>
                  <a:cubicBezTo>
                    <a:pt x="4610" y="1793"/>
                    <a:pt x="4599" y="1709"/>
                    <a:pt x="4589" y="1625"/>
                  </a:cubicBezTo>
                  <a:lnTo>
                    <a:pt x="4589" y="1561"/>
                  </a:lnTo>
                  <a:lnTo>
                    <a:pt x="4536" y="1593"/>
                  </a:lnTo>
                  <a:cubicBezTo>
                    <a:pt x="4030" y="1847"/>
                    <a:pt x="3565" y="2163"/>
                    <a:pt x="3133" y="2522"/>
                  </a:cubicBezTo>
                  <a:lnTo>
                    <a:pt x="3122" y="2543"/>
                  </a:lnTo>
                  <a:lnTo>
                    <a:pt x="3122" y="2564"/>
                  </a:lnTo>
                  <a:cubicBezTo>
                    <a:pt x="3165" y="2733"/>
                    <a:pt x="3176" y="2901"/>
                    <a:pt x="3176" y="3059"/>
                  </a:cubicBezTo>
                  <a:cubicBezTo>
                    <a:pt x="3176" y="3418"/>
                    <a:pt x="3091" y="3777"/>
                    <a:pt x="2922" y="4093"/>
                  </a:cubicBezTo>
                  <a:cubicBezTo>
                    <a:pt x="2911" y="4114"/>
                    <a:pt x="2890" y="4125"/>
                    <a:pt x="2880" y="4135"/>
                  </a:cubicBezTo>
                  <a:cubicBezTo>
                    <a:pt x="2859" y="4146"/>
                    <a:pt x="2838" y="4146"/>
                    <a:pt x="2827" y="4146"/>
                  </a:cubicBezTo>
                  <a:cubicBezTo>
                    <a:pt x="2796" y="4146"/>
                    <a:pt x="2764" y="4135"/>
                    <a:pt x="2733" y="4114"/>
                  </a:cubicBezTo>
                  <a:cubicBezTo>
                    <a:pt x="2722" y="4104"/>
                    <a:pt x="2711" y="4093"/>
                    <a:pt x="2711" y="4083"/>
                  </a:cubicBezTo>
                  <a:cubicBezTo>
                    <a:pt x="2701" y="4072"/>
                    <a:pt x="2701" y="4062"/>
                    <a:pt x="2701" y="4041"/>
                  </a:cubicBezTo>
                  <a:cubicBezTo>
                    <a:pt x="2701" y="4030"/>
                    <a:pt x="2701" y="4009"/>
                    <a:pt x="2711" y="3999"/>
                  </a:cubicBezTo>
                  <a:cubicBezTo>
                    <a:pt x="2869" y="3703"/>
                    <a:pt x="2954" y="3376"/>
                    <a:pt x="2954" y="3049"/>
                  </a:cubicBezTo>
                  <a:cubicBezTo>
                    <a:pt x="2954" y="2965"/>
                    <a:pt x="2954" y="2880"/>
                    <a:pt x="2933" y="2796"/>
                  </a:cubicBezTo>
                  <a:lnTo>
                    <a:pt x="2922" y="2712"/>
                  </a:lnTo>
                  <a:lnTo>
                    <a:pt x="2869" y="2764"/>
                  </a:lnTo>
                  <a:cubicBezTo>
                    <a:pt x="2595" y="3017"/>
                    <a:pt x="2353" y="3281"/>
                    <a:pt x="2121" y="3566"/>
                  </a:cubicBezTo>
                  <a:cubicBezTo>
                    <a:pt x="2110" y="3577"/>
                    <a:pt x="2100" y="3587"/>
                    <a:pt x="2079" y="3598"/>
                  </a:cubicBezTo>
                  <a:cubicBezTo>
                    <a:pt x="2068" y="3598"/>
                    <a:pt x="2057" y="3608"/>
                    <a:pt x="2046" y="3608"/>
                  </a:cubicBezTo>
                  <a:cubicBezTo>
                    <a:pt x="2025" y="3608"/>
                    <a:pt x="2015" y="3598"/>
                    <a:pt x="2004" y="3598"/>
                  </a:cubicBezTo>
                  <a:cubicBezTo>
                    <a:pt x="1983" y="3587"/>
                    <a:pt x="1962" y="3566"/>
                    <a:pt x="1941" y="3544"/>
                  </a:cubicBezTo>
                  <a:cubicBezTo>
                    <a:pt x="1931" y="3523"/>
                    <a:pt x="1920" y="3502"/>
                    <a:pt x="1920" y="3481"/>
                  </a:cubicBezTo>
                  <a:cubicBezTo>
                    <a:pt x="1920" y="3460"/>
                    <a:pt x="1931" y="3439"/>
                    <a:pt x="1952" y="3408"/>
                  </a:cubicBezTo>
                  <a:cubicBezTo>
                    <a:pt x="2110" y="3218"/>
                    <a:pt x="2279" y="3028"/>
                    <a:pt x="2447" y="2848"/>
                  </a:cubicBezTo>
                  <a:lnTo>
                    <a:pt x="2501" y="2806"/>
                  </a:lnTo>
                  <a:lnTo>
                    <a:pt x="2426" y="2785"/>
                  </a:lnTo>
                  <a:cubicBezTo>
                    <a:pt x="2100" y="2690"/>
                    <a:pt x="1751" y="2637"/>
                    <a:pt x="1414" y="2627"/>
                  </a:cubicBezTo>
                  <a:cubicBezTo>
                    <a:pt x="1371" y="2627"/>
                    <a:pt x="1350" y="2616"/>
                    <a:pt x="1319" y="2595"/>
                  </a:cubicBezTo>
                  <a:cubicBezTo>
                    <a:pt x="1308" y="2585"/>
                    <a:pt x="1308" y="2574"/>
                    <a:pt x="1298" y="2564"/>
                  </a:cubicBezTo>
                  <a:cubicBezTo>
                    <a:pt x="1287" y="2553"/>
                    <a:pt x="1287" y="2543"/>
                    <a:pt x="1287" y="2522"/>
                  </a:cubicBezTo>
                  <a:lnTo>
                    <a:pt x="1287" y="2511"/>
                  </a:lnTo>
                  <a:cubicBezTo>
                    <a:pt x="1287" y="2490"/>
                    <a:pt x="1298" y="2458"/>
                    <a:pt x="1319" y="2437"/>
                  </a:cubicBezTo>
                  <a:lnTo>
                    <a:pt x="1350" y="2405"/>
                  </a:lnTo>
                  <a:cubicBezTo>
                    <a:pt x="1361" y="2405"/>
                    <a:pt x="1371" y="2395"/>
                    <a:pt x="1382" y="2395"/>
                  </a:cubicBezTo>
                  <a:cubicBezTo>
                    <a:pt x="1804" y="2405"/>
                    <a:pt x="2215" y="2469"/>
                    <a:pt x="2616" y="2595"/>
                  </a:cubicBezTo>
                  <a:cubicBezTo>
                    <a:pt x="2627" y="2606"/>
                    <a:pt x="2637" y="2606"/>
                    <a:pt x="2648" y="2616"/>
                  </a:cubicBezTo>
                  <a:lnTo>
                    <a:pt x="2669" y="2627"/>
                  </a:lnTo>
                  <a:lnTo>
                    <a:pt x="2701" y="2606"/>
                  </a:lnTo>
                  <a:cubicBezTo>
                    <a:pt x="2806" y="2511"/>
                    <a:pt x="2911" y="2416"/>
                    <a:pt x="3028" y="2321"/>
                  </a:cubicBezTo>
                  <a:cubicBezTo>
                    <a:pt x="3323" y="2068"/>
                    <a:pt x="3640" y="1847"/>
                    <a:pt x="3977" y="1646"/>
                  </a:cubicBezTo>
                  <a:lnTo>
                    <a:pt x="4051" y="1593"/>
                  </a:lnTo>
                  <a:lnTo>
                    <a:pt x="3966" y="1561"/>
                  </a:lnTo>
                  <a:cubicBezTo>
                    <a:pt x="3502" y="1404"/>
                    <a:pt x="3028" y="1287"/>
                    <a:pt x="2532" y="1214"/>
                  </a:cubicBezTo>
                  <a:cubicBezTo>
                    <a:pt x="2522" y="1214"/>
                    <a:pt x="2501" y="1203"/>
                    <a:pt x="2490" y="1203"/>
                  </a:cubicBezTo>
                  <a:cubicBezTo>
                    <a:pt x="2479" y="1193"/>
                    <a:pt x="2468" y="1182"/>
                    <a:pt x="2458" y="1160"/>
                  </a:cubicBezTo>
                  <a:cubicBezTo>
                    <a:pt x="2447" y="1150"/>
                    <a:pt x="2447" y="1129"/>
                    <a:pt x="2447" y="1108"/>
                  </a:cubicBezTo>
                  <a:cubicBezTo>
                    <a:pt x="2447" y="1087"/>
                    <a:pt x="2458" y="1045"/>
                    <a:pt x="2479" y="1024"/>
                  </a:cubicBezTo>
                  <a:lnTo>
                    <a:pt x="2511" y="992"/>
                  </a:lnTo>
                  <a:cubicBezTo>
                    <a:pt x="2532" y="992"/>
                    <a:pt x="2543" y="982"/>
                    <a:pt x="2564" y="982"/>
                  </a:cubicBezTo>
                  <a:cubicBezTo>
                    <a:pt x="2564" y="982"/>
                    <a:pt x="2574" y="992"/>
                    <a:pt x="2585" y="992"/>
                  </a:cubicBezTo>
                  <a:cubicBezTo>
                    <a:pt x="3133" y="1066"/>
                    <a:pt x="3671" y="1214"/>
                    <a:pt x="4198" y="1404"/>
                  </a:cubicBezTo>
                  <a:cubicBezTo>
                    <a:pt x="4209" y="1404"/>
                    <a:pt x="4209" y="1414"/>
                    <a:pt x="4220" y="1425"/>
                  </a:cubicBezTo>
                  <a:cubicBezTo>
                    <a:pt x="4230" y="1425"/>
                    <a:pt x="4230" y="1435"/>
                    <a:pt x="4241" y="1446"/>
                  </a:cubicBezTo>
                  <a:lnTo>
                    <a:pt x="4262" y="1477"/>
                  </a:lnTo>
                  <a:lnTo>
                    <a:pt x="4294" y="1456"/>
                  </a:lnTo>
                  <a:cubicBezTo>
                    <a:pt x="4695" y="1245"/>
                    <a:pt x="5106" y="1066"/>
                    <a:pt x="5528" y="918"/>
                  </a:cubicBezTo>
                  <a:lnTo>
                    <a:pt x="5612" y="886"/>
                  </a:lnTo>
                  <a:lnTo>
                    <a:pt x="5539" y="844"/>
                  </a:lnTo>
                  <a:cubicBezTo>
                    <a:pt x="5011" y="485"/>
                    <a:pt x="4378" y="306"/>
                    <a:pt x="3755" y="306"/>
                  </a:cubicBezTo>
                  <a:close/>
                  <a:moveTo>
                    <a:pt x="3745" y="85"/>
                  </a:moveTo>
                  <a:cubicBezTo>
                    <a:pt x="4505" y="85"/>
                    <a:pt x="5253" y="317"/>
                    <a:pt x="5855" y="792"/>
                  </a:cubicBezTo>
                  <a:lnTo>
                    <a:pt x="5876" y="802"/>
                  </a:lnTo>
                  <a:lnTo>
                    <a:pt x="5897" y="802"/>
                  </a:lnTo>
                  <a:cubicBezTo>
                    <a:pt x="6582" y="602"/>
                    <a:pt x="7290" y="496"/>
                    <a:pt x="7996" y="485"/>
                  </a:cubicBezTo>
                  <a:cubicBezTo>
                    <a:pt x="8017" y="485"/>
                    <a:pt x="8038" y="496"/>
                    <a:pt x="8049" y="496"/>
                  </a:cubicBezTo>
                  <a:cubicBezTo>
                    <a:pt x="8070" y="506"/>
                    <a:pt x="8091" y="528"/>
                    <a:pt x="8101" y="549"/>
                  </a:cubicBezTo>
                  <a:cubicBezTo>
                    <a:pt x="8112" y="570"/>
                    <a:pt x="8112" y="591"/>
                    <a:pt x="8112" y="612"/>
                  </a:cubicBezTo>
                  <a:cubicBezTo>
                    <a:pt x="8112" y="644"/>
                    <a:pt x="8112" y="665"/>
                    <a:pt x="8091" y="686"/>
                  </a:cubicBezTo>
                  <a:cubicBezTo>
                    <a:pt x="8080" y="696"/>
                    <a:pt x="8080" y="696"/>
                    <a:pt x="8059" y="707"/>
                  </a:cubicBezTo>
                  <a:cubicBezTo>
                    <a:pt x="8049" y="707"/>
                    <a:pt x="8038" y="717"/>
                    <a:pt x="8017" y="717"/>
                  </a:cubicBezTo>
                  <a:cubicBezTo>
                    <a:pt x="7522" y="717"/>
                    <a:pt x="7025" y="771"/>
                    <a:pt x="6540" y="865"/>
                  </a:cubicBezTo>
                  <a:cubicBezTo>
                    <a:pt x="6340" y="907"/>
                    <a:pt x="6129" y="960"/>
                    <a:pt x="5928" y="1024"/>
                  </a:cubicBezTo>
                  <a:lnTo>
                    <a:pt x="5886" y="1034"/>
                  </a:lnTo>
                  <a:lnTo>
                    <a:pt x="5907" y="1076"/>
                  </a:lnTo>
                  <a:cubicBezTo>
                    <a:pt x="5950" y="1214"/>
                    <a:pt x="5982" y="1350"/>
                    <a:pt x="5982" y="1488"/>
                  </a:cubicBezTo>
                  <a:cubicBezTo>
                    <a:pt x="5982" y="1730"/>
                    <a:pt x="5907" y="1973"/>
                    <a:pt x="5813" y="2205"/>
                  </a:cubicBezTo>
                  <a:cubicBezTo>
                    <a:pt x="5707" y="2437"/>
                    <a:pt x="5570" y="2658"/>
                    <a:pt x="5433" y="2869"/>
                  </a:cubicBezTo>
                  <a:cubicBezTo>
                    <a:pt x="5063" y="3439"/>
                    <a:pt x="4631" y="3966"/>
                    <a:pt x="4135" y="4420"/>
                  </a:cubicBezTo>
                  <a:cubicBezTo>
                    <a:pt x="3703" y="4821"/>
                    <a:pt x="3218" y="5159"/>
                    <a:pt x="2679" y="5422"/>
                  </a:cubicBezTo>
                  <a:cubicBezTo>
                    <a:pt x="2332" y="5591"/>
                    <a:pt x="1931" y="5739"/>
                    <a:pt x="1540" y="5739"/>
                  </a:cubicBezTo>
                  <a:cubicBezTo>
                    <a:pt x="1319" y="5739"/>
                    <a:pt x="1097" y="5686"/>
                    <a:pt x="897" y="5560"/>
                  </a:cubicBezTo>
                  <a:cubicBezTo>
                    <a:pt x="591" y="5380"/>
                    <a:pt x="391" y="5138"/>
                    <a:pt x="264" y="4842"/>
                  </a:cubicBezTo>
                  <a:cubicBezTo>
                    <a:pt x="138" y="4557"/>
                    <a:pt x="84" y="4231"/>
                    <a:pt x="84" y="3893"/>
                  </a:cubicBezTo>
                  <a:cubicBezTo>
                    <a:pt x="84" y="3376"/>
                    <a:pt x="211" y="2848"/>
                    <a:pt x="391" y="2416"/>
                  </a:cubicBezTo>
                  <a:cubicBezTo>
                    <a:pt x="602" y="1899"/>
                    <a:pt x="918" y="1435"/>
                    <a:pt x="1319" y="1055"/>
                  </a:cubicBezTo>
                  <a:cubicBezTo>
                    <a:pt x="1720" y="675"/>
                    <a:pt x="2205" y="380"/>
                    <a:pt x="2733" y="222"/>
                  </a:cubicBezTo>
                  <a:cubicBezTo>
                    <a:pt x="3059" y="127"/>
                    <a:pt x="3408" y="85"/>
                    <a:pt x="3745" y="85"/>
                  </a:cubicBezTo>
                  <a:close/>
                  <a:moveTo>
                    <a:pt x="3745" y="0"/>
                  </a:moveTo>
                  <a:cubicBezTo>
                    <a:pt x="3397" y="0"/>
                    <a:pt x="3049" y="42"/>
                    <a:pt x="2711" y="148"/>
                  </a:cubicBezTo>
                  <a:cubicBezTo>
                    <a:pt x="2163" y="306"/>
                    <a:pt x="1667" y="602"/>
                    <a:pt x="1266" y="992"/>
                  </a:cubicBezTo>
                  <a:cubicBezTo>
                    <a:pt x="855" y="1382"/>
                    <a:pt x="527" y="1857"/>
                    <a:pt x="317" y="2384"/>
                  </a:cubicBezTo>
                  <a:cubicBezTo>
                    <a:pt x="127" y="2817"/>
                    <a:pt x="0" y="3366"/>
                    <a:pt x="0" y="3893"/>
                  </a:cubicBezTo>
                  <a:cubicBezTo>
                    <a:pt x="0" y="4241"/>
                    <a:pt x="53" y="4578"/>
                    <a:pt x="190" y="4885"/>
                  </a:cubicBezTo>
                  <a:cubicBezTo>
                    <a:pt x="317" y="5180"/>
                    <a:pt x="538" y="5443"/>
                    <a:pt x="844" y="5633"/>
                  </a:cubicBezTo>
                  <a:cubicBezTo>
                    <a:pt x="1066" y="5771"/>
                    <a:pt x="1308" y="5823"/>
                    <a:pt x="1540" y="5823"/>
                  </a:cubicBezTo>
                  <a:cubicBezTo>
                    <a:pt x="1952" y="5823"/>
                    <a:pt x="2353" y="5665"/>
                    <a:pt x="2722" y="5496"/>
                  </a:cubicBezTo>
                  <a:cubicBezTo>
                    <a:pt x="3260" y="5232"/>
                    <a:pt x="3745" y="4895"/>
                    <a:pt x="4188" y="4484"/>
                  </a:cubicBezTo>
                  <a:cubicBezTo>
                    <a:pt x="4695" y="4020"/>
                    <a:pt x="5127" y="3492"/>
                    <a:pt x="5496" y="2923"/>
                  </a:cubicBezTo>
                  <a:cubicBezTo>
                    <a:pt x="5644" y="2712"/>
                    <a:pt x="5781" y="2479"/>
                    <a:pt x="5886" y="2236"/>
                  </a:cubicBezTo>
                  <a:cubicBezTo>
                    <a:pt x="5992" y="1994"/>
                    <a:pt x="6066" y="1751"/>
                    <a:pt x="6066" y="1488"/>
                  </a:cubicBezTo>
                  <a:cubicBezTo>
                    <a:pt x="6066" y="1354"/>
                    <a:pt x="6040" y="1221"/>
                    <a:pt x="5996" y="1087"/>
                  </a:cubicBezTo>
                  <a:lnTo>
                    <a:pt x="5996" y="1087"/>
                  </a:lnTo>
                  <a:cubicBezTo>
                    <a:pt x="6177" y="1038"/>
                    <a:pt x="6374" y="989"/>
                    <a:pt x="6561" y="949"/>
                  </a:cubicBezTo>
                  <a:cubicBezTo>
                    <a:pt x="7036" y="855"/>
                    <a:pt x="7532" y="802"/>
                    <a:pt x="8017" y="802"/>
                  </a:cubicBezTo>
                  <a:cubicBezTo>
                    <a:pt x="8049" y="802"/>
                    <a:pt x="8070" y="792"/>
                    <a:pt x="8101" y="781"/>
                  </a:cubicBezTo>
                  <a:cubicBezTo>
                    <a:pt x="8134" y="771"/>
                    <a:pt x="8155" y="739"/>
                    <a:pt x="8176" y="707"/>
                  </a:cubicBezTo>
                  <a:cubicBezTo>
                    <a:pt x="8197" y="686"/>
                    <a:pt x="8197" y="644"/>
                    <a:pt x="8197" y="612"/>
                  </a:cubicBezTo>
                  <a:cubicBezTo>
                    <a:pt x="8197" y="560"/>
                    <a:pt x="8186" y="506"/>
                    <a:pt x="8155" y="475"/>
                  </a:cubicBezTo>
                  <a:cubicBezTo>
                    <a:pt x="8134" y="454"/>
                    <a:pt x="8112" y="433"/>
                    <a:pt x="8080" y="422"/>
                  </a:cubicBezTo>
                  <a:cubicBezTo>
                    <a:pt x="8059" y="412"/>
                    <a:pt x="8028" y="401"/>
                    <a:pt x="7996" y="401"/>
                  </a:cubicBezTo>
                  <a:cubicBezTo>
                    <a:pt x="7283" y="412"/>
                    <a:pt x="6570" y="516"/>
                    <a:pt x="5889" y="714"/>
                  </a:cubicBezTo>
                  <a:lnTo>
                    <a:pt x="5889" y="714"/>
                  </a:lnTo>
                  <a:cubicBezTo>
                    <a:pt x="5280" y="238"/>
                    <a:pt x="4518" y="0"/>
                    <a:pt x="37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2057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5"/>
        <p:cNvGrpSpPr/>
        <p:nvPr/>
      </p:nvGrpSpPr>
      <p:grpSpPr>
        <a:xfrm>
          <a:off x="0" y="0"/>
          <a:ext cx="0" cy="0"/>
          <a:chOff x="0" y="0"/>
          <a:chExt cx="0" cy="0"/>
        </a:xfrm>
      </p:grpSpPr>
      <p:pic>
        <p:nvPicPr>
          <p:cNvPr id="66" name="Google Shape;66;p14"/>
          <p:cNvPicPr preferRelativeResize="0"/>
          <p:nvPr/>
        </p:nvPicPr>
        <p:blipFill>
          <a:blip r:embed="rId2">
            <a:alphaModFix amt="25000"/>
          </a:blip>
          <a:stretch>
            <a:fillRect/>
          </a:stretch>
        </p:blipFill>
        <p:spPr>
          <a:xfrm>
            <a:off x="0" y="0"/>
            <a:ext cx="9144003" cy="5143501"/>
          </a:xfrm>
          <a:prstGeom prst="rect">
            <a:avLst/>
          </a:prstGeom>
          <a:noFill/>
          <a:ln>
            <a:noFill/>
          </a:ln>
        </p:spPr>
      </p:pic>
      <p:sp>
        <p:nvSpPr>
          <p:cNvPr id="67" name="Google Shape;67;p14"/>
          <p:cNvSpPr txBox="1">
            <a:spLocks noGrp="1"/>
          </p:cNvSpPr>
          <p:nvPr>
            <p:ph type="subTitle" idx="1"/>
          </p:nvPr>
        </p:nvSpPr>
        <p:spPr>
          <a:xfrm>
            <a:off x="3229200" y="1346349"/>
            <a:ext cx="5194800" cy="21300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3100"/>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68" name="Google Shape;68;p14"/>
          <p:cNvSpPr txBox="1">
            <a:spLocks noGrp="1"/>
          </p:cNvSpPr>
          <p:nvPr>
            <p:ph type="subTitle" idx="2"/>
          </p:nvPr>
        </p:nvSpPr>
        <p:spPr>
          <a:xfrm>
            <a:off x="3229208" y="3476338"/>
            <a:ext cx="5194800" cy="5787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Font typeface="Grandstander"/>
              <a:buNone/>
              <a:defRPr sz="2200" b="1">
                <a:highlight>
                  <a:schemeClr val="lt2"/>
                </a:highlight>
                <a:latin typeface="Grandstander"/>
                <a:ea typeface="Grandstander"/>
                <a:cs typeface="Grandstander"/>
                <a:sym typeface="Grandstander"/>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2339213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0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897"/>
        <p:cNvGrpSpPr/>
        <p:nvPr/>
      </p:nvGrpSpPr>
      <p:grpSpPr>
        <a:xfrm>
          <a:off x="0" y="0"/>
          <a:ext cx="0" cy="0"/>
          <a:chOff x="0" y="0"/>
          <a:chExt cx="0" cy="0"/>
        </a:xfrm>
      </p:grpSpPr>
      <p:sp>
        <p:nvSpPr>
          <p:cNvPr id="898" name="Google Shape;898;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99" name="Google Shape;899;p25"/>
          <p:cNvSpPr txBox="1">
            <a:spLocks noGrp="1"/>
          </p:cNvSpPr>
          <p:nvPr>
            <p:ph type="subTitle" idx="1"/>
          </p:nvPr>
        </p:nvSpPr>
        <p:spPr>
          <a:xfrm>
            <a:off x="948600" y="3034062"/>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00" name="Google Shape;900;p25"/>
          <p:cNvSpPr txBox="1">
            <a:spLocks noGrp="1"/>
          </p:cNvSpPr>
          <p:nvPr>
            <p:ph type="subTitle" idx="2"/>
          </p:nvPr>
        </p:nvSpPr>
        <p:spPr>
          <a:xfrm>
            <a:off x="3419272" y="3034062"/>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01" name="Google Shape;901;p25"/>
          <p:cNvSpPr txBox="1">
            <a:spLocks noGrp="1"/>
          </p:cNvSpPr>
          <p:nvPr>
            <p:ph type="subTitle" idx="3"/>
          </p:nvPr>
        </p:nvSpPr>
        <p:spPr>
          <a:xfrm>
            <a:off x="5889948" y="3034062"/>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02" name="Google Shape;902;p25"/>
          <p:cNvSpPr txBox="1">
            <a:spLocks noGrp="1"/>
          </p:cNvSpPr>
          <p:nvPr>
            <p:ph type="title" idx="4" hasCustomPrompt="1"/>
          </p:nvPr>
        </p:nvSpPr>
        <p:spPr>
          <a:xfrm>
            <a:off x="1734000" y="1742663"/>
            <a:ext cx="734700" cy="731400"/>
          </a:xfrm>
          <a:prstGeom prst="rect">
            <a:avLst/>
          </a:prstGeom>
          <a:solidFill>
            <a:schemeClr val="accent1"/>
          </a:solidFill>
        </p:spPr>
        <p:txBody>
          <a:bodyPr spcFirstLastPara="1" wrap="square" lIns="91425" tIns="91425" rIns="91425" bIns="91425" anchor="t" anchorCtr="0">
            <a:noAutofit/>
          </a:bodyPr>
          <a:lstStyle>
            <a:lvl1pPr lvl="0" rtl="0">
              <a:spcBef>
                <a:spcPts val="0"/>
              </a:spcBef>
              <a:spcAft>
                <a:spcPts val="0"/>
              </a:spcAft>
              <a:buSzPts val="3000"/>
              <a:buNone/>
              <a:defRPr>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3" name="Google Shape;903;p25"/>
          <p:cNvSpPr txBox="1">
            <a:spLocks noGrp="1"/>
          </p:cNvSpPr>
          <p:nvPr>
            <p:ph type="title" idx="5" hasCustomPrompt="1"/>
          </p:nvPr>
        </p:nvSpPr>
        <p:spPr>
          <a:xfrm>
            <a:off x="4204673" y="1742663"/>
            <a:ext cx="734700" cy="731400"/>
          </a:xfrm>
          <a:prstGeom prst="rect">
            <a:avLst/>
          </a:prstGeom>
          <a:solidFill>
            <a:schemeClr val="accent1"/>
          </a:solidFill>
        </p:spPr>
        <p:txBody>
          <a:bodyPr spcFirstLastPara="1" wrap="square" lIns="91425" tIns="91425" rIns="91425" bIns="91425" anchor="t" anchorCtr="0">
            <a:noAutofit/>
          </a:bodyPr>
          <a:lstStyle>
            <a:lvl1pPr lvl="0" rtl="0">
              <a:spcBef>
                <a:spcPts val="0"/>
              </a:spcBef>
              <a:spcAft>
                <a:spcPts val="0"/>
              </a:spcAft>
              <a:buSzPts val="3000"/>
              <a:buNone/>
              <a:defRPr>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4" name="Google Shape;904;p25"/>
          <p:cNvSpPr txBox="1">
            <a:spLocks noGrp="1"/>
          </p:cNvSpPr>
          <p:nvPr>
            <p:ph type="title" idx="6" hasCustomPrompt="1"/>
          </p:nvPr>
        </p:nvSpPr>
        <p:spPr>
          <a:xfrm>
            <a:off x="6675350" y="1742663"/>
            <a:ext cx="734700" cy="731400"/>
          </a:xfrm>
          <a:prstGeom prst="rect">
            <a:avLst/>
          </a:prstGeom>
          <a:solidFill>
            <a:schemeClr val="accent1"/>
          </a:solidFill>
        </p:spPr>
        <p:txBody>
          <a:bodyPr spcFirstLastPara="1" wrap="square" lIns="91425" tIns="91425" rIns="91425" bIns="91425" anchor="t" anchorCtr="0">
            <a:noAutofit/>
          </a:bodyPr>
          <a:lstStyle>
            <a:lvl1pPr lvl="0" rtl="0">
              <a:spcBef>
                <a:spcPts val="0"/>
              </a:spcBef>
              <a:spcAft>
                <a:spcPts val="0"/>
              </a:spcAft>
              <a:buSzPts val="3000"/>
              <a:buNone/>
              <a:defRPr>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5" name="Google Shape;905;p25"/>
          <p:cNvSpPr txBox="1">
            <a:spLocks noGrp="1"/>
          </p:cNvSpPr>
          <p:nvPr>
            <p:ph type="subTitle" idx="7"/>
          </p:nvPr>
        </p:nvSpPr>
        <p:spPr>
          <a:xfrm>
            <a:off x="948600" y="2627038"/>
            <a:ext cx="2305500" cy="3945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2400" b="1">
                <a:solidFill>
                  <a:schemeClr val="accent1"/>
                </a:solidFill>
                <a:latin typeface="Elsie"/>
                <a:ea typeface="Elsie"/>
                <a:cs typeface="Elsie"/>
                <a:sym typeface="Elsi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06" name="Google Shape;906;p25"/>
          <p:cNvSpPr txBox="1">
            <a:spLocks noGrp="1"/>
          </p:cNvSpPr>
          <p:nvPr>
            <p:ph type="subTitle" idx="8"/>
          </p:nvPr>
        </p:nvSpPr>
        <p:spPr>
          <a:xfrm>
            <a:off x="3419272" y="2627038"/>
            <a:ext cx="2305500" cy="3945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2400" b="1">
                <a:solidFill>
                  <a:schemeClr val="accent1"/>
                </a:solidFill>
                <a:latin typeface="Elsie"/>
                <a:ea typeface="Elsie"/>
                <a:cs typeface="Elsie"/>
                <a:sym typeface="Elsi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07" name="Google Shape;907;p25"/>
          <p:cNvSpPr txBox="1">
            <a:spLocks noGrp="1"/>
          </p:cNvSpPr>
          <p:nvPr>
            <p:ph type="subTitle" idx="9"/>
          </p:nvPr>
        </p:nvSpPr>
        <p:spPr>
          <a:xfrm>
            <a:off x="5889948" y="2627038"/>
            <a:ext cx="2305500" cy="3945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2400" b="1">
                <a:solidFill>
                  <a:schemeClr val="accent1"/>
                </a:solidFill>
                <a:latin typeface="Elsie"/>
                <a:ea typeface="Elsie"/>
                <a:cs typeface="Elsie"/>
                <a:sym typeface="Elsi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908" name="Google Shape;908;p25"/>
          <p:cNvGrpSpPr/>
          <p:nvPr/>
        </p:nvGrpSpPr>
        <p:grpSpPr>
          <a:xfrm rot="5400000" flipH="1">
            <a:off x="-232893" y="3247954"/>
            <a:ext cx="1146641" cy="547060"/>
            <a:chOff x="2866142" y="2956137"/>
            <a:chExt cx="1399879" cy="667879"/>
          </a:xfrm>
        </p:grpSpPr>
        <p:sp>
          <p:nvSpPr>
            <p:cNvPr id="909" name="Google Shape;909;p25"/>
            <p:cNvSpPr/>
            <p:nvPr/>
          </p:nvSpPr>
          <p:spPr>
            <a:xfrm>
              <a:off x="3965345" y="3323386"/>
              <a:ext cx="300676" cy="300630"/>
            </a:xfrm>
            <a:custGeom>
              <a:avLst/>
              <a:gdLst/>
              <a:ahLst/>
              <a:cxnLst/>
              <a:rect l="l" t="t" r="r" b="b"/>
              <a:pathLst>
                <a:path w="6499" h="6498" extrusionOk="0">
                  <a:moveTo>
                    <a:pt x="3250" y="680"/>
                  </a:moveTo>
                  <a:cubicBezTo>
                    <a:pt x="4663" y="680"/>
                    <a:pt x="5818" y="1836"/>
                    <a:pt x="5818" y="3249"/>
                  </a:cubicBezTo>
                  <a:cubicBezTo>
                    <a:pt x="5818" y="4663"/>
                    <a:pt x="4663" y="5818"/>
                    <a:pt x="3250" y="5818"/>
                  </a:cubicBezTo>
                  <a:cubicBezTo>
                    <a:pt x="1836" y="5818"/>
                    <a:pt x="681" y="4663"/>
                    <a:pt x="681" y="3249"/>
                  </a:cubicBezTo>
                  <a:cubicBezTo>
                    <a:pt x="681" y="1836"/>
                    <a:pt x="1836" y="680"/>
                    <a:pt x="3250" y="680"/>
                  </a:cubicBezTo>
                  <a:close/>
                  <a:moveTo>
                    <a:pt x="3250" y="1"/>
                  </a:moveTo>
                  <a:cubicBezTo>
                    <a:pt x="1469" y="1"/>
                    <a:pt x="1" y="1469"/>
                    <a:pt x="1" y="3249"/>
                  </a:cubicBezTo>
                  <a:cubicBezTo>
                    <a:pt x="1" y="5043"/>
                    <a:pt x="1469" y="6498"/>
                    <a:pt x="3250" y="6498"/>
                  </a:cubicBezTo>
                  <a:cubicBezTo>
                    <a:pt x="5044" y="6498"/>
                    <a:pt x="6498" y="5043"/>
                    <a:pt x="6498" y="3249"/>
                  </a:cubicBezTo>
                  <a:cubicBezTo>
                    <a:pt x="6498" y="1469"/>
                    <a:pt x="5044" y="1"/>
                    <a:pt x="3250" y="1"/>
                  </a:cubicBez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5"/>
            <p:cNvSpPr/>
            <p:nvPr/>
          </p:nvSpPr>
          <p:spPr>
            <a:xfrm>
              <a:off x="3599391" y="3323386"/>
              <a:ext cx="299982" cy="300630"/>
            </a:xfrm>
            <a:custGeom>
              <a:avLst/>
              <a:gdLst/>
              <a:ahLst/>
              <a:cxnLst/>
              <a:rect l="l" t="t" r="r" b="b"/>
              <a:pathLst>
                <a:path w="6484" h="6498" extrusionOk="0">
                  <a:moveTo>
                    <a:pt x="3235" y="680"/>
                  </a:moveTo>
                  <a:cubicBezTo>
                    <a:pt x="4662" y="680"/>
                    <a:pt x="5804" y="1836"/>
                    <a:pt x="5804" y="3249"/>
                  </a:cubicBezTo>
                  <a:cubicBezTo>
                    <a:pt x="5804" y="4663"/>
                    <a:pt x="4662" y="5818"/>
                    <a:pt x="3235" y="5818"/>
                  </a:cubicBezTo>
                  <a:cubicBezTo>
                    <a:pt x="1822" y="5818"/>
                    <a:pt x="680" y="4663"/>
                    <a:pt x="680" y="3249"/>
                  </a:cubicBezTo>
                  <a:cubicBezTo>
                    <a:pt x="680" y="1836"/>
                    <a:pt x="1822" y="680"/>
                    <a:pt x="3235" y="680"/>
                  </a:cubicBezTo>
                  <a:close/>
                  <a:moveTo>
                    <a:pt x="3235" y="1"/>
                  </a:moveTo>
                  <a:cubicBezTo>
                    <a:pt x="1455" y="1"/>
                    <a:pt x="0" y="1469"/>
                    <a:pt x="0" y="3249"/>
                  </a:cubicBezTo>
                  <a:cubicBezTo>
                    <a:pt x="0" y="5043"/>
                    <a:pt x="1455" y="6498"/>
                    <a:pt x="3235" y="6498"/>
                  </a:cubicBezTo>
                  <a:cubicBezTo>
                    <a:pt x="5029" y="6498"/>
                    <a:pt x="6484" y="5043"/>
                    <a:pt x="6484" y="3249"/>
                  </a:cubicBezTo>
                  <a:cubicBezTo>
                    <a:pt x="6484" y="1469"/>
                    <a:pt x="5029" y="1"/>
                    <a:pt x="3235" y="1"/>
                  </a:cubicBez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5"/>
            <p:cNvSpPr/>
            <p:nvPr/>
          </p:nvSpPr>
          <p:spPr>
            <a:xfrm>
              <a:off x="3232744" y="3323386"/>
              <a:ext cx="300029" cy="300630"/>
            </a:xfrm>
            <a:custGeom>
              <a:avLst/>
              <a:gdLst/>
              <a:ahLst/>
              <a:cxnLst/>
              <a:rect l="l" t="t" r="r" b="b"/>
              <a:pathLst>
                <a:path w="6485" h="6498" extrusionOk="0">
                  <a:moveTo>
                    <a:pt x="3250" y="680"/>
                  </a:moveTo>
                  <a:cubicBezTo>
                    <a:pt x="4663" y="680"/>
                    <a:pt x="5805" y="1836"/>
                    <a:pt x="5805" y="3249"/>
                  </a:cubicBezTo>
                  <a:cubicBezTo>
                    <a:pt x="5805" y="4663"/>
                    <a:pt x="4663" y="5818"/>
                    <a:pt x="3250" y="5818"/>
                  </a:cubicBezTo>
                  <a:cubicBezTo>
                    <a:pt x="1822" y="5818"/>
                    <a:pt x="681" y="4663"/>
                    <a:pt x="681" y="3249"/>
                  </a:cubicBezTo>
                  <a:cubicBezTo>
                    <a:pt x="681" y="1836"/>
                    <a:pt x="1822" y="680"/>
                    <a:pt x="3250" y="680"/>
                  </a:cubicBezTo>
                  <a:close/>
                  <a:moveTo>
                    <a:pt x="3250" y="1"/>
                  </a:moveTo>
                  <a:cubicBezTo>
                    <a:pt x="1455" y="1"/>
                    <a:pt x="1" y="1469"/>
                    <a:pt x="1" y="3249"/>
                  </a:cubicBezTo>
                  <a:cubicBezTo>
                    <a:pt x="1" y="5043"/>
                    <a:pt x="1455" y="6498"/>
                    <a:pt x="3250" y="6498"/>
                  </a:cubicBezTo>
                  <a:cubicBezTo>
                    <a:pt x="5030" y="6498"/>
                    <a:pt x="6484" y="5043"/>
                    <a:pt x="6484" y="3249"/>
                  </a:cubicBezTo>
                  <a:cubicBezTo>
                    <a:pt x="6484" y="1469"/>
                    <a:pt x="5030" y="1"/>
                    <a:pt x="3250" y="1"/>
                  </a:cubicBez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5"/>
            <p:cNvSpPr/>
            <p:nvPr/>
          </p:nvSpPr>
          <p:spPr>
            <a:xfrm>
              <a:off x="2866142" y="3323386"/>
              <a:ext cx="300630" cy="300630"/>
            </a:xfrm>
            <a:custGeom>
              <a:avLst/>
              <a:gdLst/>
              <a:ahLst/>
              <a:cxnLst/>
              <a:rect l="l" t="t" r="r" b="b"/>
              <a:pathLst>
                <a:path w="6498" h="6498" extrusionOk="0">
                  <a:moveTo>
                    <a:pt x="3249" y="680"/>
                  </a:moveTo>
                  <a:cubicBezTo>
                    <a:pt x="4663" y="680"/>
                    <a:pt x="5818" y="1836"/>
                    <a:pt x="5818" y="3249"/>
                  </a:cubicBezTo>
                  <a:cubicBezTo>
                    <a:pt x="5818" y="4663"/>
                    <a:pt x="4663" y="5818"/>
                    <a:pt x="3249" y="5818"/>
                  </a:cubicBezTo>
                  <a:cubicBezTo>
                    <a:pt x="1836" y="5818"/>
                    <a:pt x="680" y="4663"/>
                    <a:pt x="680" y="3249"/>
                  </a:cubicBezTo>
                  <a:cubicBezTo>
                    <a:pt x="680" y="1836"/>
                    <a:pt x="1836" y="680"/>
                    <a:pt x="3249" y="680"/>
                  </a:cubicBezTo>
                  <a:close/>
                  <a:moveTo>
                    <a:pt x="3249" y="1"/>
                  </a:moveTo>
                  <a:cubicBezTo>
                    <a:pt x="1455" y="1"/>
                    <a:pt x="1" y="1469"/>
                    <a:pt x="1" y="3249"/>
                  </a:cubicBezTo>
                  <a:cubicBezTo>
                    <a:pt x="1" y="5043"/>
                    <a:pt x="1455" y="6498"/>
                    <a:pt x="3249" y="6498"/>
                  </a:cubicBezTo>
                  <a:cubicBezTo>
                    <a:pt x="5030" y="6498"/>
                    <a:pt x="6498" y="5043"/>
                    <a:pt x="6498" y="3249"/>
                  </a:cubicBezTo>
                  <a:cubicBezTo>
                    <a:pt x="6498" y="1469"/>
                    <a:pt x="5030" y="1"/>
                    <a:pt x="3249" y="1"/>
                  </a:cubicBez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5"/>
            <p:cNvSpPr/>
            <p:nvPr/>
          </p:nvSpPr>
          <p:spPr>
            <a:xfrm>
              <a:off x="3965345" y="2956137"/>
              <a:ext cx="300676" cy="300630"/>
            </a:xfrm>
            <a:custGeom>
              <a:avLst/>
              <a:gdLst/>
              <a:ahLst/>
              <a:cxnLst/>
              <a:rect l="l" t="t" r="r" b="b"/>
              <a:pathLst>
                <a:path w="6499" h="6498" extrusionOk="0">
                  <a:moveTo>
                    <a:pt x="3250" y="680"/>
                  </a:moveTo>
                  <a:cubicBezTo>
                    <a:pt x="4663" y="680"/>
                    <a:pt x="5818" y="1836"/>
                    <a:pt x="5818" y="3249"/>
                  </a:cubicBezTo>
                  <a:cubicBezTo>
                    <a:pt x="5818" y="4663"/>
                    <a:pt x="4663" y="5818"/>
                    <a:pt x="3250" y="5818"/>
                  </a:cubicBezTo>
                  <a:cubicBezTo>
                    <a:pt x="1836" y="5818"/>
                    <a:pt x="681" y="4663"/>
                    <a:pt x="681" y="3249"/>
                  </a:cubicBezTo>
                  <a:cubicBezTo>
                    <a:pt x="681" y="1836"/>
                    <a:pt x="1836" y="680"/>
                    <a:pt x="3250" y="680"/>
                  </a:cubicBezTo>
                  <a:close/>
                  <a:moveTo>
                    <a:pt x="3250" y="1"/>
                  </a:moveTo>
                  <a:cubicBezTo>
                    <a:pt x="1469" y="1"/>
                    <a:pt x="1" y="1455"/>
                    <a:pt x="1" y="3249"/>
                  </a:cubicBezTo>
                  <a:cubicBezTo>
                    <a:pt x="1" y="5044"/>
                    <a:pt x="1469" y="6498"/>
                    <a:pt x="3250" y="6498"/>
                  </a:cubicBezTo>
                  <a:cubicBezTo>
                    <a:pt x="5044" y="6498"/>
                    <a:pt x="6498" y="5044"/>
                    <a:pt x="6498" y="3249"/>
                  </a:cubicBezTo>
                  <a:cubicBezTo>
                    <a:pt x="6498" y="1455"/>
                    <a:pt x="5044" y="1"/>
                    <a:pt x="3250" y="1"/>
                  </a:cubicBez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5"/>
            <p:cNvSpPr/>
            <p:nvPr/>
          </p:nvSpPr>
          <p:spPr>
            <a:xfrm>
              <a:off x="3599391" y="2956137"/>
              <a:ext cx="299982" cy="300630"/>
            </a:xfrm>
            <a:custGeom>
              <a:avLst/>
              <a:gdLst/>
              <a:ahLst/>
              <a:cxnLst/>
              <a:rect l="l" t="t" r="r" b="b"/>
              <a:pathLst>
                <a:path w="6484" h="6498" extrusionOk="0">
                  <a:moveTo>
                    <a:pt x="3235" y="680"/>
                  </a:moveTo>
                  <a:cubicBezTo>
                    <a:pt x="4662" y="680"/>
                    <a:pt x="5804" y="1836"/>
                    <a:pt x="5804" y="3249"/>
                  </a:cubicBezTo>
                  <a:cubicBezTo>
                    <a:pt x="5804" y="4663"/>
                    <a:pt x="4662" y="5818"/>
                    <a:pt x="3235" y="5818"/>
                  </a:cubicBezTo>
                  <a:cubicBezTo>
                    <a:pt x="1822" y="5818"/>
                    <a:pt x="680" y="4663"/>
                    <a:pt x="680" y="3249"/>
                  </a:cubicBezTo>
                  <a:cubicBezTo>
                    <a:pt x="680" y="1836"/>
                    <a:pt x="1822" y="680"/>
                    <a:pt x="3235" y="680"/>
                  </a:cubicBezTo>
                  <a:close/>
                  <a:moveTo>
                    <a:pt x="3235" y="1"/>
                  </a:moveTo>
                  <a:cubicBezTo>
                    <a:pt x="1455" y="1"/>
                    <a:pt x="0" y="1455"/>
                    <a:pt x="0" y="3249"/>
                  </a:cubicBezTo>
                  <a:cubicBezTo>
                    <a:pt x="0" y="5044"/>
                    <a:pt x="1455" y="6498"/>
                    <a:pt x="3235" y="6498"/>
                  </a:cubicBezTo>
                  <a:cubicBezTo>
                    <a:pt x="5029" y="6498"/>
                    <a:pt x="6484" y="5044"/>
                    <a:pt x="6484" y="3249"/>
                  </a:cubicBezTo>
                  <a:cubicBezTo>
                    <a:pt x="6484" y="1455"/>
                    <a:pt x="5029" y="1"/>
                    <a:pt x="3235" y="1"/>
                  </a:cubicBez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5"/>
            <p:cNvSpPr/>
            <p:nvPr/>
          </p:nvSpPr>
          <p:spPr>
            <a:xfrm>
              <a:off x="3232744" y="2956137"/>
              <a:ext cx="300029" cy="300630"/>
            </a:xfrm>
            <a:custGeom>
              <a:avLst/>
              <a:gdLst/>
              <a:ahLst/>
              <a:cxnLst/>
              <a:rect l="l" t="t" r="r" b="b"/>
              <a:pathLst>
                <a:path w="6485" h="6498" extrusionOk="0">
                  <a:moveTo>
                    <a:pt x="3250" y="680"/>
                  </a:moveTo>
                  <a:cubicBezTo>
                    <a:pt x="4663" y="680"/>
                    <a:pt x="5805" y="1836"/>
                    <a:pt x="5805" y="3249"/>
                  </a:cubicBezTo>
                  <a:cubicBezTo>
                    <a:pt x="5805" y="4663"/>
                    <a:pt x="4663" y="5818"/>
                    <a:pt x="3250" y="5818"/>
                  </a:cubicBezTo>
                  <a:cubicBezTo>
                    <a:pt x="1822" y="5818"/>
                    <a:pt x="681" y="4663"/>
                    <a:pt x="681" y="3249"/>
                  </a:cubicBezTo>
                  <a:cubicBezTo>
                    <a:pt x="681" y="1836"/>
                    <a:pt x="1822" y="680"/>
                    <a:pt x="3250" y="680"/>
                  </a:cubicBezTo>
                  <a:close/>
                  <a:moveTo>
                    <a:pt x="3250" y="1"/>
                  </a:moveTo>
                  <a:cubicBezTo>
                    <a:pt x="1455" y="1"/>
                    <a:pt x="1" y="1455"/>
                    <a:pt x="1" y="3249"/>
                  </a:cubicBezTo>
                  <a:cubicBezTo>
                    <a:pt x="1" y="5044"/>
                    <a:pt x="1455" y="6498"/>
                    <a:pt x="3250" y="6498"/>
                  </a:cubicBezTo>
                  <a:cubicBezTo>
                    <a:pt x="5030" y="6498"/>
                    <a:pt x="6484" y="5044"/>
                    <a:pt x="6484" y="3249"/>
                  </a:cubicBezTo>
                  <a:cubicBezTo>
                    <a:pt x="6484" y="1455"/>
                    <a:pt x="5030" y="1"/>
                    <a:pt x="3250" y="1"/>
                  </a:cubicBez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5"/>
            <p:cNvSpPr/>
            <p:nvPr/>
          </p:nvSpPr>
          <p:spPr>
            <a:xfrm>
              <a:off x="2866142" y="2956137"/>
              <a:ext cx="300630" cy="300630"/>
            </a:xfrm>
            <a:custGeom>
              <a:avLst/>
              <a:gdLst/>
              <a:ahLst/>
              <a:cxnLst/>
              <a:rect l="l" t="t" r="r" b="b"/>
              <a:pathLst>
                <a:path w="6498" h="6498" extrusionOk="0">
                  <a:moveTo>
                    <a:pt x="3249" y="680"/>
                  </a:moveTo>
                  <a:cubicBezTo>
                    <a:pt x="4663" y="680"/>
                    <a:pt x="5818" y="1836"/>
                    <a:pt x="5818" y="3249"/>
                  </a:cubicBezTo>
                  <a:cubicBezTo>
                    <a:pt x="5818" y="4663"/>
                    <a:pt x="4663" y="5818"/>
                    <a:pt x="3249" y="5818"/>
                  </a:cubicBezTo>
                  <a:cubicBezTo>
                    <a:pt x="1836" y="5818"/>
                    <a:pt x="680" y="4663"/>
                    <a:pt x="680" y="3249"/>
                  </a:cubicBezTo>
                  <a:cubicBezTo>
                    <a:pt x="680" y="1836"/>
                    <a:pt x="1836" y="680"/>
                    <a:pt x="3249" y="680"/>
                  </a:cubicBezTo>
                  <a:close/>
                  <a:moveTo>
                    <a:pt x="3249" y="1"/>
                  </a:moveTo>
                  <a:cubicBezTo>
                    <a:pt x="1455" y="1"/>
                    <a:pt x="1" y="1455"/>
                    <a:pt x="1" y="3249"/>
                  </a:cubicBezTo>
                  <a:cubicBezTo>
                    <a:pt x="1" y="5044"/>
                    <a:pt x="1455" y="6498"/>
                    <a:pt x="3249" y="6498"/>
                  </a:cubicBezTo>
                  <a:cubicBezTo>
                    <a:pt x="5030" y="6498"/>
                    <a:pt x="6498" y="5044"/>
                    <a:pt x="6498" y="3249"/>
                  </a:cubicBezTo>
                  <a:cubicBezTo>
                    <a:pt x="6498" y="1455"/>
                    <a:pt x="5030" y="1"/>
                    <a:pt x="3249" y="1"/>
                  </a:cubicBez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7" name="Google Shape;917;p25"/>
          <p:cNvGrpSpPr/>
          <p:nvPr/>
        </p:nvGrpSpPr>
        <p:grpSpPr>
          <a:xfrm rot="5400000">
            <a:off x="566853" y="4711123"/>
            <a:ext cx="961714" cy="962207"/>
            <a:chOff x="1694627" y="1846246"/>
            <a:chExt cx="1174111" cy="1174713"/>
          </a:xfrm>
        </p:grpSpPr>
        <p:sp>
          <p:nvSpPr>
            <p:cNvPr id="918" name="Google Shape;918;p25"/>
            <p:cNvSpPr/>
            <p:nvPr/>
          </p:nvSpPr>
          <p:spPr>
            <a:xfrm>
              <a:off x="1694627" y="2158163"/>
              <a:ext cx="862195" cy="862796"/>
            </a:xfrm>
            <a:custGeom>
              <a:avLst/>
              <a:gdLst/>
              <a:ahLst/>
              <a:cxnLst/>
              <a:rect l="l" t="t" r="r" b="b"/>
              <a:pathLst>
                <a:path w="18636" h="18649" extrusionOk="0">
                  <a:moveTo>
                    <a:pt x="1088" y="0"/>
                  </a:moveTo>
                  <a:lnTo>
                    <a:pt x="0" y="1101"/>
                  </a:lnTo>
                  <a:lnTo>
                    <a:pt x="17548" y="18649"/>
                  </a:lnTo>
                  <a:lnTo>
                    <a:pt x="18635" y="17561"/>
                  </a:lnTo>
                  <a:lnTo>
                    <a:pt x="1088" y="0"/>
                  </a:ln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5"/>
            <p:cNvSpPr/>
            <p:nvPr/>
          </p:nvSpPr>
          <p:spPr>
            <a:xfrm>
              <a:off x="1798399" y="2054391"/>
              <a:ext cx="862796" cy="862842"/>
            </a:xfrm>
            <a:custGeom>
              <a:avLst/>
              <a:gdLst/>
              <a:ahLst/>
              <a:cxnLst/>
              <a:rect l="l" t="t" r="r" b="b"/>
              <a:pathLst>
                <a:path w="18649" h="18650" extrusionOk="0">
                  <a:moveTo>
                    <a:pt x="1087" y="1"/>
                  </a:moveTo>
                  <a:lnTo>
                    <a:pt x="0" y="1088"/>
                  </a:lnTo>
                  <a:lnTo>
                    <a:pt x="17548" y="18649"/>
                  </a:lnTo>
                  <a:lnTo>
                    <a:pt x="18649" y="17548"/>
                  </a:lnTo>
                  <a:lnTo>
                    <a:pt x="1087" y="1"/>
                  </a:ln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5"/>
            <p:cNvSpPr/>
            <p:nvPr/>
          </p:nvSpPr>
          <p:spPr>
            <a:xfrm>
              <a:off x="1902125" y="1950018"/>
              <a:ext cx="862842" cy="862796"/>
            </a:xfrm>
            <a:custGeom>
              <a:avLst/>
              <a:gdLst/>
              <a:ahLst/>
              <a:cxnLst/>
              <a:rect l="l" t="t" r="r" b="b"/>
              <a:pathLst>
                <a:path w="18650" h="18649" extrusionOk="0">
                  <a:moveTo>
                    <a:pt x="1102" y="0"/>
                  </a:moveTo>
                  <a:lnTo>
                    <a:pt x="1" y="1101"/>
                  </a:lnTo>
                  <a:lnTo>
                    <a:pt x="17562" y="18649"/>
                  </a:lnTo>
                  <a:lnTo>
                    <a:pt x="18649" y="17561"/>
                  </a:lnTo>
                  <a:lnTo>
                    <a:pt x="1102" y="0"/>
                  </a:ln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5"/>
            <p:cNvSpPr/>
            <p:nvPr/>
          </p:nvSpPr>
          <p:spPr>
            <a:xfrm>
              <a:off x="2006544" y="1846246"/>
              <a:ext cx="862195" cy="862842"/>
            </a:xfrm>
            <a:custGeom>
              <a:avLst/>
              <a:gdLst/>
              <a:ahLst/>
              <a:cxnLst/>
              <a:rect l="l" t="t" r="r" b="b"/>
              <a:pathLst>
                <a:path w="18636" h="18650" extrusionOk="0">
                  <a:moveTo>
                    <a:pt x="1087" y="1"/>
                  </a:moveTo>
                  <a:lnTo>
                    <a:pt x="0" y="1102"/>
                  </a:lnTo>
                  <a:lnTo>
                    <a:pt x="17548" y="18649"/>
                  </a:lnTo>
                  <a:lnTo>
                    <a:pt x="18635" y="17562"/>
                  </a:lnTo>
                  <a:lnTo>
                    <a:pt x="1087" y="1"/>
                  </a:ln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2" name="Google Shape;922;p25"/>
          <p:cNvGrpSpPr/>
          <p:nvPr/>
        </p:nvGrpSpPr>
        <p:grpSpPr>
          <a:xfrm rot="5400000">
            <a:off x="1523857" y="4868740"/>
            <a:ext cx="873604" cy="406467"/>
            <a:chOff x="1329275" y="1507913"/>
            <a:chExt cx="1066541" cy="496237"/>
          </a:xfrm>
        </p:grpSpPr>
        <p:sp>
          <p:nvSpPr>
            <p:cNvPr id="923" name="Google Shape;923;p25"/>
            <p:cNvSpPr/>
            <p:nvPr/>
          </p:nvSpPr>
          <p:spPr>
            <a:xfrm>
              <a:off x="2186375" y="1794708"/>
              <a:ext cx="209442" cy="209442"/>
            </a:xfrm>
            <a:custGeom>
              <a:avLst/>
              <a:gdLst/>
              <a:ahLst/>
              <a:cxnLst/>
              <a:rect l="l" t="t" r="r" b="b"/>
              <a:pathLst>
                <a:path w="4527" h="4527" extrusionOk="0">
                  <a:moveTo>
                    <a:pt x="2257" y="0"/>
                  </a:moveTo>
                  <a:cubicBezTo>
                    <a:pt x="1006" y="0"/>
                    <a:pt x="0" y="1006"/>
                    <a:pt x="0" y="2270"/>
                  </a:cubicBezTo>
                  <a:cubicBezTo>
                    <a:pt x="0" y="3520"/>
                    <a:pt x="1006" y="4526"/>
                    <a:pt x="2257" y="4526"/>
                  </a:cubicBezTo>
                  <a:cubicBezTo>
                    <a:pt x="3521" y="4526"/>
                    <a:pt x="4527" y="3520"/>
                    <a:pt x="4527" y="2270"/>
                  </a:cubicBezTo>
                  <a:cubicBezTo>
                    <a:pt x="4527" y="1006"/>
                    <a:pt x="3521" y="0"/>
                    <a:pt x="2257" y="0"/>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5"/>
            <p:cNvSpPr/>
            <p:nvPr/>
          </p:nvSpPr>
          <p:spPr>
            <a:xfrm>
              <a:off x="1900228" y="1794708"/>
              <a:ext cx="210089" cy="209442"/>
            </a:xfrm>
            <a:custGeom>
              <a:avLst/>
              <a:gdLst/>
              <a:ahLst/>
              <a:cxnLst/>
              <a:rect l="l" t="t" r="r" b="b"/>
              <a:pathLst>
                <a:path w="4541" h="4527" extrusionOk="0">
                  <a:moveTo>
                    <a:pt x="2271" y="0"/>
                  </a:moveTo>
                  <a:cubicBezTo>
                    <a:pt x="1020" y="0"/>
                    <a:pt x="1" y="1006"/>
                    <a:pt x="1" y="2270"/>
                  </a:cubicBezTo>
                  <a:cubicBezTo>
                    <a:pt x="1" y="3520"/>
                    <a:pt x="1020" y="4526"/>
                    <a:pt x="2271" y="4526"/>
                  </a:cubicBezTo>
                  <a:cubicBezTo>
                    <a:pt x="3521" y="4526"/>
                    <a:pt x="4541" y="3520"/>
                    <a:pt x="4541" y="2270"/>
                  </a:cubicBezTo>
                  <a:cubicBezTo>
                    <a:pt x="4541" y="1006"/>
                    <a:pt x="3521" y="0"/>
                    <a:pt x="2271" y="0"/>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5"/>
            <p:cNvSpPr/>
            <p:nvPr/>
          </p:nvSpPr>
          <p:spPr>
            <a:xfrm>
              <a:off x="1614775" y="1794708"/>
              <a:ext cx="209442" cy="209442"/>
            </a:xfrm>
            <a:custGeom>
              <a:avLst/>
              <a:gdLst/>
              <a:ahLst/>
              <a:cxnLst/>
              <a:rect l="l" t="t" r="r" b="b"/>
              <a:pathLst>
                <a:path w="4527" h="4527" extrusionOk="0">
                  <a:moveTo>
                    <a:pt x="2270" y="0"/>
                  </a:moveTo>
                  <a:cubicBezTo>
                    <a:pt x="1020" y="0"/>
                    <a:pt x="0" y="1006"/>
                    <a:pt x="0" y="2270"/>
                  </a:cubicBezTo>
                  <a:cubicBezTo>
                    <a:pt x="0" y="3520"/>
                    <a:pt x="1020" y="4526"/>
                    <a:pt x="2270" y="4526"/>
                  </a:cubicBezTo>
                  <a:cubicBezTo>
                    <a:pt x="3521" y="4526"/>
                    <a:pt x="4526" y="3520"/>
                    <a:pt x="4526" y="2270"/>
                  </a:cubicBezTo>
                  <a:cubicBezTo>
                    <a:pt x="4526" y="1006"/>
                    <a:pt x="3521" y="0"/>
                    <a:pt x="2270" y="0"/>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5"/>
            <p:cNvSpPr/>
            <p:nvPr/>
          </p:nvSpPr>
          <p:spPr>
            <a:xfrm>
              <a:off x="1329275" y="1794708"/>
              <a:ext cx="209442" cy="209442"/>
            </a:xfrm>
            <a:custGeom>
              <a:avLst/>
              <a:gdLst/>
              <a:ahLst/>
              <a:cxnLst/>
              <a:rect l="l" t="t" r="r" b="b"/>
              <a:pathLst>
                <a:path w="4527" h="4527" extrusionOk="0">
                  <a:moveTo>
                    <a:pt x="2257" y="0"/>
                  </a:moveTo>
                  <a:cubicBezTo>
                    <a:pt x="1006" y="0"/>
                    <a:pt x="0" y="1006"/>
                    <a:pt x="0" y="2270"/>
                  </a:cubicBezTo>
                  <a:cubicBezTo>
                    <a:pt x="0" y="3520"/>
                    <a:pt x="1006" y="4526"/>
                    <a:pt x="2257" y="4526"/>
                  </a:cubicBezTo>
                  <a:cubicBezTo>
                    <a:pt x="3507" y="4526"/>
                    <a:pt x="4526" y="3520"/>
                    <a:pt x="4526" y="2270"/>
                  </a:cubicBezTo>
                  <a:cubicBezTo>
                    <a:pt x="4526" y="1006"/>
                    <a:pt x="3507" y="0"/>
                    <a:pt x="2257" y="0"/>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5"/>
            <p:cNvSpPr/>
            <p:nvPr/>
          </p:nvSpPr>
          <p:spPr>
            <a:xfrm>
              <a:off x="2186375" y="1507913"/>
              <a:ext cx="209442" cy="210089"/>
            </a:xfrm>
            <a:custGeom>
              <a:avLst/>
              <a:gdLst/>
              <a:ahLst/>
              <a:cxnLst/>
              <a:rect l="l" t="t" r="r" b="b"/>
              <a:pathLst>
                <a:path w="4527" h="4541" extrusionOk="0">
                  <a:moveTo>
                    <a:pt x="2257" y="1"/>
                  </a:moveTo>
                  <a:cubicBezTo>
                    <a:pt x="1006" y="1"/>
                    <a:pt x="0" y="1020"/>
                    <a:pt x="0" y="2271"/>
                  </a:cubicBezTo>
                  <a:cubicBezTo>
                    <a:pt x="0" y="3521"/>
                    <a:pt x="1006" y="4541"/>
                    <a:pt x="2257" y="4541"/>
                  </a:cubicBezTo>
                  <a:cubicBezTo>
                    <a:pt x="3521" y="4541"/>
                    <a:pt x="4527" y="3521"/>
                    <a:pt x="4527" y="2271"/>
                  </a:cubicBezTo>
                  <a:cubicBezTo>
                    <a:pt x="4527" y="1020"/>
                    <a:pt x="3521" y="1"/>
                    <a:pt x="2257" y="1"/>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5"/>
            <p:cNvSpPr/>
            <p:nvPr/>
          </p:nvSpPr>
          <p:spPr>
            <a:xfrm>
              <a:off x="1900228" y="1507913"/>
              <a:ext cx="210089" cy="210089"/>
            </a:xfrm>
            <a:custGeom>
              <a:avLst/>
              <a:gdLst/>
              <a:ahLst/>
              <a:cxnLst/>
              <a:rect l="l" t="t" r="r" b="b"/>
              <a:pathLst>
                <a:path w="4541" h="4541" extrusionOk="0">
                  <a:moveTo>
                    <a:pt x="2271" y="1"/>
                  </a:moveTo>
                  <a:cubicBezTo>
                    <a:pt x="1020" y="1"/>
                    <a:pt x="1" y="1020"/>
                    <a:pt x="1" y="2271"/>
                  </a:cubicBezTo>
                  <a:cubicBezTo>
                    <a:pt x="1" y="3521"/>
                    <a:pt x="1020" y="4541"/>
                    <a:pt x="2271" y="4541"/>
                  </a:cubicBezTo>
                  <a:cubicBezTo>
                    <a:pt x="3521" y="4541"/>
                    <a:pt x="4541" y="3521"/>
                    <a:pt x="4541" y="2271"/>
                  </a:cubicBezTo>
                  <a:cubicBezTo>
                    <a:pt x="4541" y="1020"/>
                    <a:pt x="3521" y="1"/>
                    <a:pt x="2271" y="1"/>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5"/>
            <p:cNvSpPr/>
            <p:nvPr/>
          </p:nvSpPr>
          <p:spPr>
            <a:xfrm>
              <a:off x="1614775" y="1507913"/>
              <a:ext cx="209442" cy="210089"/>
            </a:xfrm>
            <a:custGeom>
              <a:avLst/>
              <a:gdLst/>
              <a:ahLst/>
              <a:cxnLst/>
              <a:rect l="l" t="t" r="r" b="b"/>
              <a:pathLst>
                <a:path w="4527" h="4541" extrusionOk="0">
                  <a:moveTo>
                    <a:pt x="2270" y="1"/>
                  </a:moveTo>
                  <a:cubicBezTo>
                    <a:pt x="1020" y="1"/>
                    <a:pt x="0" y="1020"/>
                    <a:pt x="0" y="2271"/>
                  </a:cubicBezTo>
                  <a:cubicBezTo>
                    <a:pt x="0" y="3521"/>
                    <a:pt x="1020" y="4541"/>
                    <a:pt x="2270" y="4541"/>
                  </a:cubicBezTo>
                  <a:cubicBezTo>
                    <a:pt x="3521" y="4541"/>
                    <a:pt x="4526" y="3521"/>
                    <a:pt x="4526" y="2271"/>
                  </a:cubicBezTo>
                  <a:cubicBezTo>
                    <a:pt x="4526" y="1020"/>
                    <a:pt x="3521" y="1"/>
                    <a:pt x="2270" y="1"/>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5"/>
            <p:cNvSpPr/>
            <p:nvPr/>
          </p:nvSpPr>
          <p:spPr>
            <a:xfrm>
              <a:off x="1329275" y="1507913"/>
              <a:ext cx="209442" cy="210089"/>
            </a:xfrm>
            <a:custGeom>
              <a:avLst/>
              <a:gdLst/>
              <a:ahLst/>
              <a:cxnLst/>
              <a:rect l="l" t="t" r="r" b="b"/>
              <a:pathLst>
                <a:path w="4527" h="4541" extrusionOk="0">
                  <a:moveTo>
                    <a:pt x="2257" y="1"/>
                  </a:moveTo>
                  <a:cubicBezTo>
                    <a:pt x="1006" y="1"/>
                    <a:pt x="0" y="1020"/>
                    <a:pt x="0" y="2271"/>
                  </a:cubicBezTo>
                  <a:cubicBezTo>
                    <a:pt x="0" y="3521"/>
                    <a:pt x="1006" y="4541"/>
                    <a:pt x="2257" y="4541"/>
                  </a:cubicBezTo>
                  <a:cubicBezTo>
                    <a:pt x="3507" y="4541"/>
                    <a:pt x="4526" y="3521"/>
                    <a:pt x="4526" y="2271"/>
                  </a:cubicBezTo>
                  <a:cubicBezTo>
                    <a:pt x="4526" y="1020"/>
                    <a:pt x="3507" y="1"/>
                    <a:pt x="2257" y="1"/>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1" name="Google Shape;931;p25"/>
          <p:cNvGrpSpPr/>
          <p:nvPr/>
        </p:nvGrpSpPr>
        <p:grpSpPr>
          <a:xfrm rot="5400000">
            <a:off x="-378117" y="4002621"/>
            <a:ext cx="1157443" cy="1157443"/>
            <a:chOff x="557025" y="2568161"/>
            <a:chExt cx="1413067" cy="1413067"/>
          </a:xfrm>
        </p:grpSpPr>
        <p:sp>
          <p:nvSpPr>
            <p:cNvPr id="932" name="Google Shape;932;p25"/>
            <p:cNvSpPr/>
            <p:nvPr/>
          </p:nvSpPr>
          <p:spPr>
            <a:xfrm>
              <a:off x="940004" y="2568161"/>
              <a:ext cx="669131" cy="706883"/>
            </a:xfrm>
            <a:custGeom>
              <a:avLst/>
              <a:gdLst/>
              <a:ahLst/>
              <a:cxnLst/>
              <a:rect l="l" t="t" r="r" b="b"/>
              <a:pathLst>
                <a:path w="14463" h="15279" extrusionOk="0">
                  <a:moveTo>
                    <a:pt x="7137" y="0"/>
                  </a:moveTo>
                  <a:lnTo>
                    <a:pt x="7137" y="0"/>
                  </a:lnTo>
                  <a:cubicBezTo>
                    <a:pt x="7136" y="1"/>
                    <a:pt x="1" y="5614"/>
                    <a:pt x="6987" y="15278"/>
                  </a:cubicBezTo>
                  <a:cubicBezTo>
                    <a:pt x="6987" y="15278"/>
                    <a:pt x="14463" y="8047"/>
                    <a:pt x="7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5"/>
            <p:cNvSpPr/>
            <p:nvPr/>
          </p:nvSpPr>
          <p:spPr>
            <a:xfrm>
              <a:off x="917982" y="3274993"/>
              <a:ext cx="668529" cy="706235"/>
            </a:xfrm>
            <a:custGeom>
              <a:avLst/>
              <a:gdLst/>
              <a:ahLst/>
              <a:cxnLst/>
              <a:rect l="l" t="t" r="r" b="b"/>
              <a:pathLst>
                <a:path w="14450" h="15265" extrusionOk="0">
                  <a:moveTo>
                    <a:pt x="7463" y="0"/>
                  </a:moveTo>
                  <a:cubicBezTo>
                    <a:pt x="7463" y="0"/>
                    <a:pt x="1" y="7218"/>
                    <a:pt x="7314" y="15264"/>
                  </a:cubicBezTo>
                  <a:cubicBezTo>
                    <a:pt x="7314" y="15264"/>
                    <a:pt x="14449" y="9651"/>
                    <a:pt x="74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5"/>
            <p:cNvSpPr/>
            <p:nvPr/>
          </p:nvSpPr>
          <p:spPr>
            <a:xfrm>
              <a:off x="557025" y="3119173"/>
              <a:ext cx="706281" cy="297438"/>
            </a:xfrm>
            <a:custGeom>
              <a:avLst/>
              <a:gdLst/>
              <a:ahLst/>
              <a:cxnLst/>
              <a:rect l="l" t="t" r="r" b="b"/>
              <a:pathLst>
                <a:path w="15266" h="6429" extrusionOk="0">
                  <a:moveTo>
                    <a:pt x="7443" y="1"/>
                  </a:moveTo>
                  <a:cubicBezTo>
                    <a:pt x="5204" y="1"/>
                    <a:pt x="2647" y="809"/>
                    <a:pt x="1" y="3219"/>
                  </a:cubicBezTo>
                  <a:cubicBezTo>
                    <a:pt x="1" y="3219"/>
                    <a:pt x="2531" y="6429"/>
                    <a:pt x="7114" y="6429"/>
                  </a:cubicBezTo>
                  <a:cubicBezTo>
                    <a:pt x="9358" y="6429"/>
                    <a:pt x="12094" y="5660"/>
                    <a:pt x="15265" y="3368"/>
                  </a:cubicBezTo>
                  <a:cubicBezTo>
                    <a:pt x="15265" y="3368"/>
                    <a:pt x="12014" y="1"/>
                    <a:pt x="7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5"/>
            <p:cNvSpPr/>
            <p:nvPr/>
          </p:nvSpPr>
          <p:spPr>
            <a:xfrm>
              <a:off x="1263255" y="3132914"/>
              <a:ext cx="706837" cy="297438"/>
            </a:xfrm>
            <a:custGeom>
              <a:avLst/>
              <a:gdLst/>
              <a:ahLst/>
              <a:cxnLst/>
              <a:rect l="l" t="t" r="r" b="b"/>
              <a:pathLst>
                <a:path w="15278" h="6429" extrusionOk="0">
                  <a:moveTo>
                    <a:pt x="8163" y="1"/>
                  </a:moveTo>
                  <a:cubicBezTo>
                    <a:pt x="5916" y="1"/>
                    <a:pt x="3176" y="772"/>
                    <a:pt x="0" y="3071"/>
                  </a:cubicBezTo>
                  <a:cubicBezTo>
                    <a:pt x="0" y="3071"/>
                    <a:pt x="3253" y="6428"/>
                    <a:pt x="7824" y="6428"/>
                  </a:cubicBezTo>
                  <a:cubicBezTo>
                    <a:pt x="10067" y="6428"/>
                    <a:pt x="12628" y="5619"/>
                    <a:pt x="15278" y="3207"/>
                  </a:cubicBezTo>
                  <a:cubicBezTo>
                    <a:pt x="15278" y="3207"/>
                    <a:pt x="12745" y="1"/>
                    <a:pt x="8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6" name="Google Shape;936;p25"/>
            <p:cNvGrpSpPr/>
            <p:nvPr/>
          </p:nvGrpSpPr>
          <p:grpSpPr>
            <a:xfrm>
              <a:off x="707932" y="2785725"/>
              <a:ext cx="1088612" cy="1008713"/>
              <a:chOff x="2976807" y="1038187"/>
              <a:chExt cx="1088612" cy="1008713"/>
            </a:xfrm>
          </p:grpSpPr>
          <p:sp>
            <p:nvSpPr>
              <p:cNvPr id="937" name="Google Shape;937;p25"/>
              <p:cNvSpPr/>
              <p:nvPr/>
            </p:nvSpPr>
            <p:spPr>
              <a:xfrm>
                <a:off x="2976807" y="1038187"/>
                <a:ext cx="552173" cy="504381"/>
              </a:xfrm>
              <a:custGeom>
                <a:avLst/>
                <a:gdLst/>
                <a:ahLst/>
                <a:cxnLst/>
                <a:rect l="l" t="t" r="r" b="b"/>
                <a:pathLst>
                  <a:path w="11935" h="10902" extrusionOk="0">
                    <a:moveTo>
                      <a:pt x="1061" y="1"/>
                    </a:moveTo>
                    <a:lnTo>
                      <a:pt x="1061" y="1"/>
                    </a:lnTo>
                    <a:cubicBezTo>
                      <a:pt x="1061" y="1"/>
                      <a:pt x="1" y="9012"/>
                      <a:pt x="11758" y="10902"/>
                    </a:cubicBezTo>
                    <a:cubicBezTo>
                      <a:pt x="11758" y="10902"/>
                      <a:pt x="11935" y="503"/>
                      <a:pt x="1061" y="1"/>
                    </a:cubicBezTo>
                    <a:close/>
                  </a:path>
                </a:pathLst>
              </a:custGeom>
              <a:gradFill>
                <a:gsLst>
                  <a:gs pos="0">
                    <a:schemeClr val="accent1"/>
                  </a:gs>
                  <a:gs pos="58999">
                    <a:schemeClr val="accen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5"/>
              <p:cNvSpPr/>
              <p:nvPr/>
            </p:nvSpPr>
            <p:spPr>
              <a:xfrm>
                <a:off x="3512599" y="1542519"/>
                <a:ext cx="552820" cy="504381"/>
              </a:xfrm>
              <a:custGeom>
                <a:avLst/>
                <a:gdLst/>
                <a:ahLst/>
                <a:cxnLst/>
                <a:rect l="l" t="t" r="r" b="b"/>
                <a:pathLst>
                  <a:path w="11949" h="10902" extrusionOk="0">
                    <a:moveTo>
                      <a:pt x="177" y="1"/>
                    </a:moveTo>
                    <a:lnTo>
                      <a:pt x="177" y="1"/>
                    </a:lnTo>
                    <a:cubicBezTo>
                      <a:pt x="177" y="1"/>
                      <a:pt x="1" y="10385"/>
                      <a:pt x="10874" y="10901"/>
                    </a:cubicBezTo>
                    <a:cubicBezTo>
                      <a:pt x="10874" y="10901"/>
                      <a:pt x="11948" y="1890"/>
                      <a:pt x="177" y="1"/>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5"/>
              <p:cNvSpPr/>
              <p:nvPr/>
            </p:nvSpPr>
            <p:spPr>
              <a:xfrm>
                <a:off x="3016456" y="1542519"/>
                <a:ext cx="504381" cy="495498"/>
              </a:xfrm>
              <a:custGeom>
                <a:avLst/>
                <a:gdLst/>
                <a:ahLst/>
                <a:cxnLst/>
                <a:rect l="l" t="t" r="r" b="b"/>
                <a:pathLst>
                  <a:path w="10902" h="10710" extrusionOk="0">
                    <a:moveTo>
                      <a:pt x="10871" y="0"/>
                    </a:moveTo>
                    <a:cubicBezTo>
                      <a:pt x="10257" y="0"/>
                      <a:pt x="500" y="166"/>
                      <a:pt x="0" y="10684"/>
                    </a:cubicBezTo>
                    <a:cubicBezTo>
                      <a:pt x="0" y="10684"/>
                      <a:pt x="215" y="10710"/>
                      <a:pt x="586" y="10710"/>
                    </a:cubicBezTo>
                    <a:cubicBezTo>
                      <a:pt x="2614" y="10710"/>
                      <a:pt x="9304" y="9942"/>
                      <a:pt x="10901" y="1"/>
                    </a:cubicBezTo>
                    <a:cubicBezTo>
                      <a:pt x="10901" y="1"/>
                      <a:pt x="10891" y="0"/>
                      <a:pt x="10871" y="0"/>
                    </a:cubicBezTo>
                    <a:close/>
                  </a:path>
                </a:pathLst>
              </a:custGeom>
              <a:gradFill>
                <a:gsLst>
                  <a:gs pos="0">
                    <a:schemeClr val="accent1"/>
                  </a:gs>
                  <a:gs pos="58999">
                    <a:schemeClr val="accent1"/>
                  </a:gs>
                  <a:gs pos="100000">
                    <a:schemeClr val="accent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5"/>
              <p:cNvSpPr/>
              <p:nvPr/>
            </p:nvSpPr>
            <p:spPr>
              <a:xfrm>
                <a:off x="3520788" y="1046422"/>
                <a:ext cx="504381" cy="496146"/>
              </a:xfrm>
              <a:custGeom>
                <a:avLst/>
                <a:gdLst/>
                <a:ahLst/>
                <a:cxnLst/>
                <a:rect l="l" t="t" r="r" b="b"/>
                <a:pathLst>
                  <a:path w="10902" h="10724" extrusionOk="0">
                    <a:moveTo>
                      <a:pt x="10317" y="1"/>
                    </a:moveTo>
                    <a:cubicBezTo>
                      <a:pt x="8290" y="1"/>
                      <a:pt x="1598" y="769"/>
                      <a:pt x="0" y="10724"/>
                    </a:cubicBezTo>
                    <a:cubicBezTo>
                      <a:pt x="0" y="10724"/>
                      <a:pt x="9" y="10724"/>
                      <a:pt x="26" y="10724"/>
                    </a:cubicBezTo>
                    <a:cubicBezTo>
                      <a:pt x="598" y="10724"/>
                      <a:pt x="10413" y="10570"/>
                      <a:pt x="10901" y="26"/>
                    </a:cubicBezTo>
                    <a:cubicBezTo>
                      <a:pt x="10901" y="26"/>
                      <a:pt x="10687" y="1"/>
                      <a:pt x="10317" y="1"/>
                    </a:cubicBezTo>
                    <a:close/>
                  </a:path>
                </a:pathLst>
              </a:custGeom>
              <a:gradFill>
                <a:gsLst>
                  <a:gs pos="0">
                    <a:schemeClr val="accent1"/>
                  </a:gs>
                  <a:gs pos="58999">
                    <a:schemeClr val="accent1"/>
                  </a:gs>
                  <a:gs pos="100000">
                    <a:schemeClr val="accent2"/>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41" name="Google Shape;941;p25"/>
          <p:cNvGrpSpPr/>
          <p:nvPr/>
        </p:nvGrpSpPr>
        <p:grpSpPr>
          <a:xfrm>
            <a:off x="8483657" y="134192"/>
            <a:ext cx="961714" cy="962207"/>
            <a:chOff x="1694627" y="1846246"/>
            <a:chExt cx="1174111" cy="1174713"/>
          </a:xfrm>
        </p:grpSpPr>
        <p:sp>
          <p:nvSpPr>
            <p:cNvPr id="942" name="Google Shape;942;p25"/>
            <p:cNvSpPr/>
            <p:nvPr/>
          </p:nvSpPr>
          <p:spPr>
            <a:xfrm>
              <a:off x="1694627" y="2158163"/>
              <a:ext cx="862195" cy="862796"/>
            </a:xfrm>
            <a:custGeom>
              <a:avLst/>
              <a:gdLst/>
              <a:ahLst/>
              <a:cxnLst/>
              <a:rect l="l" t="t" r="r" b="b"/>
              <a:pathLst>
                <a:path w="18636" h="18649" extrusionOk="0">
                  <a:moveTo>
                    <a:pt x="1088" y="0"/>
                  </a:moveTo>
                  <a:lnTo>
                    <a:pt x="0" y="1101"/>
                  </a:lnTo>
                  <a:lnTo>
                    <a:pt x="17548" y="18649"/>
                  </a:lnTo>
                  <a:lnTo>
                    <a:pt x="18635" y="17561"/>
                  </a:lnTo>
                  <a:lnTo>
                    <a:pt x="1088" y="0"/>
                  </a:ln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5"/>
            <p:cNvSpPr/>
            <p:nvPr/>
          </p:nvSpPr>
          <p:spPr>
            <a:xfrm>
              <a:off x="1798399" y="2054391"/>
              <a:ext cx="862796" cy="862842"/>
            </a:xfrm>
            <a:custGeom>
              <a:avLst/>
              <a:gdLst/>
              <a:ahLst/>
              <a:cxnLst/>
              <a:rect l="l" t="t" r="r" b="b"/>
              <a:pathLst>
                <a:path w="18649" h="18650" extrusionOk="0">
                  <a:moveTo>
                    <a:pt x="1087" y="1"/>
                  </a:moveTo>
                  <a:lnTo>
                    <a:pt x="0" y="1088"/>
                  </a:lnTo>
                  <a:lnTo>
                    <a:pt x="17548" y="18649"/>
                  </a:lnTo>
                  <a:lnTo>
                    <a:pt x="18649" y="17548"/>
                  </a:lnTo>
                  <a:lnTo>
                    <a:pt x="1087" y="1"/>
                  </a:ln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5"/>
            <p:cNvSpPr/>
            <p:nvPr/>
          </p:nvSpPr>
          <p:spPr>
            <a:xfrm>
              <a:off x="1902125" y="1950018"/>
              <a:ext cx="862842" cy="862796"/>
            </a:xfrm>
            <a:custGeom>
              <a:avLst/>
              <a:gdLst/>
              <a:ahLst/>
              <a:cxnLst/>
              <a:rect l="l" t="t" r="r" b="b"/>
              <a:pathLst>
                <a:path w="18650" h="18649" extrusionOk="0">
                  <a:moveTo>
                    <a:pt x="1102" y="0"/>
                  </a:moveTo>
                  <a:lnTo>
                    <a:pt x="1" y="1101"/>
                  </a:lnTo>
                  <a:lnTo>
                    <a:pt x="17562" y="18649"/>
                  </a:lnTo>
                  <a:lnTo>
                    <a:pt x="18649" y="17561"/>
                  </a:lnTo>
                  <a:lnTo>
                    <a:pt x="1102" y="0"/>
                  </a:ln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5"/>
            <p:cNvSpPr/>
            <p:nvPr/>
          </p:nvSpPr>
          <p:spPr>
            <a:xfrm>
              <a:off x="2006544" y="1846246"/>
              <a:ext cx="862195" cy="862842"/>
            </a:xfrm>
            <a:custGeom>
              <a:avLst/>
              <a:gdLst/>
              <a:ahLst/>
              <a:cxnLst/>
              <a:rect l="l" t="t" r="r" b="b"/>
              <a:pathLst>
                <a:path w="18636" h="18650" extrusionOk="0">
                  <a:moveTo>
                    <a:pt x="1087" y="1"/>
                  </a:moveTo>
                  <a:lnTo>
                    <a:pt x="0" y="1102"/>
                  </a:lnTo>
                  <a:lnTo>
                    <a:pt x="17548" y="18649"/>
                  </a:lnTo>
                  <a:lnTo>
                    <a:pt x="18635" y="17562"/>
                  </a:lnTo>
                  <a:lnTo>
                    <a:pt x="1087" y="1"/>
                  </a:ln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6" name="Google Shape;946;p25"/>
          <p:cNvGrpSpPr/>
          <p:nvPr/>
        </p:nvGrpSpPr>
        <p:grpSpPr>
          <a:xfrm>
            <a:off x="8483645" y="712984"/>
            <a:ext cx="406429" cy="873604"/>
            <a:chOff x="4293639" y="1878956"/>
            <a:chExt cx="496190" cy="1066541"/>
          </a:xfrm>
        </p:grpSpPr>
        <p:sp>
          <p:nvSpPr>
            <p:cNvPr id="947" name="Google Shape;947;p25"/>
            <p:cNvSpPr/>
            <p:nvPr/>
          </p:nvSpPr>
          <p:spPr>
            <a:xfrm>
              <a:off x="4579740" y="1878956"/>
              <a:ext cx="210089" cy="209442"/>
            </a:xfrm>
            <a:custGeom>
              <a:avLst/>
              <a:gdLst/>
              <a:ahLst/>
              <a:cxnLst/>
              <a:rect l="l" t="t" r="r" b="b"/>
              <a:pathLst>
                <a:path w="4541" h="4527" extrusionOk="0">
                  <a:moveTo>
                    <a:pt x="2271" y="0"/>
                  </a:moveTo>
                  <a:cubicBezTo>
                    <a:pt x="1020" y="0"/>
                    <a:pt x="1" y="1020"/>
                    <a:pt x="1" y="2270"/>
                  </a:cubicBezTo>
                  <a:cubicBezTo>
                    <a:pt x="1" y="3521"/>
                    <a:pt x="1020" y="4527"/>
                    <a:pt x="2271" y="4527"/>
                  </a:cubicBezTo>
                  <a:cubicBezTo>
                    <a:pt x="3521" y="4527"/>
                    <a:pt x="4540" y="3521"/>
                    <a:pt x="4540" y="2270"/>
                  </a:cubicBezTo>
                  <a:cubicBezTo>
                    <a:pt x="4540" y="1020"/>
                    <a:pt x="3521" y="0"/>
                    <a:pt x="2271" y="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5"/>
            <p:cNvSpPr/>
            <p:nvPr/>
          </p:nvSpPr>
          <p:spPr>
            <a:xfrm>
              <a:off x="4579740" y="2164455"/>
              <a:ext cx="210089" cy="210089"/>
            </a:xfrm>
            <a:custGeom>
              <a:avLst/>
              <a:gdLst/>
              <a:ahLst/>
              <a:cxnLst/>
              <a:rect l="l" t="t" r="r" b="b"/>
              <a:pathLst>
                <a:path w="4541" h="4541" extrusionOk="0">
                  <a:moveTo>
                    <a:pt x="2271" y="0"/>
                  </a:moveTo>
                  <a:cubicBezTo>
                    <a:pt x="1020" y="0"/>
                    <a:pt x="1" y="1020"/>
                    <a:pt x="1" y="2270"/>
                  </a:cubicBezTo>
                  <a:cubicBezTo>
                    <a:pt x="1" y="3521"/>
                    <a:pt x="1020" y="4540"/>
                    <a:pt x="2271" y="4540"/>
                  </a:cubicBezTo>
                  <a:cubicBezTo>
                    <a:pt x="3521" y="4540"/>
                    <a:pt x="4540" y="3521"/>
                    <a:pt x="4540" y="2270"/>
                  </a:cubicBezTo>
                  <a:cubicBezTo>
                    <a:pt x="4540" y="1020"/>
                    <a:pt x="3521" y="0"/>
                    <a:pt x="2271" y="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5"/>
            <p:cNvSpPr/>
            <p:nvPr/>
          </p:nvSpPr>
          <p:spPr>
            <a:xfrm>
              <a:off x="4579740" y="2450556"/>
              <a:ext cx="210089" cy="209442"/>
            </a:xfrm>
            <a:custGeom>
              <a:avLst/>
              <a:gdLst/>
              <a:ahLst/>
              <a:cxnLst/>
              <a:rect l="l" t="t" r="r" b="b"/>
              <a:pathLst>
                <a:path w="4541" h="4527" extrusionOk="0">
                  <a:moveTo>
                    <a:pt x="2271" y="1"/>
                  </a:moveTo>
                  <a:cubicBezTo>
                    <a:pt x="1020" y="1"/>
                    <a:pt x="1" y="1007"/>
                    <a:pt x="1" y="2257"/>
                  </a:cubicBezTo>
                  <a:cubicBezTo>
                    <a:pt x="1" y="3507"/>
                    <a:pt x="1020" y="4527"/>
                    <a:pt x="2271" y="4527"/>
                  </a:cubicBezTo>
                  <a:cubicBezTo>
                    <a:pt x="3521" y="4527"/>
                    <a:pt x="4540" y="3507"/>
                    <a:pt x="4540" y="2257"/>
                  </a:cubicBezTo>
                  <a:cubicBezTo>
                    <a:pt x="4540" y="1007"/>
                    <a:pt x="3521" y="1"/>
                    <a:pt x="2271" y="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5"/>
            <p:cNvSpPr/>
            <p:nvPr/>
          </p:nvSpPr>
          <p:spPr>
            <a:xfrm>
              <a:off x="4579740" y="2736055"/>
              <a:ext cx="210089" cy="209442"/>
            </a:xfrm>
            <a:custGeom>
              <a:avLst/>
              <a:gdLst/>
              <a:ahLst/>
              <a:cxnLst/>
              <a:rect l="l" t="t" r="r" b="b"/>
              <a:pathLst>
                <a:path w="4541" h="4527" extrusionOk="0">
                  <a:moveTo>
                    <a:pt x="2271" y="1"/>
                  </a:moveTo>
                  <a:cubicBezTo>
                    <a:pt x="1020" y="1"/>
                    <a:pt x="1" y="1020"/>
                    <a:pt x="1" y="2270"/>
                  </a:cubicBezTo>
                  <a:cubicBezTo>
                    <a:pt x="1" y="3521"/>
                    <a:pt x="1020" y="4527"/>
                    <a:pt x="2271" y="4527"/>
                  </a:cubicBezTo>
                  <a:cubicBezTo>
                    <a:pt x="3521" y="4527"/>
                    <a:pt x="4540" y="3521"/>
                    <a:pt x="4540" y="2270"/>
                  </a:cubicBezTo>
                  <a:cubicBezTo>
                    <a:pt x="4540" y="1020"/>
                    <a:pt x="3521" y="1"/>
                    <a:pt x="2271" y="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5"/>
            <p:cNvSpPr/>
            <p:nvPr/>
          </p:nvSpPr>
          <p:spPr>
            <a:xfrm>
              <a:off x="4293639" y="1878956"/>
              <a:ext cx="209442" cy="209442"/>
            </a:xfrm>
            <a:custGeom>
              <a:avLst/>
              <a:gdLst/>
              <a:ahLst/>
              <a:cxnLst/>
              <a:rect l="l" t="t" r="r" b="b"/>
              <a:pathLst>
                <a:path w="4527" h="4527" extrusionOk="0">
                  <a:moveTo>
                    <a:pt x="2270" y="0"/>
                  </a:moveTo>
                  <a:cubicBezTo>
                    <a:pt x="1020" y="0"/>
                    <a:pt x="0" y="1020"/>
                    <a:pt x="0" y="2270"/>
                  </a:cubicBezTo>
                  <a:cubicBezTo>
                    <a:pt x="0" y="3521"/>
                    <a:pt x="1020" y="4527"/>
                    <a:pt x="2270" y="4527"/>
                  </a:cubicBezTo>
                  <a:cubicBezTo>
                    <a:pt x="3521" y="4527"/>
                    <a:pt x="4526" y="3521"/>
                    <a:pt x="4526" y="2270"/>
                  </a:cubicBezTo>
                  <a:cubicBezTo>
                    <a:pt x="4526" y="1020"/>
                    <a:pt x="3521" y="0"/>
                    <a:pt x="2270" y="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5"/>
            <p:cNvSpPr/>
            <p:nvPr/>
          </p:nvSpPr>
          <p:spPr>
            <a:xfrm>
              <a:off x="4293639" y="2164455"/>
              <a:ext cx="209442" cy="210089"/>
            </a:xfrm>
            <a:custGeom>
              <a:avLst/>
              <a:gdLst/>
              <a:ahLst/>
              <a:cxnLst/>
              <a:rect l="l" t="t" r="r" b="b"/>
              <a:pathLst>
                <a:path w="4527" h="4541" extrusionOk="0">
                  <a:moveTo>
                    <a:pt x="2270" y="0"/>
                  </a:moveTo>
                  <a:cubicBezTo>
                    <a:pt x="1020" y="0"/>
                    <a:pt x="0" y="1020"/>
                    <a:pt x="0" y="2270"/>
                  </a:cubicBezTo>
                  <a:cubicBezTo>
                    <a:pt x="0" y="3521"/>
                    <a:pt x="1020" y="4540"/>
                    <a:pt x="2270" y="4540"/>
                  </a:cubicBezTo>
                  <a:cubicBezTo>
                    <a:pt x="3521" y="4540"/>
                    <a:pt x="4526" y="3521"/>
                    <a:pt x="4526" y="2270"/>
                  </a:cubicBezTo>
                  <a:cubicBezTo>
                    <a:pt x="4526" y="1020"/>
                    <a:pt x="3521" y="0"/>
                    <a:pt x="2270" y="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5"/>
            <p:cNvSpPr/>
            <p:nvPr/>
          </p:nvSpPr>
          <p:spPr>
            <a:xfrm>
              <a:off x="4293639" y="2450556"/>
              <a:ext cx="209442" cy="209442"/>
            </a:xfrm>
            <a:custGeom>
              <a:avLst/>
              <a:gdLst/>
              <a:ahLst/>
              <a:cxnLst/>
              <a:rect l="l" t="t" r="r" b="b"/>
              <a:pathLst>
                <a:path w="4527" h="4527" extrusionOk="0">
                  <a:moveTo>
                    <a:pt x="2270" y="1"/>
                  </a:moveTo>
                  <a:cubicBezTo>
                    <a:pt x="1020" y="1"/>
                    <a:pt x="0" y="1007"/>
                    <a:pt x="0" y="2257"/>
                  </a:cubicBezTo>
                  <a:cubicBezTo>
                    <a:pt x="0" y="3507"/>
                    <a:pt x="1020" y="4527"/>
                    <a:pt x="2270" y="4527"/>
                  </a:cubicBezTo>
                  <a:cubicBezTo>
                    <a:pt x="3521" y="4527"/>
                    <a:pt x="4526" y="3507"/>
                    <a:pt x="4526" y="2257"/>
                  </a:cubicBezTo>
                  <a:cubicBezTo>
                    <a:pt x="4526" y="1007"/>
                    <a:pt x="3521" y="1"/>
                    <a:pt x="2270" y="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5"/>
            <p:cNvSpPr/>
            <p:nvPr/>
          </p:nvSpPr>
          <p:spPr>
            <a:xfrm>
              <a:off x="4293639" y="2736055"/>
              <a:ext cx="209442" cy="209442"/>
            </a:xfrm>
            <a:custGeom>
              <a:avLst/>
              <a:gdLst/>
              <a:ahLst/>
              <a:cxnLst/>
              <a:rect l="l" t="t" r="r" b="b"/>
              <a:pathLst>
                <a:path w="4527" h="4527" extrusionOk="0">
                  <a:moveTo>
                    <a:pt x="2270" y="1"/>
                  </a:moveTo>
                  <a:cubicBezTo>
                    <a:pt x="1020" y="1"/>
                    <a:pt x="0" y="1020"/>
                    <a:pt x="0" y="2270"/>
                  </a:cubicBezTo>
                  <a:cubicBezTo>
                    <a:pt x="0" y="3521"/>
                    <a:pt x="1020" y="4527"/>
                    <a:pt x="2270" y="4527"/>
                  </a:cubicBezTo>
                  <a:cubicBezTo>
                    <a:pt x="3521" y="4527"/>
                    <a:pt x="4526" y="3521"/>
                    <a:pt x="4526" y="2270"/>
                  </a:cubicBezTo>
                  <a:cubicBezTo>
                    <a:pt x="4526" y="1020"/>
                    <a:pt x="3521" y="1"/>
                    <a:pt x="2270" y="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5" name="Google Shape;955;p25"/>
          <p:cNvGrpSpPr/>
          <p:nvPr/>
        </p:nvGrpSpPr>
        <p:grpSpPr>
          <a:xfrm rot="-5400000">
            <a:off x="8250061" y="3911966"/>
            <a:ext cx="873604" cy="406467"/>
            <a:chOff x="1329275" y="1507913"/>
            <a:chExt cx="1066541" cy="496237"/>
          </a:xfrm>
        </p:grpSpPr>
        <p:sp>
          <p:nvSpPr>
            <p:cNvPr id="956" name="Google Shape;956;p25"/>
            <p:cNvSpPr/>
            <p:nvPr/>
          </p:nvSpPr>
          <p:spPr>
            <a:xfrm>
              <a:off x="2186375" y="1794708"/>
              <a:ext cx="209442" cy="209442"/>
            </a:xfrm>
            <a:custGeom>
              <a:avLst/>
              <a:gdLst/>
              <a:ahLst/>
              <a:cxnLst/>
              <a:rect l="l" t="t" r="r" b="b"/>
              <a:pathLst>
                <a:path w="4527" h="4527" extrusionOk="0">
                  <a:moveTo>
                    <a:pt x="2257" y="0"/>
                  </a:moveTo>
                  <a:cubicBezTo>
                    <a:pt x="1006" y="0"/>
                    <a:pt x="0" y="1006"/>
                    <a:pt x="0" y="2270"/>
                  </a:cubicBezTo>
                  <a:cubicBezTo>
                    <a:pt x="0" y="3520"/>
                    <a:pt x="1006" y="4526"/>
                    <a:pt x="2257" y="4526"/>
                  </a:cubicBezTo>
                  <a:cubicBezTo>
                    <a:pt x="3521" y="4526"/>
                    <a:pt x="4527" y="3520"/>
                    <a:pt x="4527" y="2270"/>
                  </a:cubicBezTo>
                  <a:cubicBezTo>
                    <a:pt x="4527" y="1006"/>
                    <a:pt x="3521" y="0"/>
                    <a:pt x="2257" y="0"/>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5"/>
            <p:cNvSpPr/>
            <p:nvPr/>
          </p:nvSpPr>
          <p:spPr>
            <a:xfrm>
              <a:off x="1900228" y="1794708"/>
              <a:ext cx="210089" cy="209442"/>
            </a:xfrm>
            <a:custGeom>
              <a:avLst/>
              <a:gdLst/>
              <a:ahLst/>
              <a:cxnLst/>
              <a:rect l="l" t="t" r="r" b="b"/>
              <a:pathLst>
                <a:path w="4541" h="4527" extrusionOk="0">
                  <a:moveTo>
                    <a:pt x="2271" y="0"/>
                  </a:moveTo>
                  <a:cubicBezTo>
                    <a:pt x="1020" y="0"/>
                    <a:pt x="1" y="1006"/>
                    <a:pt x="1" y="2270"/>
                  </a:cubicBezTo>
                  <a:cubicBezTo>
                    <a:pt x="1" y="3520"/>
                    <a:pt x="1020" y="4526"/>
                    <a:pt x="2271" y="4526"/>
                  </a:cubicBezTo>
                  <a:cubicBezTo>
                    <a:pt x="3521" y="4526"/>
                    <a:pt x="4541" y="3520"/>
                    <a:pt x="4541" y="2270"/>
                  </a:cubicBezTo>
                  <a:cubicBezTo>
                    <a:pt x="4541" y="1006"/>
                    <a:pt x="3521" y="0"/>
                    <a:pt x="2271" y="0"/>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5"/>
            <p:cNvSpPr/>
            <p:nvPr/>
          </p:nvSpPr>
          <p:spPr>
            <a:xfrm>
              <a:off x="1614775" y="1794708"/>
              <a:ext cx="209442" cy="209442"/>
            </a:xfrm>
            <a:custGeom>
              <a:avLst/>
              <a:gdLst/>
              <a:ahLst/>
              <a:cxnLst/>
              <a:rect l="l" t="t" r="r" b="b"/>
              <a:pathLst>
                <a:path w="4527" h="4527" extrusionOk="0">
                  <a:moveTo>
                    <a:pt x="2270" y="0"/>
                  </a:moveTo>
                  <a:cubicBezTo>
                    <a:pt x="1020" y="0"/>
                    <a:pt x="0" y="1006"/>
                    <a:pt x="0" y="2270"/>
                  </a:cubicBezTo>
                  <a:cubicBezTo>
                    <a:pt x="0" y="3520"/>
                    <a:pt x="1020" y="4526"/>
                    <a:pt x="2270" y="4526"/>
                  </a:cubicBezTo>
                  <a:cubicBezTo>
                    <a:pt x="3521" y="4526"/>
                    <a:pt x="4526" y="3520"/>
                    <a:pt x="4526" y="2270"/>
                  </a:cubicBezTo>
                  <a:cubicBezTo>
                    <a:pt x="4526" y="1006"/>
                    <a:pt x="3521" y="0"/>
                    <a:pt x="2270" y="0"/>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5"/>
            <p:cNvSpPr/>
            <p:nvPr/>
          </p:nvSpPr>
          <p:spPr>
            <a:xfrm>
              <a:off x="1329275" y="1794708"/>
              <a:ext cx="209442" cy="209442"/>
            </a:xfrm>
            <a:custGeom>
              <a:avLst/>
              <a:gdLst/>
              <a:ahLst/>
              <a:cxnLst/>
              <a:rect l="l" t="t" r="r" b="b"/>
              <a:pathLst>
                <a:path w="4527" h="4527" extrusionOk="0">
                  <a:moveTo>
                    <a:pt x="2257" y="0"/>
                  </a:moveTo>
                  <a:cubicBezTo>
                    <a:pt x="1006" y="0"/>
                    <a:pt x="0" y="1006"/>
                    <a:pt x="0" y="2270"/>
                  </a:cubicBezTo>
                  <a:cubicBezTo>
                    <a:pt x="0" y="3520"/>
                    <a:pt x="1006" y="4526"/>
                    <a:pt x="2257" y="4526"/>
                  </a:cubicBezTo>
                  <a:cubicBezTo>
                    <a:pt x="3507" y="4526"/>
                    <a:pt x="4526" y="3520"/>
                    <a:pt x="4526" y="2270"/>
                  </a:cubicBezTo>
                  <a:cubicBezTo>
                    <a:pt x="4526" y="1006"/>
                    <a:pt x="3507" y="0"/>
                    <a:pt x="2257" y="0"/>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5"/>
            <p:cNvSpPr/>
            <p:nvPr/>
          </p:nvSpPr>
          <p:spPr>
            <a:xfrm>
              <a:off x="2186375" y="1507913"/>
              <a:ext cx="209442" cy="210089"/>
            </a:xfrm>
            <a:custGeom>
              <a:avLst/>
              <a:gdLst/>
              <a:ahLst/>
              <a:cxnLst/>
              <a:rect l="l" t="t" r="r" b="b"/>
              <a:pathLst>
                <a:path w="4527" h="4541" extrusionOk="0">
                  <a:moveTo>
                    <a:pt x="2257" y="1"/>
                  </a:moveTo>
                  <a:cubicBezTo>
                    <a:pt x="1006" y="1"/>
                    <a:pt x="0" y="1020"/>
                    <a:pt x="0" y="2271"/>
                  </a:cubicBezTo>
                  <a:cubicBezTo>
                    <a:pt x="0" y="3521"/>
                    <a:pt x="1006" y="4541"/>
                    <a:pt x="2257" y="4541"/>
                  </a:cubicBezTo>
                  <a:cubicBezTo>
                    <a:pt x="3521" y="4541"/>
                    <a:pt x="4527" y="3521"/>
                    <a:pt x="4527" y="2271"/>
                  </a:cubicBezTo>
                  <a:cubicBezTo>
                    <a:pt x="4527" y="1020"/>
                    <a:pt x="3521" y="1"/>
                    <a:pt x="2257" y="1"/>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5"/>
            <p:cNvSpPr/>
            <p:nvPr/>
          </p:nvSpPr>
          <p:spPr>
            <a:xfrm>
              <a:off x="1900228" y="1507913"/>
              <a:ext cx="210089" cy="210089"/>
            </a:xfrm>
            <a:custGeom>
              <a:avLst/>
              <a:gdLst/>
              <a:ahLst/>
              <a:cxnLst/>
              <a:rect l="l" t="t" r="r" b="b"/>
              <a:pathLst>
                <a:path w="4541" h="4541" extrusionOk="0">
                  <a:moveTo>
                    <a:pt x="2271" y="1"/>
                  </a:moveTo>
                  <a:cubicBezTo>
                    <a:pt x="1020" y="1"/>
                    <a:pt x="1" y="1020"/>
                    <a:pt x="1" y="2271"/>
                  </a:cubicBezTo>
                  <a:cubicBezTo>
                    <a:pt x="1" y="3521"/>
                    <a:pt x="1020" y="4541"/>
                    <a:pt x="2271" y="4541"/>
                  </a:cubicBezTo>
                  <a:cubicBezTo>
                    <a:pt x="3521" y="4541"/>
                    <a:pt x="4541" y="3521"/>
                    <a:pt x="4541" y="2271"/>
                  </a:cubicBezTo>
                  <a:cubicBezTo>
                    <a:pt x="4541" y="1020"/>
                    <a:pt x="3521" y="1"/>
                    <a:pt x="2271" y="1"/>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5"/>
            <p:cNvSpPr/>
            <p:nvPr/>
          </p:nvSpPr>
          <p:spPr>
            <a:xfrm>
              <a:off x="1614775" y="1507913"/>
              <a:ext cx="209442" cy="210089"/>
            </a:xfrm>
            <a:custGeom>
              <a:avLst/>
              <a:gdLst/>
              <a:ahLst/>
              <a:cxnLst/>
              <a:rect l="l" t="t" r="r" b="b"/>
              <a:pathLst>
                <a:path w="4527" h="4541" extrusionOk="0">
                  <a:moveTo>
                    <a:pt x="2270" y="1"/>
                  </a:moveTo>
                  <a:cubicBezTo>
                    <a:pt x="1020" y="1"/>
                    <a:pt x="0" y="1020"/>
                    <a:pt x="0" y="2271"/>
                  </a:cubicBezTo>
                  <a:cubicBezTo>
                    <a:pt x="0" y="3521"/>
                    <a:pt x="1020" y="4541"/>
                    <a:pt x="2270" y="4541"/>
                  </a:cubicBezTo>
                  <a:cubicBezTo>
                    <a:pt x="3521" y="4541"/>
                    <a:pt x="4526" y="3521"/>
                    <a:pt x="4526" y="2271"/>
                  </a:cubicBezTo>
                  <a:cubicBezTo>
                    <a:pt x="4526" y="1020"/>
                    <a:pt x="3521" y="1"/>
                    <a:pt x="2270" y="1"/>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5"/>
            <p:cNvSpPr/>
            <p:nvPr/>
          </p:nvSpPr>
          <p:spPr>
            <a:xfrm>
              <a:off x="1329275" y="1507913"/>
              <a:ext cx="209442" cy="210089"/>
            </a:xfrm>
            <a:custGeom>
              <a:avLst/>
              <a:gdLst/>
              <a:ahLst/>
              <a:cxnLst/>
              <a:rect l="l" t="t" r="r" b="b"/>
              <a:pathLst>
                <a:path w="4527" h="4541" extrusionOk="0">
                  <a:moveTo>
                    <a:pt x="2257" y="1"/>
                  </a:moveTo>
                  <a:cubicBezTo>
                    <a:pt x="1006" y="1"/>
                    <a:pt x="0" y="1020"/>
                    <a:pt x="0" y="2271"/>
                  </a:cubicBezTo>
                  <a:cubicBezTo>
                    <a:pt x="0" y="3521"/>
                    <a:pt x="1006" y="4541"/>
                    <a:pt x="2257" y="4541"/>
                  </a:cubicBezTo>
                  <a:cubicBezTo>
                    <a:pt x="3507" y="4541"/>
                    <a:pt x="4526" y="3521"/>
                    <a:pt x="4526" y="2271"/>
                  </a:cubicBezTo>
                  <a:cubicBezTo>
                    <a:pt x="4526" y="1020"/>
                    <a:pt x="3507" y="1"/>
                    <a:pt x="2257" y="1"/>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4" name="Google Shape;964;p25"/>
          <p:cNvSpPr/>
          <p:nvPr/>
        </p:nvSpPr>
        <p:spPr>
          <a:xfrm rot="-5400000">
            <a:off x="8591370" y="4613250"/>
            <a:ext cx="195286" cy="391519"/>
          </a:xfrm>
          <a:custGeom>
            <a:avLst/>
            <a:gdLst/>
            <a:ahLst/>
            <a:cxnLst/>
            <a:rect l="l" t="t" r="r" b="b"/>
            <a:pathLst>
              <a:path w="5153" h="10331" extrusionOk="0">
                <a:moveTo>
                  <a:pt x="5152" y="0"/>
                </a:moveTo>
                <a:cubicBezTo>
                  <a:pt x="2311" y="0"/>
                  <a:pt x="1" y="2311"/>
                  <a:pt x="1" y="5166"/>
                </a:cubicBezTo>
                <a:cubicBezTo>
                  <a:pt x="1" y="8020"/>
                  <a:pt x="2311" y="10331"/>
                  <a:pt x="5152" y="10331"/>
                </a:cubicBezTo>
                <a:lnTo>
                  <a:pt x="5152" y="0"/>
                </a:lnTo>
                <a:close/>
              </a:path>
            </a:pathLst>
          </a:custGeom>
          <a:gradFill>
            <a:gsLst>
              <a:gs pos="0">
                <a:schemeClr val="accent4"/>
              </a:gs>
              <a:gs pos="58999">
                <a:schemeClr val="accent4"/>
              </a:gs>
              <a:gs pos="100000">
                <a:schemeClr val="accent5"/>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522"/>
        <p:cNvGrpSpPr/>
        <p:nvPr/>
      </p:nvGrpSpPr>
      <p:grpSpPr>
        <a:xfrm>
          <a:off x="0" y="0"/>
          <a:ext cx="0" cy="0"/>
          <a:chOff x="0" y="0"/>
          <a:chExt cx="0" cy="0"/>
        </a:xfrm>
      </p:grpSpPr>
      <p:sp>
        <p:nvSpPr>
          <p:cNvPr id="1523" name="Google Shape;1523;p39"/>
          <p:cNvSpPr/>
          <p:nvPr/>
        </p:nvSpPr>
        <p:spPr>
          <a:xfrm>
            <a:off x="4384799" y="942657"/>
            <a:ext cx="40740" cy="25012"/>
          </a:xfrm>
          <a:custGeom>
            <a:avLst/>
            <a:gdLst/>
            <a:ahLst/>
            <a:cxnLst/>
            <a:rect l="l" t="t" r="r" b="b"/>
            <a:pathLst>
              <a:path w="1075" h="660" extrusionOk="0">
                <a:moveTo>
                  <a:pt x="857" y="0"/>
                </a:moveTo>
                <a:cubicBezTo>
                  <a:pt x="747" y="25"/>
                  <a:pt x="550" y="269"/>
                  <a:pt x="452" y="269"/>
                </a:cubicBezTo>
                <a:cubicBezTo>
                  <a:pt x="440" y="269"/>
                  <a:pt x="431" y="266"/>
                  <a:pt x="422" y="259"/>
                </a:cubicBezTo>
                <a:cubicBezTo>
                  <a:pt x="477" y="68"/>
                  <a:pt x="259" y="109"/>
                  <a:pt x="218" y="0"/>
                </a:cubicBezTo>
                <a:lnTo>
                  <a:pt x="218" y="0"/>
                </a:lnTo>
                <a:cubicBezTo>
                  <a:pt x="1" y="218"/>
                  <a:pt x="368" y="408"/>
                  <a:pt x="382" y="612"/>
                </a:cubicBezTo>
                <a:cubicBezTo>
                  <a:pt x="390" y="639"/>
                  <a:pt x="428" y="659"/>
                  <a:pt x="468" y="659"/>
                </a:cubicBezTo>
                <a:cubicBezTo>
                  <a:pt x="490" y="659"/>
                  <a:pt x="512" y="653"/>
                  <a:pt x="531" y="639"/>
                </a:cubicBezTo>
                <a:cubicBezTo>
                  <a:pt x="776" y="571"/>
                  <a:pt x="993" y="544"/>
                  <a:pt x="1034" y="232"/>
                </a:cubicBezTo>
                <a:cubicBezTo>
                  <a:pt x="1075" y="109"/>
                  <a:pt x="871" y="123"/>
                  <a:pt x="857" y="0"/>
                </a:cubicBezTo>
                <a:close/>
              </a:path>
            </a:pathLst>
          </a:custGeom>
          <a:solidFill>
            <a:srgbClr val="785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9"/>
          <p:cNvSpPr/>
          <p:nvPr/>
        </p:nvSpPr>
        <p:spPr>
          <a:xfrm>
            <a:off x="4418831" y="972027"/>
            <a:ext cx="18380" cy="14628"/>
          </a:xfrm>
          <a:custGeom>
            <a:avLst/>
            <a:gdLst/>
            <a:ahLst/>
            <a:cxnLst/>
            <a:rect l="l" t="t" r="r" b="b"/>
            <a:pathLst>
              <a:path w="485" h="386" extrusionOk="0">
                <a:moveTo>
                  <a:pt x="313" y="0"/>
                </a:moveTo>
                <a:cubicBezTo>
                  <a:pt x="231" y="109"/>
                  <a:pt x="163" y="245"/>
                  <a:pt x="0" y="313"/>
                </a:cubicBezTo>
                <a:cubicBezTo>
                  <a:pt x="133" y="365"/>
                  <a:pt x="220" y="385"/>
                  <a:pt x="276" y="385"/>
                </a:cubicBezTo>
                <a:cubicBezTo>
                  <a:pt x="485" y="385"/>
                  <a:pt x="274" y="100"/>
                  <a:pt x="435" y="68"/>
                </a:cubicBezTo>
                <a:cubicBezTo>
                  <a:pt x="421" y="0"/>
                  <a:pt x="367" y="0"/>
                  <a:pt x="313" y="0"/>
                </a:cubicBezTo>
                <a:close/>
              </a:path>
            </a:pathLst>
          </a:custGeom>
          <a:solidFill>
            <a:srgbClr val="784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5" name="Google Shape;1525;p39"/>
          <p:cNvGrpSpPr/>
          <p:nvPr/>
        </p:nvGrpSpPr>
        <p:grpSpPr>
          <a:xfrm>
            <a:off x="8430767" y="-39220"/>
            <a:ext cx="1157406" cy="1157443"/>
            <a:chOff x="2814603" y="835687"/>
            <a:chExt cx="1413021" cy="1413067"/>
          </a:xfrm>
        </p:grpSpPr>
        <p:sp>
          <p:nvSpPr>
            <p:cNvPr id="1526" name="Google Shape;1526;p39"/>
            <p:cNvSpPr/>
            <p:nvPr/>
          </p:nvSpPr>
          <p:spPr>
            <a:xfrm>
              <a:off x="3197536" y="835687"/>
              <a:ext cx="669131" cy="706883"/>
            </a:xfrm>
            <a:custGeom>
              <a:avLst/>
              <a:gdLst/>
              <a:ahLst/>
              <a:cxnLst/>
              <a:rect l="l" t="t" r="r" b="b"/>
              <a:pathLst>
                <a:path w="14463" h="15279" extrusionOk="0">
                  <a:moveTo>
                    <a:pt x="7137" y="1"/>
                  </a:moveTo>
                  <a:cubicBezTo>
                    <a:pt x="7137" y="1"/>
                    <a:pt x="1" y="5615"/>
                    <a:pt x="6987" y="15279"/>
                  </a:cubicBezTo>
                  <a:cubicBezTo>
                    <a:pt x="6987" y="15279"/>
                    <a:pt x="14463" y="8047"/>
                    <a:pt x="7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9"/>
            <p:cNvSpPr/>
            <p:nvPr/>
          </p:nvSpPr>
          <p:spPr>
            <a:xfrm>
              <a:off x="3175560" y="1542519"/>
              <a:ext cx="668483" cy="706235"/>
            </a:xfrm>
            <a:custGeom>
              <a:avLst/>
              <a:gdLst/>
              <a:ahLst/>
              <a:cxnLst/>
              <a:rect l="l" t="t" r="r" b="b"/>
              <a:pathLst>
                <a:path w="14449" h="15265" extrusionOk="0">
                  <a:moveTo>
                    <a:pt x="7462" y="1"/>
                  </a:moveTo>
                  <a:lnTo>
                    <a:pt x="7462" y="1"/>
                  </a:lnTo>
                  <a:cubicBezTo>
                    <a:pt x="7462" y="1"/>
                    <a:pt x="0" y="7218"/>
                    <a:pt x="7313" y="15265"/>
                  </a:cubicBezTo>
                  <a:cubicBezTo>
                    <a:pt x="7313" y="15265"/>
                    <a:pt x="14449" y="9651"/>
                    <a:pt x="74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9"/>
            <p:cNvSpPr/>
            <p:nvPr/>
          </p:nvSpPr>
          <p:spPr>
            <a:xfrm>
              <a:off x="2814603" y="1386745"/>
              <a:ext cx="706235" cy="297438"/>
            </a:xfrm>
            <a:custGeom>
              <a:avLst/>
              <a:gdLst/>
              <a:ahLst/>
              <a:cxnLst/>
              <a:rect l="l" t="t" r="r" b="b"/>
              <a:pathLst>
                <a:path w="15265" h="6429" extrusionOk="0">
                  <a:moveTo>
                    <a:pt x="7443" y="0"/>
                  </a:moveTo>
                  <a:cubicBezTo>
                    <a:pt x="5203" y="0"/>
                    <a:pt x="2646" y="809"/>
                    <a:pt x="0" y="3218"/>
                  </a:cubicBezTo>
                  <a:cubicBezTo>
                    <a:pt x="0" y="3218"/>
                    <a:pt x="2530" y="6428"/>
                    <a:pt x="7114" y="6428"/>
                  </a:cubicBezTo>
                  <a:cubicBezTo>
                    <a:pt x="9357" y="6428"/>
                    <a:pt x="12093" y="5659"/>
                    <a:pt x="15264" y="3368"/>
                  </a:cubicBezTo>
                  <a:cubicBezTo>
                    <a:pt x="15264" y="3368"/>
                    <a:pt x="12013" y="0"/>
                    <a:pt x="7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9"/>
            <p:cNvSpPr/>
            <p:nvPr/>
          </p:nvSpPr>
          <p:spPr>
            <a:xfrm>
              <a:off x="3520788" y="1400486"/>
              <a:ext cx="706837" cy="297391"/>
            </a:xfrm>
            <a:custGeom>
              <a:avLst/>
              <a:gdLst/>
              <a:ahLst/>
              <a:cxnLst/>
              <a:rect l="l" t="t" r="r" b="b"/>
              <a:pathLst>
                <a:path w="15278" h="6428" extrusionOk="0">
                  <a:moveTo>
                    <a:pt x="8163" y="0"/>
                  </a:moveTo>
                  <a:cubicBezTo>
                    <a:pt x="5916" y="0"/>
                    <a:pt x="3176" y="772"/>
                    <a:pt x="0" y="3071"/>
                  </a:cubicBezTo>
                  <a:cubicBezTo>
                    <a:pt x="0" y="3071"/>
                    <a:pt x="3253" y="6428"/>
                    <a:pt x="7824" y="6428"/>
                  </a:cubicBezTo>
                  <a:cubicBezTo>
                    <a:pt x="10067" y="6428"/>
                    <a:pt x="12628" y="5619"/>
                    <a:pt x="15278" y="3206"/>
                  </a:cubicBezTo>
                  <a:cubicBezTo>
                    <a:pt x="15278" y="3206"/>
                    <a:pt x="12745" y="0"/>
                    <a:pt x="8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0" name="Google Shape;1530;p39"/>
            <p:cNvGrpSpPr/>
            <p:nvPr/>
          </p:nvGrpSpPr>
          <p:grpSpPr>
            <a:xfrm>
              <a:off x="2976807" y="1038187"/>
              <a:ext cx="1088612" cy="1008713"/>
              <a:chOff x="2976807" y="1038187"/>
              <a:chExt cx="1088612" cy="1008713"/>
            </a:xfrm>
          </p:grpSpPr>
          <p:sp>
            <p:nvSpPr>
              <p:cNvPr id="1531" name="Google Shape;1531;p39"/>
              <p:cNvSpPr/>
              <p:nvPr/>
            </p:nvSpPr>
            <p:spPr>
              <a:xfrm>
                <a:off x="2976807" y="1038187"/>
                <a:ext cx="552173" cy="504381"/>
              </a:xfrm>
              <a:custGeom>
                <a:avLst/>
                <a:gdLst/>
                <a:ahLst/>
                <a:cxnLst/>
                <a:rect l="l" t="t" r="r" b="b"/>
                <a:pathLst>
                  <a:path w="11935" h="10902" extrusionOk="0">
                    <a:moveTo>
                      <a:pt x="1061" y="1"/>
                    </a:moveTo>
                    <a:lnTo>
                      <a:pt x="1061" y="1"/>
                    </a:lnTo>
                    <a:cubicBezTo>
                      <a:pt x="1061" y="1"/>
                      <a:pt x="1" y="9012"/>
                      <a:pt x="11758" y="10902"/>
                    </a:cubicBezTo>
                    <a:cubicBezTo>
                      <a:pt x="11758" y="10902"/>
                      <a:pt x="11935" y="503"/>
                      <a:pt x="1061" y="1"/>
                    </a:cubicBezTo>
                    <a:close/>
                  </a:path>
                </a:pathLst>
              </a:custGeom>
              <a:gradFill>
                <a:gsLst>
                  <a:gs pos="0">
                    <a:schemeClr val="accent1"/>
                  </a:gs>
                  <a:gs pos="58999">
                    <a:schemeClr val="accen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9"/>
              <p:cNvSpPr/>
              <p:nvPr/>
            </p:nvSpPr>
            <p:spPr>
              <a:xfrm>
                <a:off x="3512599" y="1542519"/>
                <a:ext cx="552820" cy="504381"/>
              </a:xfrm>
              <a:custGeom>
                <a:avLst/>
                <a:gdLst/>
                <a:ahLst/>
                <a:cxnLst/>
                <a:rect l="l" t="t" r="r" b="b"/>
                <a:pathLst>
                  <a:path w="11949" h="10902" extrusionOk="0">
                    <a:moveTo>
                      <a:pt x="177" y="1"/>
                    </a:moveTo>
                    <a:lnTo>
                      <a:pt x="177" y="1"/>
                    </a:lnTo>
                    <a:cubicBezTo>
                      <a:pt x="177" y="1"/>
                      <a:pt x="1" y="10385"/>
                      <a:pt x="10874" y="10901"/>
                    </a:cubicBezTo>
                    <a:cubicBezTo>
                      <a:pt x="10874" y="10901"/>
                      <a:pt x="11948" y="1890"/>
                      <a:pt x="177" y="1"/>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9"/>
              <p:cNvSpPr/>
              <p:nvPr/>
            </p:nvSpPr>
            <p:spPr>
              <a:xfrm>
                <a:off x="3016456" y="1542519"/>
                <a:ext cx="504381" cy="495498"/>
              </a:xfrm>
              <a:custGeom>
                <a:avLst/>
                <a:gdLst/>
                <a:ahLst/>
                <a:cxnLst/>
                <a:rect l="l" t="t" r="r" b="b"/>
                <a:pathLst>
                  <a:path w="10902" h="10710" extrusionOk="0">
                    <a:moveTo>
                      <a:pt x="10871" y="0"/>
                    </a:moveTo>
                    <a:cubicBezTo>
                      <a:pt x="10257" y="0"/>
                      <a:pt x="500" y="166"/>
                      <a:pt x="0" y="10684"/>
                    </a:cubicBezTo>
                    <a:cubicBezTo>
                      <a:pt x="0" y="10684"/>
                      <a:pt x="215" y="10710"/>
                      <a:pt x="586" y="10710"/>
                    </a:cubicBezTo>
                    <a:cubicBezTo>
                      <a:pt x="2614" y="10710"/>
                      <a:pt x="9304" y="9942"/>
                      <a:pt x="10901" y="1"/>
                    </a:cubicBezTo>
                    <a:cubicBezTo>
                      <a:pt x="10901" y="1"/>
                      <a:pt x="10891" y="0"/>
                      <a:pt x="10871" y="0"/>
                    </a:cubicBezTo>
                    <a:close/>
                  </a:path>
                </a:pathLst>
              </a:custGeom>
              <a:gradFill>
                <a:gsLst>
                  <a:gs pos="0">
                    <a:schemeClr val="accent1"/>
                  </a:gs>
                  <a:gs pos="58999">
                    <a:schemeClr val="accent1"/>
                  </a:gs>
                  <a:gs pos="100000">
                    <a:schemeClr val="accent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9"/>
              <p:cNvSpPr/>
              <p:nvPr/>
            </p:nvSpPr>
            <p:spPr>
              <a:xfrm>
                <a:off x="3520788" y="1046422"/>
                <a:ext cx="504381" cy="496146"/>
              </a:xfrm>
              <a:custGeom>
                <a:avLst/>
                <a:gdLst/>
                <a:ahLst/>
                <a:cxnLst/>
                <a:rect l="l" t="t" r="r" b="b"/>
                <a:pathLst>
                  <a:path w="10902" h="10724" extrusionOk="0">
                    <a:moveTo>
                      <a:pt x="10317" y="1"/>
                    </a:moveTo>
                    <a:cubicBezTo>
                      <a:pt x="8290" y="1"/>
                      <a:pt x="1598" y="769"/>
                      <a:pt x="0" y="10724"/>
                    </a:cubicBezTo>
                    <a:cubicBezTo>
                      <a:pt x="0" y="10724"/>
                      <a:pt x="9" y="10724"/>
                      <a:pt x="26" y="10724"/>
                    </a:cubicBezTo>
                    <a:cubicBezTo>
                      <a:pt x="598" y="10724"/>
                      <a:pt x="10413" y="10570"/>
                      <a:pt x="10901" y="26"/>
                    </a:cubicBezTo>
                    <a:cubicBezTo>
                      <a:pt x="10901" y="26"/>
                      <a:pt x="10687" y="1"/>
                      <a:pt x="10317" y="1"/>
                    </a:cubicBezTo>
                    <a:close/>
                  </a:path>
                </a:pathLst>
              </a:custGeom>
              <a:gradFill>
                <a:gsLst>
                  <a:gs pos="0">
                    <a:schemeClr val="accent1"/>
                  </a:gs>
                  <a:gs pos="58999">
                    <a:schemeClr val="accent1"/>
                  </a:gs>
                  <a:gs pos="100000">
                    <a:schemeClr val="accent2"/>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5" name="Google Shape;1535;p39"/>
          <p:cNvGrpSpPr/>
          <p:nvPr/>
        </p:nvGrpSpPr>
        <p:grpSpPr>
          <a:xfrm>
            <a:off x="8430767" y="1274992"/>
            <a:ext cx="448683" cy="416245"/>
            <a:chOff x="2261833" y="835687"/>
            <a:chExt cx="547776" cy="508173"/>
          </a:xfrm>
        </p:grpSpPr>
        <p:sp>
          <p:nvSpPr>
            <p:cNvPr id="1536" name="Google Shape;1536;p39"/>
            <p:cNvSpPr/>
            <p:nvPr/>
          </p:nvSpPr>
          <p:spPr>
            <a:xfrm>
              <a:off x="2261833" y="835687"/>
              <a:ext cx="278006" cy="254134"/>
            </a:xfrm>
            <a:custGeom>
              <a:avLst/>
              <a:gdLst/>
              <a:ahLst/>
              <a:cxnLst/>
              <a:rect l="l" t="t" r="r" b="b"/>
              <a:pathLst>
                <a:path w="6009" h="5493" extrusionOk="0">
                  <a:moveTo>
                    <a:pt x="531" y="1"/>
                  </a:moveTo>
                  <a:lnTo>
                    <a:pt x="531" y="1"/>
                  </a:lnTo>
                  <a:cubicBezTo>
                    <a:pt x="531" y="1"/>
                    <a:pt x="1" y="4541"/>
                    <a:pt x="5913" y="5492"/>
                  </a:cubicBezTo>
                  <a:cubicBezTo>
                    <a:pt x="5913" y="5492"/>
                    <a:pt x="6008" y="259"/>
                    <a:pt x="531" y="1"/>
                  </a:cubicBezTo>
                  <a:close/>
                </a:path>
              </a:pathLst>
            </a:custGeom>
            <a:gradFill>
              <a:gsLst>
                <a:gs pos="0">
                  <a:schemeClr val="accent5"/>
                </a:gs>
                <a:gs pos="57000">
                  <a:schemeClr val="accent5"/>
                </a:gs>
                <a:gs pos="100000">
                  <a:schemeClr val="accent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9"/>
            <p:cNvSpPr/>
            <p:nvPr/>
          </p:nvSpPr>
          <p:spPr>
            <a:xfrm>
              <a:off x="2531602" y="1089772"/>
              <a:ext cx="278006" cy="254087"/>
            </a:xfrm>
            <a:custGeom>
              <a:avLst/>
              <a:gdLst/>
              <a:ahLst/>
              <a:cxnLst/>
              <a:rect l="l" t="t" r="r" b="b"/>
              <a:pathLst>
                <a:path w="6009" h="5492" extrusionOk="0">
                  <a:moveTo>
                    <a:pt x="82" y="0"/>
                  </a:moveTo>
                  <a:lnTo>
                    <a:pt x="82" y="0"/>
                  </a:lnTo>
                  <a:cubicBezTo>
                    <a:pt x="82" y="0"/>
                    <a:pt x="1" y="5233"/>
                    <a:pt x="5478" y="5491"/>
                  </a:cubicBezTo>
                  <a:cubicBezTo>
                    <a:pt x="5478" y="5491"/>
                    <a:pt x="6008" y="952"/>
                    <a:pt x="82" y="0"/>
                  </a:cubicBezTo>
                  <a:close/>
                </a:path>
              </a:pathLst>
            </a:custGeom>
            <a:gradFill>
              <a:gsLst>
                <a:gs pos="0">
                  <a:schemeClr val="accent5"/>
                </a:gs>
                <a:gs pos="5700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9"/>
            <p:cNvSpPr/>
            <p:nvPr/>
          </p:nvSpPr>
          <p:spPr>
            <a:xfrm>
              <a:off x="2281958" y="1089772"/>
              <a:ext cx="253486" cy="249646"/>
            </a:xfrm>
            <a:custGeom>
              <a:avLst/>
              <a:gdLst/>
              <a:ahLst/>
              <a:cxnLst/>
              <a:rect l="l" t="t" r="r" b="b"/>
              <a:pathLst>
                <a:path w="5479" h="5396" extrusionOk="0">
                  <a:moveTo>
                    <a:pt x="5465" y="0"/>
                  </a:moveTo>
                  <a:cubicBezTo>
                    <a:pt x="5179" y="0"/>
                    <a:pt x="238" y="77"/>
                    <a:pt x="0" y="5383"/>
                  </a:cubicBezTo>
                  <a:cubicBezTo>
                    <a:pt x="0" y="5383"/>
                    <a:pt x="109" y="5396"/>
                    <a:pt x="297" y="5396"/>
                  </a:cubicBezTo>
                  <a:cubicBezTo>
                    <a:pt x="1318" y="5396"/>
                    <a:pt x="4674" y="5008"/>
                    <a:pt x="5478" y="0"/>
                  </a:cubicBezTo>
                  <a:cubicBezTo>
                    <a:pt x="5478" y="0"/>
                    <a:pt x="5474" y="0"/>
                    <a:pt x="5465" y="0"/>
                  </a:cubicBezTo>
                  <a:close/>
                </a:path>
              </a:pathLst>
            </a:custGeom>
            <a:gradFill>
              <a:gsLst>
                <a:gs pos="0">
                  <a:schemeClr val="accent5"/>
                </a:gs>
                <a:gs pos="57000">
                  <a:schemeClr val="accent5"/>
                </a:gs>
                <a:gs pos="100000">
                  <a:schemeClr val="accent6"/>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9"/>
            <p:cNvSpPr/>
            <p:nvPr/>
          </p:nvSpPr>
          <p:spPr>
            <a:xfrm>
              <a:off x="2535396" y="840128"/>
              <a:ext cx="254087" cy="249692"/>
            </a:xfrm>
            <a:custGeom>
              <a:avLst/>
              <a:gdLst/>
              <a:ahLst/>
              <a:cxnLst/>
              <a:rect l="l" t="t" r="r" b="b"/>
              <a:pathLst>
                <a:path w="5492" h="5397" extrusionOk="0">
                  <a:moveTo>
                    <a:pt x="5194" y="1"/>
                  </a:moveTo>
                  <a:cubicBezTo>
                    <a:pt x="4170" y="1"/>
                    <a:pt x="804" y="389"/>
                    <a:pt x="0" y="5396"/>
                  </a:cubicBezTo>
                  <a:cubicBezTo>
                    <a:pt x="0" y="5396"/>
                    <a:pt x="6" y="5396"/>
                    <a:pt x="17" y="5396"/>
                  </a:cubicBezTo>
                  <a:cubicBezTo>
                    <a:pt x="346" y="5396"/>
                    <a:pt x="5242" y="5307"/>
                    <a:pt x="5491" y="14"/>
                  </a:cubicBezTo>
                  <a:cubicBezTo>
                    <a:pt x="5491" y="14"/>
                    <a:pt x="5382" y="1"/>
                    <a:pt x="5194" y="1"/>
                  </a:cubicBezTo>
                  <a:close/>
                </a:path>
              </a:pathLst>
            </a:custGeom>
            <a:gradFill>
              <a:gsLst>
                <a:gs pos="0">
                  <a:schemeClr val="accent5"/>
                </a:gs>
                <a:gs pos="5700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0" name="Google Shape;1540;p39"/>
          <p:cNvGrpSpPr/>
          <p:nvPr/>
        </p:nvGrpSpPr>
        <p:grpSpPr>
          <a:xfrm>
            <a:off x="6596340" y="119786"/>
            <a:ext cx="548613" cy="108230"/>
            <a:chOff x="2716476" y="539500"/>
            <a:chExt cx="669775" cy="132133"/>
          </a:xfrm>
        </p:grpSpPr>
        <p:sp>
          <p:nvSpPr>
            <p:cNvPr id="1541" name="Google Shape;1541;p39"/>
            <p:cNvSpPr/>
            <p:nvPr/>
          </p:nvSpPr>
          <p:spPr>
            <a:xfrm>
              <a:off x="2716476" y="539500"/>
              <a:ext cx="131485" cy="132133"/>
            </a:xfrm>
            <a:custGeom>
              <a:avLst/>
              <a:gdLst/>
              <a:ahLst/>
              <a:cxnLst/>
              <a:rect l="l" t="t" r="r" b="b"/>
              <a:pathLst>
                <a:path w="2842" h="2856" extrusionOk="0">
                  <a:moveTo>
                    <a:pt x="1414" y="1"/>
                  </a:moveTo>
                  <a:cubicBezTo>
                    <a:pt x="640" y="1"/>
                    <a:pt x="1" y="640"/>
                    <a:pt x="1" y="1428"/>
                  </a:cubicBezTo>
                  <a:cubicBezTo>
                    <a:pt x="1" y="2216"/>
                    <a:pt x="640" y="2855"/>
                    <a:pt x="1414" y="2855"/>
                  </a:cubicBezTo>
                  <a:cubicBezTo>
                    <a:pt x="2203" y="2855"/>
                    <a:pt x="2842" y="2216"/>
                    <a:pt x="2842" y="1428"/>
                  </a:cubicBezTo>
                  <a:cubicBezTo>
                    <a:pt x="2842" y="640"/>
                    <a:pt x="2203" y="1"/>
                    <a:pt x="1414" y="1"/>
                  </a:cubicBez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9"/>
            <p:cNvSpPr/>
            <p:nvPr/>
          </p:nvSpPr>
          <p:spPr>
            <a:xfrm>
              <a:off x="2895705" y="539500"/>
              <a:ext cx="131485" cy="132133"/>
            </a:xfrm>
            <a:custGeom>
              <a:avLst/>
              <a:gdLst/>
              <a:ahLst/>
              <a:cxnLst/>
              <a:rect l="l" t="t" r="r" b="b"/>
              <a:pathLst>
                <a:path w="2842" h="2856" extrusionOk="0">
                  <a:moveTo>
                    <a:pt x="1428" y="1"/>
                  </a:moveTo>
                  <a:cubicBezTo>
                    <a:pt x="639" y="1"/>
                    <a:pt x="1" y="640"/>
                    <a:pt x="1" y="1428"/>
                  </a:cubicBezTo>
                  <a:cubicBezTo>
                    <a:pt x="1" y="2216"/>
                    <a:pt x="639" y="2855"/>
                    <a:pt x="1428" y="2855"/>
                  </a:cubicBezTo>
                  <a:cubicBezTo>
                    <a:pt x="2216" y="2855"/>
                    <a:pt x="2841" y="2216"/>
                    <a:pt x="2841" y="1428"/>
                  </a:cubicBezTo>
                  <a:cubicBezTo>
                    <a:pt x="2841" y="640"/>
                    <a:pt x="2216" y="1"/>
                    <a:pt x="1428" y="1"/>
                  </a:cubicBezTo>
                  <a:close/>
                </a:path>
              </a:pathLst>
            </a:custGeom>
            <a:gradFill>
              <a:gsLst>
                <a:gs pos="0">
                  <a:schemeClr val="accent4"/>
                </a:gs>
                <a:gs pos="57000">
                  <a:schemeClr val="accent4"/>
                </a:gs>
                <a:gs pos="100000">
                  <a:schemeClr val="accent5"/>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9"/>
            <p:cNvSpPr/>
            <p:nvPr/>
          </p:nvSpPr>
          <p:spPr>
            <a:xfrm>
              <a:off x="3074935" y="539500"/>
              <a:ext cx="132087" cy="132133"/>
            </a:xfrm>
            <a:custGeom>
              <a:avLst/>
              <a:gdLst/>
              <a:ahLst/>
              <a:cxnLst/>
              <a:rect l="l" t="t" r="r" b="b"/>
              <a:pathLst>
                <a:path w="2855" h="2856" extrusionOk="0">
                  <a:moveTo>
                    <a:pt x="1428" y="1"/>
                  </a:moveTo>
                  <a:cubicBezTo>
                    <a:pt x="639" y="1"/>
                    <a:pt x="0" y="640"/>
                    <a:pt x="0" y="1428"/>
                  </a:cubicBezTo>
                  <a:cubicBezTo>
                    <a:pt x="0" y="2216"/>
                    <a:pt x="639" y="2855"/>
                    <a:pt x="1428" y="2855"/>
                  </a:cubicBezTo>
                  <a:cubicBezTo>
                    <a:pt x="2216" y="2855"/>
                    <a:pt x="2855" y="2216"/>
                    <a:pt x="2855" y="1428"/>
                  </a:cubicBezTo>
                  <a:cubicBezTo>
                    <a:pt x="2855" y="640"/>
                    <a:pt x="2216" y="1"/>
                    <a:pt x="1428" y="1"/>
                  </a:cubicBezTo>
                  <a:close/>
                </a:path>
              </a:pathLst>
            </a:custGeom>
            <a:gradFill>
              <a:gsLst>
                <a:gs pos="0">
                  <a:schemeClr val="accent4"/>
                </a:gs>
                <a:gs pos="57000">
                  <a:schemeClr val="accent4"/>
                </a:gs>
                <a:gs pos="100000">
                  <a:schemeClr val="accent5"/>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9"/>
            <p:cNvSpPr/>
            <p:nvPr/>
          </p:nvSpPr>
          <p:spPr>
            <a:xfrm>
              <a:off x="3254766" y="539500"/>
              <a:ext cx="131485" cy="132133"/>
            </a:xfrm>
            <a:custGeom>
              <a:avLst/>
              <a:gdLst/>
              <a:ahLst/>
              <a:cxnLst/>
              <a:rect l="l" t="t" r="r" b="b"/>
              <a:pathLst>
                <a:path w="2842" h="2856" extrusionOk="0">
                  <a:moveTo>
                    <a:pt x="1414" y="1"/>
                  </a:moveTo>
                  <a:cubicBezTo>
                    <a:pt x="640" y="1"/>
                    <a:pt x="1" y="640"/>
                    <a:pt x="1" y="1428"/>
                  </a:cubicBezTo>
                  <a:cubicBezTo>
                    <a:pt x="1" y="2216"/>
                    <a:pt x="640" y="2855"/>
                    <a:pt x="1414" y="2855"/>
                  </a:cubicBezTo>
                  <a:cubicBezTo>
                    <a:pt x="2203" y="2855"/>
                    <a:pt x="2841" y="2216"/>
                    <a:pt x="2841" y="1428"/>
                  </a:cubicBezTo>
                  <a:cubicBezTo>
                    <a:pt x="2841" y="640"/>
                    <a:pt x="2203" y="1"/>
                    <a:pt x="1414" y="1"/>
                  </a:cubicBez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5" name="Google Shape;1545;p39"/>
          <p:cNvGrpSpPr/>
          <p:nvPr/>
        </p:nvGrpSpPr>
        <p:grpSpPr>
          <a:xfrm rot="5400000">
            <a:off x="8501592" y="1986586"/>
            <a:ext cx="502759" cy="233361"/>
            <a:chOff x="4587281" y="1316146"/>
            <a:chExt cx="613795" cy="284899"/>
          </a:xfrm>
        </p:grpSpPr>
        <p:sp>
          <p:nvSpPr>
            <p:cNvPr id="1546" name="Google Shape;1546;p39"/>
            <p:cNvSpPr/>
            <p:nvPr/>
          </p:nvSpPr>
          <p:spPr>
            <a:xfrm>
              <a:off x="4587281" y="1316146"/>
              <a:ext cx="120798" cy="120150"/>
            </a:xfrm>
            <a:custGeom>
              <a:avLst/>
              <a:gdLst/>
              <a:ahLst/>
              <a:cxnLst/>
              <a:rect l="l" t="t" r="r" b="b"/>
              <a:pathLst>
                <a:path w="2611" h="2597" extrusionOk="0">
                  <a:moveTo>
                    <a:pt x="1306" y="0"/>
                  </a:moveTo>
                  <a:cubicBezTo>
                    <a:pt x="585" y="0"/>
                    <a:pt x="1" y="585"/>
                    <a:pt x="1" y="1305"/>
                  </a:cubicBezTo>
                  <a:cubicBezTo>
                    <a:pt x="1" y="2026"/>
                    <a:pt x="585" y="2596"/>
                    <a:pt x="1306" y="2596"/>
                  </a:cubicBezTo>
                  <a:cubicBezTo>
                    <a:pt x="2026" y="2596"/>
                    <a:pt x="2610" y="2026"/>
                    <a:pt x="2610" y="1305"/>
                  </a:cubicBezTo>
                  <a:cubicBezTo>
                    <a:pt x="2610" y="585"/>
                    <a:pt x="2026" y="0"/>
                    <a:pt x="1306" y="0"/>
                  </a:cubicBezTo>
                  <a:close/>
                </a:path>
              </a:pathLst>
            </a:custGeom>
            <a:gradFill>
              <a:gsLst>
                <a:gs pos="0">
                  <a:schemeClr val="dk2"/>
                </a:gs>
                <a:gs pos="58999">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9"/>
            <p:cNvSpPr/>
            <p:nvPr/>
          </p:nvSpPr>
          <p:spPr>
            <a:xfrm>
              <a:off x="4752030" y="1316146"/>
              <a:ext cx="120798" cy="120150"/>
            </a:xfrm>
            <a:custGeom>
              <a:avLst/>
              <a:gdLst/>
              <a:ahLst/>
              <a:cxnLst/>
              <a:rect l="l" t="t" r="r" b="b"/>
              <a:pathLst>
                <a:path w="2611" h="2597" extrusionOk="0">
                  <a:moveTo>
                    <a:pt x="1306" y="0"/>
                  </a:moveTo>
                  <a:cubicBezTo>
                    <a:pt x="585" y="0"/>
                    <a:pt x="1" y="585"/>
                    <a:pt x="1" y="1305"/>
                  </a:cubicBezTo>
                  <a:cubicBezTo>
                    <a:pt x="1" y="2026"/>
                    <a:pt x="585" y="2596"/>
                    <a:pt x="1306" y="2596"/>
                  </a:cubicBezTo>
                  <a:cubicBezTo>
                    <a:pt x="2026" y="2596"/>
                    <a:pt x="2611" y="2026"/>
                    <a:pt x="2611" y="1305"/>
                  </a:cubicBezTo>
                  <a:cubicBezTo>
                    <a:pt x="2611" y="585"/>
                    <a:pt x="2026" y="0"/>
                    <a:pt x="1306" y="0"/>
                  </a:cubicBezTo>
                  <a:close/>
                </a:path>
              </a:pathLst>
            </a:custGeom>
            <a:gradFill>
              <a:gsLst>
                <a:gs pos="0">
                  <a:schemeClr val="dk2"/>
                </a:gs>
                <a:gs pos="58999">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9"/>
            <p:cNvSpPr/>
            <p:nvPr/>
          </p:nvSpPr>
          <p:spPr>
            <a:xfrm>
              <a:off x="4916177" y="1316146"/>
              <a:ext cx="120798" cy="120150"/>
            </a:xfrm>
            <a:custGeom>
              <a:avLst/>
              <a:gdLst/>
              <a:ahLst/>
              <a:cxnLst/>
              <a:rect l="l" t="t" r="r" b="b"/>
              <a:pathLst>
                <a:path w="2611" h="2597" extrusionOk="0">
                  <a:moveTo>
                    <a:pt x="1305" y="0"/>
                  </a:moveTo>
                  <a:cubicBezTo>
                    <a:pt x="585" y="0"/>
                    <a:pt x="0" y="585"/>
                    <a:pt x="0" y="1305"/>
                  </a:cubicBezTo>
                  <a:cubicBezTo>
                    <a:pt x="0" y="2026"/>
                    <a:pt x="585" y="2596"/>
                    <a:pt x="1305" y="2596"/>
                  </a:cubicBezTo>
                  <a:cubicBezTo>
                    <a:pt x="2026" y="2596"/>
                    <a:pt x="2610" y="2026"/>
                    <a:pt x="2610" y="1305"/>
                  </a:cubicBezTo>
                  <a:cubicBezTo>
                    <a:pt x="2610" y="585"/>
                    <a:pt x="2026" y="0"/>
                    <a:pt x="1305" y="0"/>
                  </a:cubicBezTo>
                  <a:close/>
                </a:path>
              </a:pathLst>
            </a:custGeom>
            <a:gradFill>
              <a:gsLst>
                <a:gs pos="0">
                  <a:schemeClr val="dk2"/>
                </a:gs>
                <a:gs pos="58999">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9"/>
            <p:cNvSpPr/>
            <p:nvPr/>
          </p:nvSpPr>
          <p:spPr>
            <a:xfrm>
              <a:off x="5080324" y="1316146"/>
              <a:ext cx="120752" cy="120150"/>
            </a:xfrm>
            <a:custGeom>
              <a:avLst/>
              <a:gdLst/>
              <a:ahLst/>
              <a:cxnLst/>
              <a:rect l="l" t="t" r="r" b="b"/>
              <a:pathLst>
                <a:path w="2610" h="2597" extrusionOk="0">
                  <a:moveTo>
                    <a:pt x="1305" y="0"/>
                  </a:moveTo>
                  <a:cubicBezTo>
                    <a:pt x="585" y="0"/>
                    <a:pt x="0" y="585"/>
                    <a:pt x="0" y="1305"/>
                  </a:cubicBezTo>
                  <a:cubicBezTo>
                    <a:pt x="0" y="2026"/>
                    <a:pt x="585" y="2596"/>
                    <a:pt x="1305" y="2596"/>
                  </a:cubicBezTo>
                  <a:cubicBezTo>
                    <a:pt x="2025" y="2596"/>
                    <a:pt x="2610" y="2026"/>
                    <a:pt x="2610" y="1305"/>
                  </a:cubicBezTo>
                  <a:cubicBezTo>
                    <a:pt x="2610" y="585"/>
                    <a:pt x="2025" y="0"/>
                    <a:pt x="1305" y="0"/>
                  </a:cubicBezTo>
                  <a:close/>
                </a:path>
              </a:pathLst>
            </a:custGeom>
            <a:gradFill>
              <a:gsLst>
                <a:gs pos="0">
                  <a:schemeClr val="dk2"/>
                </a:gs>
                <a:gs pos="58999">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9"/>
            <p:cNvSpPr/>
            <p:nvPr/>
          </p:nvSpPr>
          <p:spPr>
            <a:xfrm>
              <a:off x="4587281" y="1480894"/>
              <a:ext cx="120798" cy="120150"/>
            </a:xfrm>
            <a:custGeom>
              <a:avLst/>
              <a:gdLst/>
              <a:ahLst/>
              <a:cxnLst/>
              <a:rect l="l" t="t" r="r" b="b"/>
              <a:pathLst>
                <a:path w="2611" h="2597" extrusionOk="0">
                  <a:moveTo>
                    <a:pt x="1306" y="0"/>
                  </a:moveTo>
                  <a:cubicBezTo>
                    <a:pt x="585" y="0"/>
                    <a:pt x="1" y="585"/>
                    <a:pt x="1" y="1292"/>
                  </a:cubicBezTo>
                  <a:cubicBezTo>
                    <a:pt x="1" y="2012"/>
                    <a:pt x="585" y="2597"/>
                    <a:pt x="1306" y="2597"/>
                  </a:cubicBezTo>
                  <a:cubicBezTo>
                    <a:pt x="2026" y="2597"/>
                    <a:pt x="2610" y="2012"/>
                    <a:pt x="2610" y="1292"/>
                  </a:cubicBezTo>
                  <a:cubicBezTo>
                    <a:pt x="2610" y="585"/>
                    <a:pt x="2026" y="0"/>
                    <a:pt x="1306" y="0"/>
                  </a:cubicBezTo>
                  <a:close/>
                </a:path>
              </a:pathLst>
            </a:custGeom>
            <a:gradFill>
              <a:gsLst>
                <a:gs pos="0">
                  <a:schemeClr val="dk2"/>
                </a:gs>
                <a:gs pos="58999">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9"/>
            <p:cNvSpPr/>
            <p:nvPr/>
          </p:nvSpPr>
          <p:spPr>
            <a:xfrm>
              <a:off x="4752030" y="1480894"/>
              <a:ext cx="120798" cy="120150"/>
            </a:xfrm>
            <a:custGeom>
              <a:avLst/>
              <a:gdLst/>
              <a:ahLst/>
              <a:cxnLst/>
              <a:rect l="l" t="t" r="r" b="b"/>
              <a:pathLst>
                <a:path w="2611" h="2597" extrusionOk="0">
                  <a:moveTo>
                    <a:pt x="1306" y="0"/>
                  </a:moveTo>
                  <a:cubicBezTo>
                    <a:pt x="585" y="0"/>
                    <a:pt x="1" y="585"/>
                    <a:pt x="1" y="1292"/>
                  </a:cubicBezTo>
                  <a:cubicBezTo>
                    <a:pt x="1" y="2012"/>
                    <a:pt x="585" y="2597"/>
                    <a:pt x="1306" y="2597"/>
                  </a:cubicBezTo>
                  <a:cubicBezTo>
                    <a:pt x="2026" y="2597"/>
                    <a:pt x="2611" y="2012"/>
                    <a:pt x="2611" y="1292"/>
                  </a:cubicBezTo>
                  <a:cubicBezTo>
                    <a:pt x="2611" y="585"/>
                    <a:pt x="2026" y="0"/>
                    <a:pt x="1306" y="0"/>
                  </a:cubicBezTo>
                  <a:close/>
                </a:path>
              </a:pathLst>
            </a:custGeom>
            <a:gradFill>
              <a:gsLst>
                <a:gs pos="0">
                  <a:schemeClr val="dk2"/>
                </a:gs>
                <a:gs pos="58999">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9"/>
            <p:cNvSpPr/>
            <p:nvPr/>
          </p:nvSpPr>
          <p:spPr>
            <a:xfrm>
              <a:off x="4916177" y="1480894"/>
              <a:ext cx="120798" cy="120150"/>
            </a:xfrm>
            <a:custGeom>
              <a:avLst/>
              <a:gdLst/>
              <a:ahLst/>
              <a:cxnLst/>
              <a:rect l="l" t="t" r="r" b="b"/>
              <a:pathLst>
                <a:path w="2611" h="2597" extrusionOk="0">
                  <a:moveTo>
                    <a:pt x="1305" y="0"/>
                  </a:moveTo>
                  <a:cubicBezTo>
                    <a:pt x="585" y="0"/>
                    <a:pt x="0" y="585"/>
                    <a:pt x="0" y="1292"/>
                  </a:cubicBezTo>
                  <a:cubicBezTo>
                    <a:pt x="0" y="2012"/>
                    <a:pt x="585" y="2597"/>
                    <a:pt x="1305" y="2597"/>
                  </a:cubicBezTo>
                  <a:cubicBezTo>
                    <a:pt x="2026" y="2597"/>
                    <a:pt x="2610" y="2012"/>
                    <a:pt x="2610" y="1292"/>
                  </a:cubicBezTo>
                  <a:cubicBezTo>
                    <a:pt x="2610" y="585"/>
                    <a:pt x="2026" y="0"/>
                    <a:pt x="1305" y="0"/>
                  </a:cubicBezTo>
                  <a:close/>
                </a:path>
              </a:pathLst>
            </a:custGeom>
            <a:gradFill>
              <a:gsLst>
                <a:gs pos="0">
                  <a:schemeClr val="dk2"/>
                </a:gs>
                <a:gs pos="58999">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9"/>
            <p:cNvSpPr/>
            <p:nvPr/>
          </p:nvSpPr>
          <p:spPr>
            <a:xfrm>
              <a:off x="5080324" y="1480894"/>
              <a:ext cx="120752" cy="120150"/>
            </a:xfrm>
            <a:custGeom>
              <a:avLst/>
              <a:gdLst/>
              <a:ahLst/>
              <a:cxnLst/>
              <a:rect l="l" t="t" r="r" b="b"/>
              <a:pathLst>
                <a:path w="2610" h="2597" extrusionOk="0">
                  <a:moveTo>
                    <a:pt x="1305" y="0"/>
                  </a:moveTo>
                  <a:cubicBezTo>
                    <a:pt x="585" y="0"/>
                    <a:pt x="0" y="585"/>
                    <a:pt x="0" y="1292"/>
                  </a:cubicBezTo>
                  <a:cubicBezTo>
                    <a:pt x="0" y="2012"/>
                    <a:pt x="585" y="2597"/>
                    <a:pt x="1305" y="2597"/>
                  </a:cubicBezTo>
                  <a:cubicBezTo>
                    <a:pt x="2025" y="2597"/>
                    <a:pt x="2610" y="2012"/>
                    <a:pt x="2610" y="1292"/>
                  </a:cubicBezTo>
                  <a:cubicBezTo>
                    <a:pt x="2610" y="585"/>
                    <a:pt x="2025" y="0"/>
                    <a:pt x="1305" y="0"/>
                  </a:cubicBezTo>
                  <a:close/>
                </a:path>
              </a:pathLst>
            </a:custGeom>
            <a:gradFill>
              <a:gsLst>
                <a:gs pos="0">
                  <a:schemeClr val="dk2"/>
                </a:gs>
                <a:gs pos="58999">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4" name="Google Shape;1554;p39"/>
          <p:cNvGrpSpPr/>
          <p:nvPr/>
        </p:nvGrpSpPr>
        <p:grpSpPr>
          <a:xfrm>
            <a:off x="7324459" y="119787"/>
            <a:ext cx="873604" cy="406467"/>
            <a:chOff x="1329275" y="1507913"/>
            <a:chExt cx="1066541" cy="496237"/>
          </a:xfrm>
        </p:grpSpPr>
        <p:sp>
          <p:nvSpPr>
            <p:cNvPr id="1555" name="Google Shape;1555;p39"/>
            <p:cNvSpPr/>
            <p:nvPr/>
          </p:nvSpPr>
          <p:spPr>
            <a:xfrm>
              <a:off x="2186375" y="1794708"/>
              <a:ext cx="209442" cy="209442"/>
            </a:xfrm>
            <a:custGeom>
              <a:avLst/>
              <a:gdLst/>
              <a:ahLst/>
              <a:cxnLst/>
              <a:rect l="l" t="t" r="r" b="b"/>
              <a:pathLst>
                <a:path w="4527" h="4527" extrusionOk="0">
                  <a:moveTo>
                    <a:pt x="2257" y="0"/>
                  </a:moveTo>
                  <a:cubicBezTo>
                    <a:pt x="1006" y="0"/>
                    <a:pt x="0" y="1006"/>
                    <a:pt x="0" y="2270"/>
                  </a:cubicBezTo>
                  <a:cubicBezTo>
                    <a:pt x="0" y="3520"/>
                    <a:pt x="1006" y="4526"/>
                    <a:pt x="2257" y="4526"/>
                  </a:cubicBezTo>
                  <a:cubicBezTo>
                    <a:pt x="3521" y="4526"/>
                    <a:pt x="4527" y="3520"/>
                    <a:pt x="4527" y="2270"/>
                  </a:cubicBezTo>
                  <a:cubicBezTo>
                    <a:pt x="4527" y="1006"/>
                    <a:pt x="3521" y="0"/>
                    <a:pt x="2257" y="0"/>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9"/>
            <p:cNvSpPr/>
            <p:nvPr/>
          </p:nvSpPr>
          <p:spPr>
            <a:xfrm>
              <a:off x="1900228" y="1794708"/>
              <a:ext cx="210089" cy="209442"/>
            </a:xfrm>
            <a:custGeom>
              <a:avLst/>
              <a:gdLst/>
              <a:ahLst/>
              <a:cxnLst/>
              <a:rect l="l" t="t" r="r" b="b"/>
              <a:pathLst>
                <a:path w="4541" h="4527" extrusionOk="0">
                  <a:moveTo>
                    <a:pt x="2271" y="0"/>
                  </a:moveTo>
                  <a:cubicBezTo>
                    <a:pt x="1020" y="0"/>
                    <a:pt x="1" y="1006"/>
                    <a:pt x="1" y="2270"/>
                  </a:cubicBezTo>
                  <a:cubicBezTo>
                    <a:pt x="1" y="3520"/>
                    <a:pt x="1020" y="4526"/>
                    <a:pt x="2271" y="4526"/>
                  </a:cubicBezTo>
                  <a:cubicBezTo>
                    <a:pt x="3521" y="4526"/>
                    <a:pt x="4541" y="3520"/>
                    <a:pt x="4541" y="2270"/>
                  </a:cubicBezTo>
                  <a:cubicBezTo>
                    <a:pt x="4541" y="1006"/>
                    <a:pt x="3521" y="0"/>
                    <a:pt x="2271" y="0"/>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9"/>
            <p:cNvSpPr/>
            <p:nvPr/>
          </p:nvSpPr>
          <p:spPr>
            <a:xfrm>
              <a:off x="1614775" y="1794708"/>
              <a:ext cx="209442" cy="209442"/>
            </a:xfrm>
            <a:custGeom>
              <a:avLst/>
              <a:gdLst/>
              <a:ahLst/>
              <a:cxnLst/>
              <a:rect l="l" t="t" r="r" b="b"/>
              <a:pathLst>
                <a:path w="4527" h="4527" extrusionOk="0">
                  <a:moveTo>
                    <a:pt x="2270" y="0"/>
                  </a:moveTo>
                  <a:cubicBezTo>
                    <a:pt x="1020" y="0"/>
                    <a:pt x="0" y="1006"/>
                    <a:pt x="0" y="2270"/>
                  </a:cubicBezTo>
                  <a:cubicBezTo>
                    <a:pt x="0" y="3520"/>
                    <a:pt x="1020" y="4526"/>
                    <a:pt x="2270" y="4526"/>
                  </a:cubicBezTo>
                  <a:cubicBezTo>
                    <a:pt x="3521" y="4526"/>
                    <a:pt x="4526" y="3520"/>
                    <a:pt x="4526" y="2270"/>
                  </a:cubicBezTo>
                  <a:cubicBezTo>
                    <a:pt x="4526" y="1006"/>
                    <a:pt x="3521" y="0"/>
                    <a:pt x="2270" y="0"/>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9"/>
            <p:cNvSpPr/>
            <p:nvPr/>
          </p:nvSpPr>
          <p:spPr>
            <a:xfrm>
              <a:off x="1329275" y="1794708"/>
              <a:ext cx="209442" cy="209442"/>
            </a:xfrm>
            <a:custGeom>
              <a:avLst/>
              <a:gdLst/>
              <a:ahLst/>
              <a:cxnLst/>
              <a:rect l="l" t="t" r="r" b="b"/>
              <a:pathLst>
                <a:path w="4527" h="4527" extrusionOk="0">
                  <a:moveTo>
                    <a:pt x="2257" y="0"/>
                  </a:moveTo>
                  <a:cubicBezTo>
                    <a:pt x="1006" y="0"/>
                    <a:pt x="0" y="1006"/>
                    <a:pt x="0" y="2270"/>
                  </a:cubicBezTo>
                  <a:cubicBezTo>
                    <a:pt x="0" y="3520"/>
                    <a:pt x="1006" y="4526"/>
                    <a:pt x="2257" y="4526"/>
                  </a:cubicBezTo>
                  <a:cubicBezTo>
                    <a:pt x="3507" y="4526"/>
                    <a:pt x="4526" y="3520"/>
                    <a:pt x="4526" y="2270"/>
                  </a:cubicBezTo>
                  <a:cubicBezTo>
                    <a:pt x="4526" y="1006"/>
                    <a:pt x="3507" y="0"/>
                    <a:pt x="2257" y="0"/>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9"/>
            <p:cNvSpPr/>
            <p:nvPr/>
          </p:nvSpPr>
          <p:spPr>
            <a:xfrm>
              <a:off x="2186375" y="1507913"/>
              <a:ext cx="209442" cy="210089"/>
            </a:xfrm>
            <a:custGeom>
              <a:avLst/>
              <a:gdLst/>
              <a:ahLst/>
              <a:cxnLst/>
              <a:rect l="l" t="t" r="r" b="b"/>
              <a:pathLst>
                <a:path w="4527" h="4541" extrusionOk="0">
                  <a:moveTo>
                    <a:pt x="2257" y="1"/>
                  </a:moveTo>
                  <a:cubicBezTo>
                    <a:pt x="1006" y="1"/>
                    <a:pt x="0" y="1020"/>
                    <a:pt x="0" y="2271"/>
                  </a:cubicBezTo>
                  <a:cubicBezTo>
                    <a:pt x="0" y="3521"/>
                    <a:pt x="1006" y="4541"/>
                    <a:pt x="2257" y="4541"/>
                  </a:cubicBezTo>
                  <a:cubicBezTo>
                    <a:pt x="3521" y="4541"/>
                    <a:pt x="4527" y="3521"/>
                    <a:pt x="4527" y="2271"/>
                  </a:cubicBezTo>
                  <a:cubicBezTo>
                    <a:pt x="4527" y="1020"/>
                    <a:pt x="3521" y="1"/>
                    <a:pt x="2257" y="1"/>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9"/>
            <p:cNvSpPr/>
            <p:nvPr/>
          </p:nvSpPr>
          <p:spPr>
            <a:xfrm>
              <a:off x="1900228" y="1507913"/>
              <a:ext cx="210089" cy="210089"/>
            </a:xfrm>
            <a:custGeom>
              <a:avLst/>
              <a:gdLst/>
              <a:ahLst/>
              <a:cxnLst/>
              <a:rect l="l" t="t" r="r" b="b"/>
              <a:pathLst>
                <a:path w="4541" h="4541" extrusionOk="0">
                  <a:moveTo>
                    <a:pt x="2271" y="1"/>
                  </a:moveTo>
                  <a:cubicBezTo>
                    <a:pt x="1020" y="1"/>
                    <a:pt x="1" y="1020"/>
                    <a:pt x="1" y="2271"/>
                  </a:cubicBezTo>
                  <a:cubicBezTo>
                    <a:pt x="1" y="3521"/>
                    <a:pt x="1020" y="4541"/>
                    <a:pt x="2271" y="4541"/>
                  </a:cubicBezTo>
                  <a:cubicBezTo>
                    <a:pt x="3521" y="4541"/>
                    <a:pt x="4541" y="3521"/>
                    <a:pt x="4541" y="2271"/>
                  </a:cubicBezTo>
                  <a:cubicBezTo>
                    <a:pt x="4541" y="1020"/>
                    <a:pt x="3521" y="1"/>
                    <a:pt x="2271" y="1"/>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9"/>
            <p:cNvSpPr/>
            <p:nvPr/>
          </p:nvSpPr>
          <p:spPr>
            <a:xfrm>
              <a:off x="1614775" y="1507913"/>
              <a:ext cx="209442" cy="210089"/>
            </a:xfrm>
            <a:custGeom>
              <a:avLst/>
              <a:gdLst/>
              <a:ahLst/>
              <a:cxnLst/>
              <a:rect l="l" t="t" r="r" b="b"/>
              <a:pathLst>
                <a:path w="4527" h="4541" extrusionOk="0">
                  <a:moveTo>
                    <a:pt x="2270" y="1"/>
                  </a:moveTo>
                  <a:cubicBezTo>
                    <a:pt x="1020" y="1"/>
                    <a:pt x="0" y="1020"/>
                    <a:pt x="0" y="2271"/>
                  </a:cubicBezTo>
                  <a:cubicBezTo>
                    <a:pt x="0" y="3521"/>
                    <a:pt x="1020" y="4541"/>
                    <a:pt x="2270" y="4541"/>
                  </a:cubicBezTo>
                  <a:cubicBezTo>
                    <a:pt x="3521" y="4541"/>
                    <a:pt x="4526" y="3521"/>
                    <a:pt x="4526" y="2271"/>
                  </a:cubicBezTo>
                  <a:cubicBezTo>
                    <a:pt x="4526" y="1020"/>
                    <a:pt x="3521" y="1"/>
                    <a:pt x="2270" y="1"/>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9"/>
            <p:cNvSpPr/>
            <p:nvPr/>
          </p:nvSpPr>
          <p:spPr>
            <a:xfrm>
              <a:off x="1329275" y="1507913"/>
              <a:ext cx="209442" cy="210089"/>
            </a:xfrm>
            <a:custGeom>
              <a:avLst/>
              <a:gdLst/>
              <a:ahLst/>
              <a:cxnLst/>
              <a:rect l="l" t="t" r="r" b="b"/>
              <a:pathLst>
                <a:path w="4527" h="4541" extrusionOk="0">
                  <a:moveTo>
                    <a:pt x="2257" y="1"/>
                  </a:moveTo>
                  <a:cubicBezTo>
                    <a:pt x="1006" y="1"/>
                    <a:pt x="0" y="1020"/>
                    <a:pt x="0" y="2271"/>
                  </a:cubicBezTo>
                  <a:cubicBezTo>
                    <a:pt x="0" y="3521"/>
                    <a:pt x="1006" y="4541"/>
                    <a:pt x="2257" y="4541"/>
                  </a:cubicBezTo>
                  <a:cubicBezTo>
                    <a:pt x="3507" y="4541"/>
                    <a:pt x="4526" y="3521"/>
                    <a:pt x="4526" y="2271"/>
                  </a:cubicBezTo>
                  <a:cubicBezTo>
                    <a:pt x="4526" y="1020"/>
                    <a:pt x="3507" y="1"/>
                    <a:pt x="2257" y="1"/>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3" name="Google Shape;1563;p39"/>
          <p:cNvSpPr/>
          <p:nvPr/>
        </p:nvSpPr>
        <p:spPr>
          <a:xfrm>
            <a:off x="6717876" y="389577"/>
            <a:ext cx="305530" cy="299845"/>
          </a:xfrm>
          <a:custGeom>
            <a:avLst/>
            <a:gdLst/>
            <a:ahLst/>
            <a:cxnLst/>
            <a:rect l="l" t="t" r="r" b="b"/>
            <a:pathLst>
              <a:path w="8062" h="7912" extrusionOk="0">
                <a:moveTo>
                  <a:pt x="4065" y="1"/>
                </a:moveTo>
                <a:cubicBezTo>
                  <a:pt x="3059" y="1"/>
                  <a:pt x="2244" y="816"/>
                  <a:pt x="2244" y="1822"/>
                </a:cubicBezTo>
                <a:cubicBezTo>
                  <a:pt x="2244" y="1958"/>
                  <a:pt x="2257" y="2080"/>
                  <a:pt x="2284" y="2203"/>
                </a:cubicBezTo>
                <a:cubicBezTo>
                  <a:pt x="2148" y="2162"/>
                  <a:pt x="1985" y="2148"/>
                  <a:pt x="1822" y="2148"/>
                </a:cubicBezTo>
                <a:cubicBezTo>
                  <a:pt x="816" y="2148"/>
                  <a:pt x="1" y="2964"/>
                  <a:pt x="1" y="3970"/>
                </a:cubicBezTo>
                <a:cubicBezTo>
                  <a:pt x="1" y="4962"/>
                  <a:pt x="816" y="5777"/>
                  <a:pt x="1822" y="5777"/>
                </a:cubicBezTo>
                <a:cubicBezTo>
                  <a:pt x="1985" y="5777"/>
                  <a:pt x="2135" y="5764"/>
                  <a:pt x="2284" y="5723"/>
                </a:cubicBezTo>
                <a:lnTo>
                  <a:pt x="2284" y="5723"/>
                </a:lnTo>
                <a:cubicBezTo>
                  <a:pt x="2257" y="5845"/>
                  <a:pt x="2244" y="5968"/>
                  <a:pt x="2244" y="6090"/>
                </a:cubicBezTo>
                <a:cubicBezTo>
                  <a:pt x="2244" y="7096"/>
                  <a:pt x="3059" y="7911"/>
                  <a:pt x="4065" y="7911"/>
                </a:cubicBezTo>
                <a:cubicBezTo>
                  <a:pt x="5071" y="7911"/>
                  <a:pt x="5886" y="7096"/>
                  <a:pt x="5886" y="6090"/>
                </a:cubicBezTo>
                <a:cubicBezTo>
                  <a:pt x="5886" y="5968"/>
                  <a:pt x="5873" y="5859"/>
                  <a:pt x="5859" y="5737"/>
                </a:cubicBezTo>
                <a:lnTo>
                  <a:pt x="5859" y="5737"/>
                </a:lnTo>
                <a:cubicBezTo>
                  <a:pt x="5981" y="5764"/>
                  <a:pt x="6104" y="5777"/>
                  <a:pt x="6240" y="5777"/>
                </a:cubicBezTo>
                <a:cubicBezTo>
                  <a:pt x="7245" y="5777"/>
                  <a:pt x="8061" y="4962"/>
                  <a:pt x="8061" y="3970"/>
                </a:cubicBezTo>
                <a:cubicBezTo>
                  <a:pt x="8061" y="2964"/>
                  <a:pt x="7245" y="2148"/>
                  <a:pt x="6240" y="2148"/>
                </a:cubicBezTo>
                <a:cubicBezTo>
                  <a:pt x="6104" y="2148"/>
                  <a:pt x="5981" y="2162"/>
                  <a:pt x="5859" y="2189"/>
                </a:cubicBezTo>
                <a:cubicBezTo>
                  <a:pt x="5873" y="2067"/>
                  <a:pt x="5886" y="1944"/>
                  <a:pt x="5886" y="1822"/>
                </a:cubicBezTo>
                <a:cubicBezTo>
                  <a:pt x="5886" y="816"/>
                  <a:pt x="5071" y="1"/>
                  <a:pt x="4065" y="1"/>
                </a:cubicBezTo>
                <a:close/>
              </a:path>
            </a:pathLst>
          </a:custGeom>
          <a:gradFill>
            <a:gsLst>
              <a:gs pos="0">
                <a:schemeClr val="accent6"/>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9"/>
          <p:cNvSpPr/>
          <p:nvPr/>
        </p:nvSpPr>
        <p:spPr>
          <a:xfrm>
            <a:off x="6111358" y="119763"/>
            <a:ext cx="305492" cy="299314"/>
          </a:xfrm>
          <a:custGeom>
            <a:avLst/>
            <a:gdLst/>
            <a:ahLst/>
            <a:cxnLst/>
            <a:rect l="l" t="t" r="r" b="b"/>
            <a:pathLst>
              <a:path w="8061" h="7898" extrusionOk="0">
                <a:moveTo>
                  <a:pt x="4065" y="1"/>
                </a:moveTo>
                <a:cubicBezTo>
                  <a:pt x="3059" y="1"/>
                  <a:pt x="2243" y="816"/>
                  <a:pt x="2243" y="1822"/>
                </a:cubicBezTo>
                <a:cubicBezTo>
                  <a:pt x="2243" y="1944"/>
                  <a:pt x="2257" y="2080"/>
                  <a:pt x="2284" y="2202"/>
                </a:cubicBezTo>
                <a:cubicBezTo>
                  <a:pt x="2135" y="2162"/>
                  <a:pt x="1985" y="2134"/>
                  <a:pt x="1822" y="2134"/>
                </a:cubicBezTo>
                <a:cubicBezTo>
                  <a:pt x="816" y="2134"/>
                  <a:pt x="1" y="2950"/>
                  <a:pt x="1" y="3956"/>
                </a:cubicBezTo>
                <a:cubicBezTo>
                  <a:pt x="1" y="4962"/>
                  <a:pt x="816" y="5777"/>
                  <a:pt x="1822" y="5777"/>
                </a:cubicBezTo>
                <a:cubicBezTo>
                  <a:pt x="1985" y="5777"/>
                  <a:pt x="2135" y="5764"/>
                  <a:pt x="2284" y="5723"/>
                </a:cubicBezTo>
                <a:lnTo>
                  <a:pt x="2284" y="5723"/>
                </a:lnTo>
                <a:cubicBezTo>
                  <a:pt x="2257" y="5832"/>
                  <a:pt x="2243" y="5954"/>
                  <a:pt x="2243" y="6076"/>
                </a:cubicBezTo>
                <a:cubicBezTo>
                  <a:pt x="2243" y="7082"/>
                  <a:pt x="3059" y="7898"/>
                  <a:pt x="4065" y="7898"/>
                </a:cubicBezTo>
                <a:cubicBezTo>
                  <a:pt x="5071" y="7898"/>
                  <a:pt x="5886" y="7082"/>
                  <a:pt x="5886" y="6076"/>
                </a:cubicBezTo>
                <a:cubicBezTo>
                  <a:pt x="5886" y="5968"/>
                  <a:pt x="5873" y="5845"/>
                  <a:pt x="5845" y="5736"/>
                </a:cubicBezTo>
                <a:lnTo>
                  <a:pt x="5845" y="5736"/>
                </a:lnTo>
                <a:cubicBezTo>
                  <a:pt x="5981" y="5764"/>
                  <a:pt x="6104" y="5777"/>
                  <a:pt x="6240" y="5777"/>
                </a:cubicBezTo>
                <a:cubicBezTo>
                  <a:pt x="7245" y="5777"/>
                  <a:pt x="8061" y="4962"/>
                  <a:pt x="8061" y="3956"/>
                </a:cubicBezTo>
                <a:cubicBezTo>
                  <a:pt x="8061" y="2950"/>
                  <a:pt x="7245" y="2134"/>
                  <a:pt x="6240" y="2134"/>
                </a:cubicBezTo>
                <a:cubicBezTo>
                  <a:pt x="6104" y="2134"/>
                  <a:pt x="5968" y="2148"/>
                  <a:pt x="5845" y="2189"/>
                </a:cubicBezTo>
                <a:cubicBezTo>
                  <a:pt x="5873" y="2067"/>
                  <a:pt x="5886" y="1944"/>
                  <a:pt x="5886" y="1822"/>
                </a:cubicBezTo>
                <a:cubicBezTo>
                  <a:pt x="5886" y="816"/>
                  <a:pt x="5071" y="1"/>
                  <a:pt x="4065" y="1"/>
                </a:cubicBezTo>
                <a:close/>
              </a:path>
            </a:pathLst>
          </a:custGeom>
          <a:gradFill>
            <a:gsLst>
              <a:gs pos="0">
                <a:schemeClr val="accent6"/>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5" name="Google Shape;1565;p39"/>
          <p:cNvGrpSpPr/>
          <p:nvPr/>
        </p:nvGrpSpPr>
        <p:grpSpPr>
          <a:xfrm>
            <a:off x="8430769" y="2616417"/>
            <a:ext cx="961714" cy="962207"/>
            <a:chOff x="1694627" y="1846246"/>
            <a:chExt cx="1174111" cy="1174713"/>
          </a:xfrm>
        </p:grpSpPr>
        <p:sp>
          <p:nvSpPr>
            <p:cNvPr id="1566" name="Google Shape;1566;p39"/>
            <p:cNvSpPr/>
            <p:nvPr/>
          </p:nvSpPr>
          <p:spPr>
            <a:xfrm>
              <a:off x="1694627" y="2158163"/>
              <a:ext cx="862195" cy="862796"/>
            </a:xfrm>
            <a:custGeom>
              <a:avLst/>
              <a:gdLst/>
              <a:ahLst/>
              <a:cxnLst/>
              <a:rect l="l" t="t" r="r" b="b"/>
              <a:pathLst>
                <a:path w="18636" h="18649" extrusionOk="0">
                  <a:moveTo>
                    <a:pt x="1088" y="0"/>
                  </a:moveTo>
                  <a:lnTo>
                    <a:pt x="0" y="1101"/>
                  </a:lnTo>
                  <a:lnTo>
                    <a:pt x="17548" y="18649"/>
                  </a:lnTo>
                  <a:lnTo>
                    <a:pt x="18635" y="17561"/>
                  </a:lnTo>
                  <a:lnTo>
                    <a:pt x="1088" y="0"/>
                  </a:ln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9"/>
            <p:cNvSpPr/>
            <p:nvPr/>
          </p:nvSpPr>
          <p:spPr>
            <a:xfrm>
              <a:off x="1798399" y="2054391"/>
              <a:ext cx="862796" cy="862842"/>
            </a:xfrm>
            <a:custGeom>
              <a:avLst/>
              <a:gdLst/>
              <a:ahLst/>
              <a:cxnLst/>
              <a:rect l="l" t="t" r="r" b="b"/>
              <a:pathLst>
                <a:path w="18649" h="18650" extrusionOk="0">
                  <a:moveTo>
                    <a:pt x="1087" y="1"/>
                  </a:moveTo>
                  <a:lnTo>
                    <a:pt x="0" y="1088"/>
                  </a:lnTo>
                  <a:lnTo>
                    <a:pt x="17548" y="18649"/>
                  </a:lnTo>
                  <a:lnTo>
                    <a:pt x="18649" y="17548"/>
                  </a:lnTo>
                  <a:lnTo>
                    <a:pt x="1087" y="1"/>
                  </a:ln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9"/>
            <p:cNvSpPr/>
            <p:nvPr/>
          </p:nvSpPr>
          <p:spPr>
            <a:xfrm>
              <a:off x="1902125" y="1950018"/>
              <a:ext cx="862842" cy="862796"/>
            </a:xfrm>
            <a:custGeom>
              <a:avLst/>
              <a:gdLst/>
              <a:ahLst/>
              <a:cxnLst/>
              <a:rect l="l" t="t" r="r" b="b"/>
              <a:pathLst>
                <a:path w="18650" h="18649" extrusionOk="0">
                  <a:moveTo>
                    <a:pt x="1102" y="0"/>
                  </a:moveTo>
                  <a:lnTo>
                    <a:pt x="1" y="1101"/>
                  </a:lnTo>
                  <a:lnTo>
                    <a:pt x="17562" y="18649"/>
                  </a:lnTo>
                  <a:lnTo>
                    <a:pt x="18649" y="17561"/>
                  </a:lnTo>
                  <a:lnTo>
                    <a:pt x="1102" y="0"/>
                  </a:ln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9"/>
            <p:cNvSpPr/>
            <p:nvPr/>
          </p:nvSpPr>
          <p:spPr>
            <a:xfrm>
              <a:off x="2006544" y="1846246"/>
              <a:ext cx="862195" cy="862842"/>
            </a:xfrm>
            <a:custGeom>
              <a:avLst/>
              <a:gdLst/>
              <a:ahLst/>
              <a:cxnLst/>
              <a:rect l="l" t="t" r="r" b="b"/>
              <a:pathLst>
                <a:path w="18636" h="18650" extrusionOk="0">
                  <a:moveTo>
                    <a:pt x="1087" y="1"/>
                  </a:moveTo>
                  <a:lnTo>
                    <a:pt x="0" y="1102"/>
                  </a:lnTo>
                  <a:lnTo>
                    <a:pt x="17548" y="18649"/>
                  </a:lnTo>
                  <a:lnTo>
                    <a:pt x="18635" y="17562"/>
                  </a:lnTo>
                  <a:lnTo>
                    <a:pt x="1087" y="1"/>
                  </a:ln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0" name="Google Shape;1570;p39"/>
          <p:cNvSpPr/>
          <p:nvPr/>
        </p:nvSpPr>
        <p:spPr>
          <a:xfrm>
            <a:off x="9047203" y="4313189"/>
            <a:ext cx="38" cy="38"/>
          </a:xfrm>
          <a:custGeom>
            <a:avLst/>
            <a:gdLst/>
            <a:ahLst/>
            <a:cxnLst/>
            <a:rect l="l" t="t" r="r" b="b"/>
            <a:pathLst>
              <a:path w="1" h="1" extrusionOk="0">
                <a:moveTo>
                  <a:pt x="0" y="0"/>
                </a:moveTo>
                <a:cubicBezTo>
                  <a:pt x="0" y="0"/>
                  <a:pt x="0" y="0"/>
                  <a:pt x="0" y="0"/>
                </a:cubicBezTo>
                <a:lnTo>
                  <a:pt x="0" y="0"/>
                </a:lnTo>
                <a:close/>
              </a:path>
            </a:pathLst>
          </a:custGeom>
          <a:solidFill>
            <a:srgbClr val="CD2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1" name="Google Shape;1571;p39"/>
          <p:cNvGrpSpPr/>
          <p:nvPr/>
        </p:nvGrpSpPr>
        <p:grpSpPr>
          <a:xfrm>
            <a:off x="8780861" y="3578636"/>
            <a:ext cx="961714" cy="962207"/>
            <a:chOff x="3640243" y="3196991"/>
            <a:chExt cx="1174111" cy="1174713"/>
          </a:xfrm>
        </p:grpSpPr>
        <p:sp>
          <p:nvSpPr>
            <p:cNvPr id="1572" name="Google Shape;1572;p39"/>
            <p:cNvSpPr/>
            <p:nvPr/>
          </p:nvSpPr>
          <p:spPr>
            <a:xfrm>
              <a:off x="3640243" y="3196991"/>
              <a:ext cx="862195" cy="862842"/>
            </a:xfrm>
            <a:custGeom>
              <a:avLst/>
              <a:gdLst/>
              <a:ahLst/>
              <a:cxnLst/>
              <a:rect l="l" t="t" r="r" b="b"/>
              <a:pathLst>
                <a:path w="18636" h="18650" extrusionOk="0">
                  <a:moveTo>
                    <a:pt x="17548" y="1"/>
                  </a:moveTo>
                  <a:lnTo>
                    <a:pt x="1" y="17562"/>
                  </a:lnTo>
                  <a:lnTo>
                    <a:pt x="1088" y="18649"/>
                  </a:lnTo>
                  <a:lnTo>
                    <a:pt x="18636" y="1102"/>
                  </a:lnTo>
                  <a:lnTo>
                    <a:pt x="17548" y="1"/>
                  </a:lnTo>
                  <a:close/>
                </a:path>
              </a:pathLst>
            </a:custGeom>
            <a:gradFill>
              <a:gsLst>
                <a:gs pos="0">
                  <a:schemeClr val="accent3"/>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9"/>
            <p:cNvSpPr/>
            <p:nvPr/>
          </p:nvSpPr>
          <p:spPr>
            <a:xfrm>
              <a:off x="3744015" y="3300762"/>
              <a:ext cx="862842" cy="862796"/>
            </a:xfrm>
            <a:custGeom>
              <a:avLst/>
              <a:gdLst/>
              <a:ahLst/>
              <a:cxnLst/>
              <a:rect l="l" t="t" r="r" b="b"/>
              <a:pathLst>
                <a:path w="18650" h="18649" extrusionOk="0">
                  <a:moveTo>
                    <a:pt x="17548" y="0"/>
                  </a:moveTo>
                  <a:lnTo>
                    <a:pt x="0" y="17562"/>
                  </a:lnTo>
                  <a:lnTo>
                    <a:pt x="1088" y="18649"/>
                  </a:lnTo>
                  <a:lnTo>
                    <a:pt x="18649" y="1101"/>
                  </a:lnTo>
                  <a:lnTo>
                    <a:pt x="17548" y="0"/>
                  </a:lnTo>
                  <a:close/>
                </a:path>
              </a:pathLst>
            </a:custGeom>
            <a:gradFill>
              <a:gsLst>
                <a:gs pos="0">
                  <a:schemeClr val="accent3"/>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9"/>
            <p:cNvSpPr/>
            <p:nvPr/>
          </p:nvSpPr>
          <p:spPr>
            <a:xfrm>
              <a:off x="3847786" y="3405135"/>
              <a:ext cx="862796" cy="862842"/>
            </a:xfrm>
            <a:custGeom>
              <a:avLst/>
              <a:gdLst/>
              <a:ahLst/>
              <a:cxnLst/>
              <a:rect l="l" t="t" r="r" b="b"/>
              <a:pathLst>
                <a:path w="18649" h="18650" extrusionOk="0">
                  <a:moveTo>
                    <a:pt x="17561" y="1"/>
                  </a:moveTo>
                  <a:lnTo>
                    <a:pt x="0" y="17548"/>
                  </a:lnTo>
                  <a:lnTo>
                    <a:pt x="1101" y="18649"/>
                  </a:lnTo>
                  <a:lnTo>
                    <a:pt x="18649" y="1088"/>
                  </a:lnTo>
                  <a:lnTo>
                    <a:pt x="17561" y="1"/>
                  </a:lnTo>
                  <a:close/>
                </a:path>
              </a:pathLst>
            </a:custGeom>
            <a:gradFill>
              <a:gsLst>
                <a:gs pos="0">
                  <a:schemeClr val="accent3"/>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9"/>
            <p:cNvSpPr/>
            <p:nvPr/>
          </p:nvSpPr>
          <p:spPr>
            <a:xfrm>
              <a:off x="3952160" y="3508907"/>
              <a:ext cx="862195" cy="862796"/>
            </a:xfrm>
            <a:custGeom>
              <a:avLst/>
              <a:gdLst/>
              <a:ahLst/>
              <a:cxnLst/>
              <a:rect l="l" t="t" r="r" b="b"/>
              <a:pathLst>
                <a:path w="18636" h="18649" extrusionOk="0">
                  <a:moveTo>
                    <a:pt x="17548" y="0"/>
                  </a:moveTo>
                  <a:lnTo>
                    <a:pt x="1" y="17562"/>
                  </a:lnTo>
                  <a:lnTo>
                    <a:pt x="1088" y="18649"/>
                  </a:lnTo>
                  <a:lnTo>
                    <a:pt x="18636" y="1101"/>
                  </a:lnTo>
                  <a:lnTo>
                    <a:pt x="17548" y="0"/>
                  </a:lnTo>
                  <a:close/>
                </a:path>
              </a:pathLst>
            </a:custGeom>
            <a:gradFill>
              <a:gsLst>
                <a:gs pos="0">
                  <a:schemeClr val="accent3"/>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6" name="Google Shape;1576;p39"/>
          <p:cNvGrpSpPr/>
          <p:nvPr/>
        </p:nvGrpSpPr>
        <p:grpSpPr>
          <a:xfrm>
            <a:off x="5600496" y="46841"/>
            <a:ext cx="209829" cy="445158"/>
            <a:chOff x="3175696" y="4206916"/>
            <a:chExt cx="209829" cy="445158"/>
          </a:xfrm>
        </p:grpSpPr>
        <p:sp>
          <p:nvSpPr>
            <p:cNvPr id="1577" name="Google Shape;1577;p39"/>
            <p:cNvSpPr/>
            <p:nvPr/>
          </p:nvSpPr>
          <p:spPr>
            <a:xfrm>
              <a:off x="3357670" y="4491935"/>
              <a:ext cx="38" cy="38"/>
            </a:xfrm>
            <a:custGeom>
              <a:avLst/>
              <a:gdLst/>
              <a:ahLst/>
              <a:cxnLst/>
              <a:rect l="l" t="t" r="r" b="b"/>
              <a:pathLst>
                <a:path w="1" h="1" extrusionOk="0">
                  <a:moveTo>
                    <a:pt x="0" y="1"/>
                  </a:moveTo>
                  <a:lnTo>
                    <a:pt x="0" y="1"/>
                  </a:lnTo>
                  <a:cubicBezTo>
                    <a:pt x="0" y="1"/>
                    <a:pt x="0" y="1"/>
                    <a:pt x="0" y="1"/>
                  </a:cubicBezTo>
                  <a:close/>
                </a:path>
              </a:pathLst>
            </a:custGeom>
            <a:solidFill>
              <a:srgbClr val="CD2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9"/>
            <p:cNvSpPr/>
            <p:nvPr/>
          </p:nvSpPr>
          <p:spPr>
            <a:xfrm>
              <a:off x="3340123" y="4503266"/>
              <a:ext cx="38" cy="38"/>
            </a:xfrm>
            <a:custGeom>
              <a:avLst/>
              <a:gdLst/>
              <a:ahLst/>
              <a:cxnLst/>
              <a:rect l="l" t="t" r="r" b="b"/>
              <a:pathLst>
                <a:path w="1" h="1" extrusionOk="0">
                  <a:moveTo>
                    <a:pt x="1" y="1"/>
                  </a:moveTo>
                  <a:lnTo>
                    <a:pt x="1" y="1"/>
                  </a:lnTo>
                  <a:lnTo>
                    <a:pt x="1" y="1"/>
                  </a:lnTo>
                  <a:cubicBezTo>
                    <a:pt x="1" y="1"/>
                    <a:pt x="1" y="1"/>
                    <a:pt x="1" y="1"/>
                  </a:cubicBezTo>
                  <a:close/>
                </a:path>
              </a:pathLst>
            </a:custGeom>
            <a:solidFill>
              <a:srgbClr val="CD2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9"/>
            <p:cNvSpPr/>
            <p:nvPr/>
          </p:nvSpPr>
          <p:spPr>
            <a:xfrm>
              <a:off x="3210858" y="4232342"/>
              <a:ext cx="38" cy="38"/>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CD2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9"/>
            <p:cNvSpPr/>
            <p:nvPr/>
          </p:nvSpPr>
          <p:spPr>
            <a:xfrm>
              <a:off x="3309730" y="4496065"/>
              <a:ext cx="38" cy="38"/>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CD2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9"/>
            <p:cNvSpPr/>
            <p:nvPr/>
          </p:nvSpPr>
          <p:spPr>
            <a:xfrm>
              <a:off x="3320569" y="4585198"/>
              <a:ext cx="38" cy="531"/>
            </a:xfrm>
            <a:custGeom>
              <a:avLst/>
              <a:gdLst/>
              <a:ahLst/>
              <a:cxnLst/>
              <a:rect l="l" t="t" r="r" b="b"/>
              <a:pathLst>
                <a:path w="1" h="14" extrusionOk="0">
                  <a:moveTo>
                    <a:pt x="0" y="0"/>
                  </a:moveTo>
                  <a:cubicBezTo>
                    <a:pt x="0" y="0"/>
                    <a:pt x="0" y="0"/>
                    <a:pt x="0" y="0"/>
                  </a:cubicBezTo>
                  <a:cubicBezTo>
                    <a:pt x="0" y="0"/>
                    <a:pt x="0" y="14"/>
                    <a:pt x="0" y="14"/>
                  </a:cubicBezTo>
                  <a:lnTo>
                    <a:pt x="0" y="14"/>
                  </a:lnTo>
                  <a:cubicBezTo>
                    <a:pt x="0" y="14"/>
                    <a:pt x="0" y="14"/>
                    <a:pt x="0" y="14"/>
                  </a:cubicBezTo>
                  <a:cubicBezTo>
                    <a:pt x="0" y="14"/>
                    <a:pt x="0" y="14"/>
                    <a:pt x="0" y="14"/>
                  </a:cubicBezTo>
                  <a:cubicBezTo>
                    <a:pt x="0" y="14"/>
                    <a:pt x="0" y="0"/>
                    <a:pt x="0" y="0"/>
                  </a:cubicBezTo>
                  <a:close/>
                </a:path>
              </a:pathLst>
            </a:custGeom>
            <a:solidFill>
              <a:srgbClr val="CD2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9"/>
            <p:cNvSpPr/>
            <p:nvPr/>
          </p:nvSpPr>
          <p:spPr>
            <a:xfrm>
              <a:off x="3298930" y="4207217"/>
              <a:ext cx="86596" cy="84474"/>
            </a:xfrm>
            <a:custGeom>
              <a:avLst/>
              <a:gdLst/>
              <a:ahLst/>
              <a:cxnLst/>
              <a:rect l="l" t="t" r="r" b="b"/>
              <a:pathLst>
                <a:path w="2285" h="2229" extrusionOk="0">
                  <a:moveTo>
                    <a:pt x="1849" y="1180"/>
                  </a:moveTo>
                  <a:cubicBezTo>
                    <a:pt x="1863" y="1180"/>
                    <a:pt x="1863" y="1194"/>
                    <a:pt x="1863" y="1194"/>
                  </a:cubicBezTo>
                  <a:lnTo>
                    <a:pt x="1849" y="1194"/>
                  </a:lnTo>
                  <a:cubicBezTo>
                    <a:pt x="1849" y="1194"/>
                    <a:pt x="1849" y="1180"/>
                    <a:pt x="1849" y="1180"/>
                  </a:cubicBezTo>
                  <a:close/>
                  <a:moveTo>
                    <a:pt x="1169" y="1710"/>
                  </a:moveTo>
                  <a:cubicBezTo>
                    <a:pt x="1169" y="1710"/>
                    <a:pt x="1169" y="1724"/>
                    <a:pt x="1169" y="1724"/>
                  </a:cubicBezTo>
                  <a:lnTo>
                    <a:pt x="1156" y="1724"/>
                  </a:lnTo>
                  <a:cubicBezTo>
                    <a:pt x="1169" y="1724"/>
                    <a:pt x="1169" y="1710"/>
                    <a:pt x="1169" y="1710"/>
                  </a:cubicBezTo>
                  <a:close/>
                  <a:moveTo>
                    <a:pt x="870" y="1860"/>
                  </a:moveTo>
                  <a:cubicBezTo>
                    <a:pt x="857" y="1860"/>
                    <a:pt x="857" y="1860"/>
                    <a:pt x="843" y="1873"/>
                  </a:cubicBezTo>
                  <a:cubicBezTo>
                    <a:pt x="857" y="1860"/>
                    <a:pt x="857" y="1860"/>
                    <a:pt x="857" y="1860"/>
                  </a:cubicBezTo>
                  <a:close/>
                  <a:moveTo>
                    <a:pt x="1136" y="0"/>
                  </a:moveTo>
                  <a:cubicBezTo>
                    <a:pt x="688" y="0"/>
                    <a:pt x="238" y="249"/>
                    <a:pt x="82" y="718"/>
                  </a:cubicBezTo>
                  <a:cubicBezTo>
                    <a:pt x="55" y="772"/>
                    <a:pt x="41" y="813"/>
                    <a:pt x="41" y="867"/>
                  </a:cubicBezTo>
                  <a:cubicBezTo>
                    <a:pt x="1" y="962"/>
                    <a:pt x="1" y="1058"/>
                    <a:pt x="14" y="1166"/>
                  </a:cubicBezTo>
                  <a:cubicBezTo>
                    <a:pt x="14" y="1207"/>
                    <a:pt x="14" y="1248"/>
                    <a:pt x="28" y="1302"/>
                  </a:cubicBezTo>
                  <a:cubicBezTo>
                    <a:pt x="41" y="1411"/>
                    <a:pt x="68" y="1506"/>
                    <a:pt x="123" y="1601"/>
                  </a:cubicBezTo>
                  <a:cubicBezTo>
                    <a:pt x="136" y="1642"/>
                    <a:pt x="150" y="1683"/>
                    <a:pt x="177" y="1710"/>
                  </a:cubicBezTo>
                  <a:cubicBezTo>
                    <a:pt x="218" y="1696"/>
                    <a:pt x="204" y="1642"/>
                    <a:pt x="232" y="1615"/>
                  </a:cubicBezTo>
                  <a:lnTo>
                    <a:pt x="232" y="1615"/>
                  </a:lnTo>
                  <a:cubicBezTo>
                    <a:pt x="101" y="1940"/>
                    <a:pt x="744" y="2228"/>
                    <a:pt x="1073" y="2228"/>
                  </a:cubicBezTo>
                  <a:cubicBezTo>
                    <a:pt x="1088" y="2228"/>
                    <a:pt x="1102" y="2228"/>
                    <a:pt x="1115" y="2227"/>
                  </a:cubicBezTo>
                  <a:lnTo>
                    <a:pt x="1278" y="2227"/>
                  </a:lnTo>
                  <a:cubicBezTo>
                    <a:pt x="1346" y="2227"/>
                    <a:pt x="1414" y="2213"/>
                    <a:pt x="1468" y="2186"/>
                  </a:cubicBezTo>
                  <a:cubicBezTo>
                    <a:pt x="1496" y="2172"/>
                    <a:pt x="1523" y="2159"/>
                    <a:pt x="1550" y="2145"/>
                  </a:cubicBezTo>
                  <a:cubicBezTo>
                    <a:pt x="1659" y="2118"/>
                    <a:pt x="1754" y="2063"/>
                    <a:pt x="1835" y="1982"/>
                  </a:cubicBezTo>
                  <a:cubicBezTo>
                    <a:pt x="1863" y="1968"/>
                    <a:pt x="1903" y="1941"/>
                    <a:pt x="1917" y="1900"/>
                  </a:cubicBezTo>
                  <a:lnTo>
                    <a:pt x="1903" y="1900"/>
                  </a:lnTo>
                  <a:cubicBezTo>
                    <a:pt x="1958" y="1900"/>
                    <a:pt x="1999" y="1873"/>
                    <a:pt x="2012" y="1792"/>
                  </a:cubicBezTo>
                  <a:lnTo>
                    <a:pt x="2026" y="1792"/>
                  </a:lnTo>
                  <a:cubicBezTo>
                    <a:pt x="2121" y="1683"/>
                    <a:pt x="2175" y="1547"/>
                    <a:pt x="2216" y="1411"/>
                  </a:cubicBezTo>
                  <a:cubicBezTo>
                    <a:pt x="2216" y="1397"/>
                    <a:pt x="2216" y="1370"/>
                    <a:pt x="2216" y="1357"/>
                  </a:cubicBezTo>
                  <a:cubicBezTo>
                    <a:pt x="2284" y="1112"/>
                    <a:pt x="2257" y="867"/>
                    <a:pt x="2134" y="636"/>
                  </a:cubicBezTo>
                  <a:cubicBezTo>
                    <a:pt x="2134" y="595"/>
                    <a:pt x="2107" y="555"/>
                    <a:pt x="2080" y="527"/>
                  </a:cubicBezTo>
                  <a:cubicBezTo>
                    <a:pt x="1877" y="171"/>
                    <a:pt x="1507" y="0"/>
                    <a:pt x="1136" y="0"/>
                  </a:cubicBezTo>
                  <a:close/>
                </a:path>
              </a:pathLst>
            </a:custGeom>
            <a:solidFill>
              <a:srgbClr val="CD2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9"/>
            <p:cNvSpPr/>
            <p:nvPr/>
          </p:nvSpPr>
          <p:spPr>
            <a:xfrm>
              <a:off x="3247428" y="4482157"/>
              <a:ext cx="38" cy="38"/>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CD2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9"/>
            <p:cNvSpPr/>
            <p:nvPr/>
          </p:nvSpPr>
          <p:spPr>
            <a:xfrm>
              <a:off x="3357670" y="4491935"/>
              <a:ext cx="38" cy="38"/>
            </a:xfrm>
            <a:custGeom>
              <a:avLst/>
              <a:gdLst/>
              <a:ahLst/>
              <a:cxnLst/>
              <a:rect l="l" t="t" r="r" b="b"/>
              <a:pathLst>
                <a:path w="1" h="1" extrusionOk="0">
                  <a:moveTo>
                    <a:pt x="0" y="1"/>
                  </a:moveTo>
                  <a:cubicBezTo>
                    <a:pt x="0" y="1"/>
                    <a:pt x="0" y="1"/>
                    <a:pt x="0" y="1"/>
                  </a:cubicBez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5" name="Google Shape;1585;p39"/>
            <p:cNvGrpSpPr/>
            <p:nvPr/>
          </p:nvGrpSpPr>
          <p:grpSpPr>
            <a:xfrm>
              <a:off x="3175696" y="4206916"/>
              <a:ext cx="208653" cy="445158"/>
              <a:chOff x="3754054" y="4108729"/>
              <a:chExt cx="254734" cy="543472"/>
            </a:xfrm>
          </p:grpSpPr>
          <p:sp>
            <p:nvSpPr>
              <p:cNvPr id="1586" name="Google Shape;1586;p39"/>
              <p:cNvSpPr/>
              <p:nvPr/>
            </p:nvSpPr>
            <p:spPr>
              <a:xfrm>
                <a:off x="3754054" y="4255342"/>
                <a:ext cx="106363" cy="103911"/>
              </a:xfrm>
              <a:custGeom>
                <a:avLst/>
                <a:gdLst/>
                <a:ahLst/>
                <a:cxnLst/>
                <a:rect l="l" t="t" r="r" b="b"/>
                <a:pathLst>
                  <a:path w="2299" h="2246" extrusionOk="0">
                    <a:moveTo>
                      <a:pt x="1578" y="897"/>
                    </a:moveTo>
                    <a:cubicBezTo>
                      <a:pt x="1578" y="897"/>
                      <a:pt x="1578" y="897"/>
                      <a:pt x="1578" y="911"/>
                    </a:cubicBezTo>
                    <a:cubicBezTo>
                      <a:pt x="1578" y="911"/>
                      <a:pt x="1578" y="897"/>
                      <a:pt x="1564" y="897"/>
                    </a:cubicBezTo>
                    <a:close/>
                    <a:moveTo>
                      <a:pt x="898" y="993"/>
                    </a:moveTo>
                    <a:cubicBezTo>
                      <a:pt x="898" y="993"/>
                      <a:pt x="898" y="1006"/>
                      <a:pt x="898" y="1006"/>
                    </a:cubicBezTo>
                    <a:cubicBezTo>
                      <a:pt x="898" y="1006"/>
                      <a:pt x="898" y="1006"/>
                      <a:pt x="884" y="993"/>
                    </a:cubicBezTo>
                    <a:close/>
                    <a:moveTo>
                      <a:pt x="1428" y="1047"/>
                    </a:moveTo>
                    <a:cubicBezTo>
                      <a:pt x="1428" y="1061"/>
                      <a:pt x="1428" y="1074"/>
                      <a:pt x="1428" y="1088"/>
                    </a:cubicBezTo>
                    <a:cubicBezTo>
                      <a:pt x="1428" y="1074"/>
                      <a:pt x="1428" y="1061"/>
                      <a:pt x="1415" y="1047"/>
                    </a:cubicBezTo>
                    <a:close/>
                    <a:moveTo>
                      <a:pt x="1809" y="1400"/>
                    </a:moveTo>
                    <a:cubicBezTo>
                      <a:pt x="1809" y="1400"/>
                      <a:pt x="1809" y="1400"/>
                      <a:pt x="1795" y="1414"/>
                    </a:cubicBezTo>
                    <a:cubicBezTo>
                      <a:pt x="1795" y="1400"/>
                      <a:pt x="1809" y="1400"/>
                      <a:pt x="1809" y="1400"/>
                    </a:cubicBezTo>
                    <a:close/>
                    <a:moveTo>
                      <a:pt x="1007" y="1563"/>
                    </a:moveTo>
                    <a:cubicBezTo>
                      <a:pt x="1020" y="1563"/>
                      <a:pt x="1020" y="1563"/>
                      <a:pt x="1020" y="1577"/>
                    </a:cubicBezTo>
                    <a:cubicBezTo>
                      <a:pt x="1020" y="1577"/>
                      <a:pt x="1020" y="1577"/>
                      <a:pt x="1007" y="1591"/>
                    </a:cubicBezTo>
                    <a:cubicBezTo>
                      <a:pt x="1007" y="1577"/>
                      <a:pt x="1007" y="1577"/>
                      <a:pt x="1007" y="1577"/>
                    </a:cubicBezTo>
                    <a:cubicBezTo>
                      <a:pt x="1007" y="1563"/>
                      <a:pt x="1007" y="1563"/>
                      <a:pt x="1007" y="1563"/>
                    </a:cubicBezTo>
                    <a:close/>
                    <a:moveTo>
                      <a:pt x="1156" y="1835"/>
                    </a:moveTo>
                    <a:cubicBezTo>
                      <a:pt x="1156" y="1835"/>
                      <a:pt x="1143" y="1835"/>
                      <a:pt x="1143" y="1849"/>
                    </a:cubicBezTo>
                    <a:cubicBezTo>
                      <a:pt x="1143" y="1849"/>
                      <a:pt x="1143" y="1835"/>
                      <a:pt x="1143" y="1835"/>
                    </a:cubicBezTo>
                    <a:close/>
                    <a:moveTo>
                      <a:pt x="1116" y="0"/>
                    </a:moveTo>
                    <a:cubicBezTo>
                      <a:pt x="925" y="28"/>
                      <a:pt x="558" y="68"/>
                      <a:pt x="463" y="259"/>
                    </a:cubicBezTo>
                    <a:cubicBezTo>
                      <a:pt x="463" y="245"/>
                      <a:pt x="463" y="231"/>
                      <a:pt x="463" y="231"/>
                    </a:cubicBezTo>
                    <a:cubicBezTo>
                      <a:pt x="409" y="259"/>
                      <a:pt x="354" y="299"/>
                      <a:pt x="327" y="367"/>
                    </a:cubicBezTo>
                    <a:cubicBezTo>
                      <a:pt x="232" y="449"/>
                      <a:pt x="178" y="544"/>
                      <a:pt x="123" y="653"/>
                    </a:cubicBezTo>
                    <a:cubicBezTo>
                      <a:pt x="83" y="721"/>
                      <a:pt x="69" y="789"/>
                      <a:pt x="55" y="857"/>
                    </a:cubicBezTo>
                    <a:cubicBezTo>
                      <a:pt x="69" y="857"/>
                      <a:pt x="110" y="857"/>
                      <a:pt x="110" y="870"/>
                    </a:cubicBezTo>
                    <a:cubicBezTo>
                      <a:pt x="96" y="870"/>
                      <a:pt x="69" y="870"/>
                      <a:pt x="55" y="857"/>
                    </a:cubicBezTo>
                    <a:lnTo>
                      <a:pt x="55" y="857"/>
                    </a:lnTo>
                    <a:cubicBezTo>
                      <a:pt x="1" y="1074"/>
                      <a:pt x="28" y="1278"/>
                      <a:pt x="83" y="1482"/>
                    </a:cubicBezTo>
                    <a:cubicBezTo>
                      <a:pt x="96" y="1523"/>
                      <a:pt x="96" y="1563"/>
                      <a:pt x="137" y="1604"/>
                    </a:cubicBezTo>
                    <a:cubicBezTo>
                      <a:pt x="123" y="1645"/>
                      <a:pt x="164" y="1672"/>
                      <a:pt x="191" y="1699"/>
                    </a:cubicBezTo>
                    <a:cubicBezTo>
                      <a:pt x="205" y="1754"/>
                      <a:pt x="232" y="1781"/>
                      <a:pt x="273" y="1822"/>
                    </a:cubicBezTo>
                    <a:cubicBezTo>
                      <a:pt x="314" y="1890"/>
                      <a:pt x="382" y="1930"/>
                      <a:pt x="436" y="1985"/>
                    </a:cubicBezTo>
                    <a:cubicBezTo>
                      <a:pt x="436" y="2012"/>
                      <a:pt x="477" y="2026"/>
                      <a:pt x="504" y="2039"/>
                    </a:cubicBezTo>
                    <a:cubicBezTo>
                      <a:pt x="558" y="2107"/>
                      <a:pt x="640" y="2121"/>
                      <a:pt x="708" y="2148"/>
                    </a:cubicBezTo>
                    <a:cubicBezTo>
                      <a:pt x="721" y="2162"/>
                      <a:pt x="749" y="2175"/>
                      <a:pt x="762" y="2175"/>
                    </a:cubicBezTo>
                    <a:cubicBezTo>
                      <a:pt x="789" y="2202"/>
                      <a:pt x="830" y="2202"/>
                      <a:pt x="871" y="2202"/>
                    </a:cubicBezTo>
                    <a:cubicBezTo>
                      <a:pt x="925" y="2230"/>
                      <a:pt x="980" y="2230"/>
                      <a:pt x="1034" y="2230"/>
                    </a:cubicBezTo>
                    <a:cubicBezTo>
                      <a:pt x="1051" y="2241"/>
                      <a:pt x="1068" y="2245"/>
                      <a:pt x="1085" y="2245"/>
                    </a:cubicBezTo>
                    <a:cubicBezTo>
                      <a:pt x="1107" y="2245"/>
                      <a:pt x="1127" y="2237"/>
                      <a:pt x="1143" y="2230"/>
                    </a:cubicBezTo>
                    <a:cubicBezTo>
                      <a:pt x="1172" y="2233"/>
                      <a:pt x="1200" y="2235"/>
                      <a:pt x="1228" y="2235"/>
                    </a:cubicBezTo>
                    <a:cubicBezTo>
                      <a:pt x="1303" y="2235"/>
                      <a:pt x="1376" y="2222"/>
                      <a:pt x="1455" y="2202"/>
                    </a:cubicBezTo>
                    <a:cubicBezTo>
                      <a:pt x="1469" y="2202"/>
                      <a:pt x="1483" y="2202"/>
                      <a:pt x="1496" y="2189"/>
                    </a:cubicBezTo>
                    <a:cubicBezTo>
                      <a:pt x="1605" y="2148"/>
                      <a:pt x="1727" y="2094"/>
                      <a:pt x="1809" y="2012"/>
                    </a:cubicBezTo>
                    <a:cubicBezTo>
                      <a:pt x="1877" y="1998"/>
                      <a:pt x="1904" y="1944"/>
                      <a:pt x="1945" y="1903"/>
                    </a:cubicBezTo>
                    <a:cubicBezTo>
                      <a:pt x="1985" y="1876"/>
                      <a:pt x="2013" y="1835"/>
                      <a:pt x="2026" y="1795"/>
                    </a:cubicBezTo>
                    <a:cubicBezTo>
                      <a:pt x="2081" y="1727"/>
                      <a:pt x="2149" y="1659"/>
                      <a:pt x="2162" y="1577"/>
                    </a:cubicBezTo>
                    <a:cubicBezTo>
                      <a:pt x="2217" y="1509"/>
                      <a:pt x="2230" y="1428"/>
                      <a:pt x="2203" y="1373"/>
                    </a:cubicBezTo>
                    <a:cubicBezTo>
                      <a:pt x="2217" y="1373"/>
                      <a:pt x="2217" y="1387"/>
                      <a:pt x="2230" y="1387"/>
                    </a:cubicBezTo>
                    <a:cubicBezTo>
                      <a:pt x="2271" y="1251"/>
                      <a:pt x="2298" y="1101"/>
                      <a:pt x="2257" y="965"/>
                    </a:cubicBezTo>
                    <a:cubicBezTo>
                      <a:pt x="2244" y="884"/>
                      <a:pt x="2230" y="816"/>
                      <a:pt x="2189" y="748"/>
                    </a:cubicBezTo>
                    <a:cubicBezTo>
                      <a:pt x="2189" y="721"/>
                      <a:pt x="2189" y="694"/>
                      <a:pt x="2176" y="680"/>
                    </a:cubicBezTo>
                    <a:cubicBezTo>
                      <a:pt x="2162" y="639"/>
                      <a:pt x="2149" y="598"/>
                      <a:pt x="2108" y="558"/>
                    </a:cubicBezTo>
                    <a:cubicBezTo>
                      <a:pt x="2081" y="503"/>
                      <a:pt x="2026" y="408"/>
                      <a:pt x="1958" y="367"/>
                    </a:cubicBezTo>
                    <a:lnTo>
                      <a:pt x="1972" y="367"/>
                    </a:lnTo>
                    <a:cubicBezTo>
                      <a:pt x="1768" y="123"/>
                      <a:pt x="1510" y="14"/>
                      <a:pt x="1197" y="0"/>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9"/>
              <p:cNvSpPr/>
              <p:nvPr/>
            </p:nvSpPr>
            <p:spPr>
              <a:xfrm>
                <a:off x="3904368" y="4255157"/>
                <a:ext cx="103819" cy="104143"/>
              </a:xfrm>
              <a:custGeom>
                <a:avLst/>
                <a:gdLst/>
                <a:ahLst/>
                <a:cxnLst/>
                <a:rect l="l" t="t" r="r" b="b"/>
                <a:pathLst>
                  <a:path w="2244" h="2251" extrusionOk="0">
                    <a:moveTo>
                      <a:pt x="1156" y="874"/>
                    </a:moveTo>
                    <a:cubicBezTo>
                      <a:pt x="1169" y="874"/>
                      <a:pt x="1169" y="874"/>
                      <a:pt x="1183" y="888"/>
                    </a:cubicBezTo>
                    <a:lnTo>
                      <a:pt x="1169" y="888"/>
                    </a:lnTo>
                    <a:cubicBezTo>
                      <a:pt x="1169" y="888"/>
                      <a:pt x="1169" y="901"/>
                      <a:pt x="1169" y="901"/>
                    </a:cubicBezTo>
                    <a:cubicBezTo>
                      <a:pt x="1169" y="901"/>
                      <a:pt x="1156" y="901"/>
                      <a:pt x="1156" y="888"/>
                    </a:cubicBezTo>
                    <a:lnTo>
                      <a:pt x="1169" y="888"/>
                    </a:lnTo>
                    <a:cubicBezTo>
                      <a:pt x="1156" y="888"/>
                      <a:pt x="1156" y="874"/>
                      <a:pt x="1156" y="874"/>
                    </a:cubicBezTo>
                    <a:close/>
                    <a:moveTo>
                      <a:pt x="1754" y="1092"/>
                    </a:moveTo>
                    <a:cubicBezTo>
                      <a:pt x="1754" y="1105"/>
                      <a:pt x="1768" y="1105"/>
                      <a:pt x="1754" y="1105"/>
                    </a:cubicBezTo>
                    <a:cubicBezTo>
                      <a:pt x="1754" y="1105"/>
                      <a:pt x="1754" y="1105"/>
                      <a:pt x="1754" y="1092"/>
                    </a:cubicBezTo>
                    <a:close/>
                    <a:moveTo>
                      <a:pt x="1265" y="1160"/>
                    </a:moveTo>
                    <a:cubicBezTo>
                      <a:pt x="1265" y="1160"/>
                      <a:pt x="1251" y="1160"/>
                      <a:pt x="1251" y="1173"/>
                    </a:cubicBezTo>
                    <a:cubicBezTo>
                      <a:pt x="1251" y="1160"/>
                      <a:pt x="1251" y="1160"/>
                      <a:pt x="1251" y="1160"/>
                    </a:cubicBezTo>
                    <a:close/>
                    <a:moveTo>
                      <a:pt x="1156" y="1527"/>
                    </a:moveTo>
                    <a:cubicBezTo>
                      <a:pt x="1156" y="1527"/>
                      <a:pt x="1156" y="1527"/>
                      <a:pt x="1142" y="1540"/>
                    </a:cubicBezTo>
                    <a:cubicBezTo>
                      <a:pt x="1142" y="1527"/>
                      <a:pt x="1142" y="1527"/>
                      <a:pt x="1142" y="1527"/>
                    </a:cubicBezTo>
                    <a:close/>
                    <a:moveTo>
                      <a:pt x="1018" y="1"/>
                    </a:moveTo>
                    <a:cubicBezTo>
                      <a:pt x="952" y="1"/>
                      <a:pt x="893" y="25"/>
                      <a:pt x="870" y="59"/>
                    </a:cubicBezTo>
                    <a:cubicBezTo>
                      <a:pt x="870" y="59"/>
                      <a:pt x="870" y="45"/>
                      <a:pt x="870" y="45"/>
                    </a:cubicBezTo>
                    <a:cubicBezTo>
                      <a:pt x="861" y="43"/>
                      <a:pt x="850" y="42"/>
                      <a:pt x="839" y="42"/>
                    </a:cubicBezTo>
                    <a:cubicBezTo>
                      <a:pt x="788" y="42"/>
                      <a:pt x="722" y="66"/>
                      <a:pt x="667" y="100"/>
                    </a:cubicBezTo>
                    <a:lnTo>
                      <a:pt x="680" y="100"/>
                    </a:lnTo>
                    <a:cubicBezTo>
                      <a:pt x="612" y="127"/>
                      <a:pt x="558" y="140"/>
                      <a:pt x="503" y="195"/>
                    </a:cubicBezTo>
                    <a:lnTo>
                      <a:pt x="517" y="195"/>
                    </a:lnTo>
                    <a:cubicBezTo>
                      <a:pt x="503" y="195"/>
                      <a:pt x="490" y="208"/>
                      <a:pt x="490" y="208"/>
                    </a:cubicBezTo>
                    <a:cubicBezTo>
                      <a:pt x="463" y="208"/>
                      <a:pt x="435" y="222"/>
                      <a:pt x="395" y="276"/>
                    </a:cubicBezTo>
                    <a:cubicBezTo>
                      <a:pt x="272" y="371"/>
                      <a:pt x="177" y="494"/>
                      <a:pt x="123" y="630"/>
                    </a:cubicBezTo>
                    <a:cubicBezTo>
                      <a:pt x="82" y="684"/>
                      <a:pt x="68" y="725"/>
                      <a:pt x="68" y="779"/>
                    </a:cubicBezTo>
                    <a:cubicBezTo>
                      <a:pt x="28" y="847"/>
                      <a:pt x="14" y="942"/>
                      <a:pt x="14" y="1024"/>
                    </a:cubicBezTo>
                    <a:cubicBezTo>
                      <a:pt x="14" y="1051"/>
                      <a:pt x="14" y="1065"/>
                      <a:pt x="14" y="1078"/>
                    </a:cubicBezTo>
                    <a:lnTo>
                      <a:pt x="14" y="1282"/>
                    </a:lnTo>
                    <a:cubicBezTo>
                      <a:pt x="1" y="1364"/>
                      <a:pt x="55" y="1472"/>
                      <a:pt x="123" y="1608"/>
                    </a:cubicBezTo>
                    <a:cubicBezTo>
                      <a:pt x="177" y="1758"/>
                      <a:pt x="272" y="1867"/>
                      <a:pt x="395" y="1962"/>
                    </a:cubicBezTo>
                    <a:cubicBezTo>
                      <a:pt x="503" y="2070"/>
                      <a:pt x="626" y="2152"/>
                      <a:pt x="775" y="2179"/>
                    </a:cubicBezTo>
                    <a:cubicBezTo>
                      <a:pt x="891" y="2227"/>
                      <a:pt x="1010" y="2250"/>
                      <a:pt x="1129" y="2250"/>
                    </a:cubicBezTo>
                    <a:cubicBezTo>
                      <a:pt x="1248" y="2250"/>
                      <a:pt x="1367" y="2227"/>
                      <a:pt x="1482" y="2179"/>
                    </a:cubicBezTo>
                    <a:cubicBezTo>
                      <a:pt x="1536" y="2179"/>
                      <a:pt x="1591" y="2152"/>
                      <a:pt x="1632" y="2125"/>
                    </a:cubicBezTo>
                    <a:cubicBezTo>
                      <a:pt x="1808" y="2043"/>
                      <a:pt x="1944" y="1921"/>
                      <a:pt x="2039" y="1771"/>
                    </a:cubicBezTo>
                    <a:cubicBezTo>
                      <a:pt x="2080" y="1744"/>
                      <a:pt x="2094" y="1717"/>
                      <a:pt x="2107" y="1663"/>
                    </a:cubicBezTo>
                    <a:cubicBezTo>
                      <a:pt x="2107" y="1649"/>
                      <a:pt x="2121" y="1635"/>
                      <a:pt x="2121" y="1622"/>
                    </a:cubicBezTo>
                    <a:cubicBezTo>
                      <a:pt x="2148" y="1608"/>
                      <a:pt x="2162" y="1581"/>
                      <a:pt x="2162" y="1540"/>
                    </a:cubicBezTo>
                    <a:lnTo>
                      <a:pt x="2148" y="1540"/>
                    </a:lnTo>
                    <a:cubicBezTo>
                      <a:pt x="2243" y="1500"/>
                      <a:pt x="2243" y="1214"/>
                      <a:pt x="2243" y="1133"/>
                    </a:cubicBezTo>
                    <a:cubicBezTo>
                      <a:pt x="2243" y="1092"/>
                      <a:pt x="2243" y="1037"/>
                      <a:pt x="2243" y="997"/>
                    </a:cubicBezTo>
                    <a:cubicBezTo>
                      <a:pt x="2243" y="956"/>
                      <a:pt x="2230" y="929"/>
                      <a:pt x="2216" y="901"/>
                    </a:cubicBezTo>
                    <a:cubicBezTo>
                      <a:pt x="2216" y="888"/>
                      <a:pt x="2216" y="888"/>
                      <a:pt x="2216" y="888"/>
                    </a:cubicBezTo>
                    <a:cubicBezTo>
                      <a:pt x="2134" y="507"/>
                      <a:pt x="1917" y="235"/>
                      <a:pt x="1550" y="86"/>
                    </a:cubicBezTo>
                    <a:cubicBezTo>
                      <a:pt x="1440" y="40"/>
                      <a:pt x="1348" y="6"/>
                      <a:pt x="1275" y="6"/>
                    </a:cubicBezTo>
                    <a:cubicBezTo>
                      <a:pt x="1240" y="6"/>
                      <a:pt x="1209" y="14"/>
                      <a:pt x="1183" y="32"/>
                    </a:cubicBezTo>
                    <a:cubicBezTo>
                      <a:pt x="1183" y="32"/>
                      <a:pt x="1197" y="18"/>
                      <a:pt x="1197" y="4"/>
                    </a:cubicBezTo>
                    <a:lnTo>
                      <a:pt x="1061" y="4"/>
                    </a:lnTo>
                    <a:cubicBezTo>
                      <a:pt x="1046" y="2"/>
                      <a:pt x="1032" y="1"/>
                      <a:pt x="1018" y="1"/>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9"/>
              <p:cNvSpPr/>
              <p:nvPr/>
            </p:nvSpPr>
            <p:spPr>
              <a:xfrm>
                <a:off x="3950911" y="4172944"/>
                <a:ext cx="46" cy="46"/>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9" name="Google Shape;1589;p39"/>
              <p:cNvGrpSpPr/>
              <p:nvPr/>
            </p:nvGrpSpPr>
            <p:grpSpPr>
              <a:xfrm>
                <a:off x="3754054" y="4108729"/>
                <a:ext cx="254734" cy="543472"/>
                <a:chOff x="3754054" y="4108729"/>
                <a:chExt cx="254734" cy="543472"/>
              </a:xfrm>
            </p:grpSpPr>
            <p:sp>
              <p:nvSpPr>
                <p:cNvPr id="1590" name="Google Shape;1590;p39"/>
                <p:cNvSpPr/>
                <p:nvPr/>
              </p:nvSpPr>
              <p:spPr>
                <a:xfrm>
                  <a:off x="3754054" y="4108729"/>
                  <a:ext cx="108214" cy="103495"/>
                </a:xfrm>
                <a:custGeom>
                  <a:avLst/>
                  <a:gdLst/>
                  <a:ahLst/>
                  <a:cxnLst/>
                  <a:rect l="l" t="t" r="r" b="b"/>
                  <a:pathLst>
                    <a:path w="2339" h="2237" extrusionOk="0">
                      <a:moveTo>
                        <a:pt x="1224" y="342"/>
                      </a:moveTo>
                      <a:cubicBezTo>
                        <a:pt x="1224" y="342"/>
                        <a:pt x="1224" y="356"/>
                        <a:pt x="1224" y="356"/>
                      </a:cubicBezTo>
                      <a:cubicBezTo>
                        <a:pt x="1224" y="356"/>
                        <a:pt x="1224" y="356"/>
                        <a:pt x="1211" y="342"/>
                      </a:cubicBezTo>
                      <a:close/>
                      <a:moveTo>
                        <a:pt x="939" y="668"/>
                      </a:moveTo>
                      <a:cubicBezTo>
                        <a:pt x="939" y="668"/>
                        <a:pt x="925" y="682"/>
                        <a:pt x="925" y="682"/>
                      </a:cubicBezTo>
                      <a:cubicBezTo>
                        <a:pt x="925" y="682"/>
                        <a:pt x="925" y="668"/>
                        <a:pt x="925" y="668"/>
                      </a:cubicBezTo>
                      <a:close/>
                      <a:moveTo>
                        <a:pt x="1157" y="0"/>
                      </a:moveTo>
                      <a:cubicBezTo>
                        <a:pt x="1132" y="0"/>
                        <a:pt x="1113" y="4"/>
                        <a:pt x="1102" y="16"/>
                      </a:cubicBezTo>
                      <a:lnTo>
                        <a:pt x="980" y="16"/>
                      </a:lnTo>
                      <a:cubicBezTo>
                        <a:pt x="993" y="16"/>
                        <a:pt x="993" y="30"/>
                        <a:pt x="993" y="30"/>
                      </a:cubicBezTo>
                      <a:cubicBezTo>
                        <a:pt x="981" y="26"/>
                        <a:pt x="969" y="24"/>
                        <a:pt x="957" y="24"/>
                      </a:cubicBezTo>
                      <a:cubicBezTo>
                        <a:pt x="929" y="24"/>
                        <a:pt x="900" y="34"/>
                        <a:pt x="871" y="43"/>
                      </a:cubicBezTo>
                      <a:cubicBezTo>
                        <a:pt x="735" y="57"/>
                        <a:pt x="613" y="138"/>
                        <a:pt x="490" y="206"/>
                      </a:cubicBezTo>
                      <a:cubicBezTo>
                        <a:pt x="368" y="301"/>
                        <a:pt x="246" y="410"/>
                        <a:pt x="191" y="560"/>
                      </a:cubicBezTo>
                      <a:cubicBezTo>
                        <a:pt x="150" y="587"/>
                        <a:pt x="137" y="614"/>
                        <a:pt x="137" y="655"/>
                      </a:cubicBezTo>
                      <a:cubicBezTo>
                        <a:pt x="137" y="655"/>
                        <a:pt x="137" y="655"/>
                        <a:pt x="137" y="641"/>
                      </a:cubicBezTo>
                      <a:cubicBezTo>
                        <a:pt x="83" y="723"/>
                        <a:pt x="55" y="818"/>
                        <a:pt x="42" y="913"/>
                      </a:cubicBezTo>
                      <a:cubicBezTo>
                        <a:pt x="1" y="1049"/>
                        <a:pt x="1" y="1199"/>
                        <a:pt x="55" y="1334"/>
                      </a:cubicBezTo>
                      <a:cubicBezTo>
                        <a:pt x="96" y="1620"/>
                        <a:pt x="246" y="1851"/>
                        <a:pt x="490" y="2028"/>
                      </a:cubicBezTo>
                      <a:cubicBezTo>
                        <a:pt x="531" y="2068"/>
                        <a:pt x="585" y="2096"/>
                        <a:pt x="626" y="2123"/>
                      </a:cubicBezTo>
                      <a:cubicBezTo>
                        <a:pt x="653" y="2123"/>
                        <a:pt x="708" y="2150"/>
                        <a:pt x="735" y="2164"/>
                      </a:cubicBezTo>
                      <a:cubicBezTo>
                        <a:pt x="762" y="2191"/>
                        <a:pt x="803" y="2191"/>
                        <a:pt x="844" y="2204"/>
                      </a:cubicBezTo>
                      <a:cubicBezTo>
                        <a:pt x="844" y="2204"/>
                        <a:pt x="844" y="2191"/>
                        <a:pt x="844" y="2191"/>
                      </a:cubicBezTo>
                      <a:cubicBezTo>
                        <a:pt x="895" y="2221"/>
                        <a:pt x="946" y="2237"/>
                        <a:pt x="1002" y="2237"/>
                      </a:cubicBezTo>
                      <a:cubicBezTo>
                        <a:pt x="1021" y="2237"/>
                        <a:pt x="1041" y="2235"/>
                        <a:pt x="1061" y="2232"/>
                      </a:cubicBezTo>
                      <a:lnTo>
                        <a:pt x="1306" y="2232"/>
                      </a:lnTo>
                      <a:cubicBezTo>
                        <a:pt x="1374" y="2232"/>
                        <a:pt x="1428" y="2218"/>
                        <a:pt x="1483" y="2191"/>
                      </a:cubicBezTo>
                      <a:cubicBezTo>
                        <a:pt x="1863" y="2068"/>
                        <a:pt x="2094" y="1810"/>
                        <a:pt x="2217" y="1443"/>
                      </a:cubicBezTo>
                      <a:cubicBezTo>
                        <a:pt x="2217" y="1430"/>
                        <a:pt x="2217" y="1416"/>
                        <a:pt x="2217" y="1416"/>
                      </a:cubicBezTo>
                      <a:cubicBezTo>
                        <a:pt x="2339" y="1035"/>
                        <a:pt x="2244" y="696"/>
                        <a:pt x="1999" y="397"/>
                      </a:cubicBezTo>
                      <a:cubicBezTo>
                        <a:pt x="1985" y="369"/>
                        <a:pt x="1972" y="356"/>
                        <a:pt x="1945" y="342"/>
                      </a:cubicBezTo>
                      <a:cubicBezTo>
                        <a:pt x="1768" y="152"/>
                        <a:pt x="1550" y="43"/>
                        <a:pt x="1292" y="16"/>
                      </a:cubicBezTo>
                      <a:cubicBezTo>
                        <a:pt x="1237" y="8"/>
                        <a:pt x="1191" y="0"/>
                        <a:pt x="1157" y="0"/>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9"/>
                <p:cNvSpPr/>
                <p:nvPr/>
              </p:nvSpPr>
              <p:spPr>
                <a:xfrm>
                  <a:off x="3904368" y="4548012"/>
                  <a:ext cx="104420" cy="104096"/>
                </a:xfrm>
                <a:custGeom>
                  <a:avLst/>
                  <a:gdLst/>
                  <a:ahLst/>
                  <a:cxnLst/>
                  <a:rect l="l" t="t" r="r" b="b"/>
                  <a:pathLst>
                    <a:path w="2257" h="2250" extrusionOk="0">
                      <a:moveTo>
                        <a:pt x="558" y="470"/>
                      </a:moveTo>
                      <a:cubicBezTo>
                        <a:pt x="571" y="470"/>
                        <a:pt x="585" y="484"/>
                        <a:pt x="585" y="498"/>
                      </a:cubicBezTo>
                      <a:cubicBezTo>
                        <a:pt x="585" y="498"/>
                        <a:pt x="579" y="492"/>
                        <a:pt x="575" y="492"/>
                      </a:cubicBezTo>
                      <a:cubicBezTo>
                        <a:pt x="573" y="492"/>
                        <a:pt x="571" y="493"/>
                        <a:pt x="571" y="498"/>
                      </a:cubicBezTo>
                      <a:cubicBezTo>
                        <a:pt x="571" y="498"/>
                        <a:pt x="571" y="498"/>
                        <a:pt x="571" y="511"/>
                      </a:cubicBezTo>
                      <a:cubicBezTo>
                        <a:pt x="571" y="498"/>
                        <a:pt x="558" y="498"/>
                        <a:pt x="558" y="484"/>
                      </a:cubicBezTo>
                      <a:lnTo>
                        <a:pt x="571" y="484"/>
                      </a:lnTo>
                      <a:cubicBezTo>
                        <a:pt x="571" y="484"/>
                        <a:pt x="558" y="470"/>
                        <a:pt x="558" y="470"/>
                      </a:cubicBezTo>
                      <a:close/>
                      <a:moveTo>
                        <a:pt x="639" y="905"/>
                      </a:moveTo>
                      <a:cubicBezTo>
                        <a:pt x="653" y="919"/>
                        <a:pt x="653" y="919"/>
                        <a:pt x="653" y="919"/>
                      </a:cubicBezTo>
                      <a:lnTo>
                        <a:pt x="639" y="919"/>
                      </a:lnTo>
                      <a:cubicBezTo>
                        <a:pt x="639" y="919"/>
                        <a:pt x="639" y="919"/>
                        <a:pt x="639" y="905"/>
                      </a:cubicBezTo>
                      <a:close/>
                      <a:moveTo>
                        <a:pt x="136" y="1327"/>
                      </a:moveTo>
                      <a:cubicBezTo>
                        <a:pt x="136" y="1327"/>
                        <a:pt x="150" y="1340"/>
                        <a:pt x="150" y="1354"/>
                      </a:cubicBezTo>
                      <a:lnTo>
                        <a:pt x="136" y="1354"/>
                      </a:lnTo>
                      <a:cubicBezTo>
                        <a:pt x="136" y="1340"/>
                        <a:pt x="136" y="1327"/>
                        <a:pt x="136" y="1327"/>
                      </a:cubicBezTo>
                      <a:close/>
                      <a:moveTo>
                        <a:pt x="1107" y="0"/>
                      </a:moveTo>
                      <a:cubicBezTo>
                        <a:pt x="1064" y="0"/>
                        <a:pt x="1022" y="6"/>
                        <a:pt x="979" y="22"/>
                      </a:cubicBezTo>
                      <a:cubicBezTo>
                        <a:pt x="857" y="22"/>
                        <a:pt x="748" y="63"/>
                        <a:pt x="653" y="117"/>
                      </a:cubicBezTo>
                      <a:cubicBezTo>
                        <a:pt x="558" y="144"/>
                        <a:pt x="476" y="199"/>
                        <a:pt x="408" y="267"/>
                      </a:cubicBezTo>
                      <a:cubicBezTo>
                        <a:pt x="395" y="280"/>
                        <a:pt x="381" y="294"/>
                        <a:pt x="368" y="294"/>
                      </a:cubicBezTo>
                      <a:cubicBezTo>
                        <a:pt x="327" y="335"/>
                        <a:pt x="286" y="375"/>
                        <a:pt x="259" y="430"/>
                      </a:cubicBezTo>
                      <a:cubicBezTo>
                        <a:pt x="232" y="443"/>
                        <a:pt x="218" y="470"/>
                        <a:pt x="204" y="484"/>
                      </a:cubicBezTo>
                      <a:cubicBezTo>
                        <a:pt x="150" y="552"/>
                        <a:pt x="123" y="634"/>
                        <a:pt x="96" y="702"/>
                      </a:cubicBezTo>
                      <a:cubicBezTo>
                        <a:pt x="68" y="715"/>
                        <a:pt x="68" y="742"/>
                        <a:pt x="68" y="770"/>
                      </a:cubicBezTo>
                      <a:cubicBezTo>
                        <a:pt x="41" y="810"/>
                        <a:pt x="28" y="878"/>
                        <a:pt x="28" y="933"/>
                      </a:cubicBezTo>
                      <a:cubicBezTo>
                        <a:pt x="14" y="1001"/>
                        <a:pt x="14" y="1055"/>
                        <a:pt x="14" y="1123"/>
                      </a:cubicBezTo>
                      <a:lnTo>
                        <a:pt x="14" y="1232"/>
                      </a:lnTo>
                      <a:cubicBezTo>
                        <a:pt x="1" y="1300"/>
                        <a:pt x="41" y="1368"/>
                        <a:pt x="55" y="1422"/>
                      </a:cubicBezTo>
                      <a:cubicBezTo>
                        <a:pt x="55" y="1476"/>
                        <a:pt x="55" y="1517"/>
                        <a:pt x="96" y="1558"/>
                      </a:cubicBezTo>
                      <a:cubicBezTo>
                        <a:pt x="109" y="1626"/>
                        <a:pt x="150" y="1680"/>
                        <a:pt x="191" y="1721"/>
                      </a:cubicBezTo>
                      <a:cubicBezTo>
                        <a:pt x="204" y="1775"/>
                        <a:pt x="245" y="1830"/>
                        <a:pt x="286" y="1870"/>
                      </a:cubicBezTo>
                      <a:cubicBezTo>
                        <a:pt x="368" y="1979"/>
                        <a:pt x="476" y="2061"/>
                        <a:pt x="599" y="2115"/>
                      </a:cubicBezTo>
                      <a:cubicBezTo>
                        <a:pt x="639" y="2142"/>
                        <a:pt x="680" y="2156"/>
                        <a:pt x="734" y="2170"/>
                      </a:cubicBezTo>
                      <a:cubicBezTo>
                        <a:pt x="802" y="2210"/>
                        <a:pt x="870" y="2224"/>
                        <a:pt x="952" y="2224"/>
                      </a:cubicBezTo>
                      <a:cubicBezTo>
                        <a:pt x="979" y="2237"/>
                        <a:pt x="993" y="2237"/>
                        <a:pt x="1020" y="2237"/>
                      </a:cubicBezTo>
                      <a:cubicBezTo>
                        <a:pt x="1070" y="2245"/>
                        <a:pt x="1119" y="2249"/>
                        <a:pt x="1167" y="2249"/>
                      </a:cubicBezTo>
                      <a:cubicBezTo>
                        <a:pt x="1371" y="2249"/>
                        <a:pt x="1565" y="2182"/>
                        <a:pt x="1740" y="2061"/>
                      </a:cubicBezTo>
                      <a:cubicBezTo>
                        <a:pt x="1849" y="2006"/>
                        <a:pt x="1917" y="1938"/>
                        <a:pt x="1931" y="1884"/>
                      </a:cubicBezTo>
                      <a:cubicBezTo>
                        <a:pt x="1931" y="1884"/>
                        <a:pt x="1944" y="1884"/>
                        <a:pt x="1944" y="1898"/>
                      </a:cubicBezTo>
                      <a:cubicBezTo>
                        <a:pt x="2012" y="1830"/>
                        <a:pt x="2067" y="1762"/>
                        <a:pt x="2107" y="1667"/>
                      </a:cubicBezTo>
                      <a:cubicBezTo>
                        <a:pt x="2162" y="1585"/>
                        <a:pt x="2202" y="1476"/>
                        <a:pt x="2216" y="1368"/>
                      </a:cubicBezTo>
                      <a:cubicBezTo>
                        <a:pt x="2257" y="1245"/>
                        <a:pt x="2243" y="1109"/>
                        <a:pt x="2243" y="987"/>
                      </a:cubicBezTo>
                      <a:cubicBezTo>
                        <a:pt x="2243" y="973"/>
                        <a:pt x="2230" y="973"/>
                        <a:pt x="2230" y="960"/>
                      </a:cubicBezTo>
                      <a:cubicBezTo>
                        <a:pt x="2216" y="770"/>
                        <a:pt x="2148" y="606"/>
                        <a:pt x="2026" y="457"/>
                      </a:cubicBezTo>
                      <a:cubicBezTo>
                        <a:pt x="2012" y="430"/>
                        <a:pt x="1999" y="416"/>
                        <a:pt x="1985" y="416"/>
                      </a:cubicBezTo>
                      <a:cubicBezTo>
                        <a:pt x="1944" y="348"/>
                        <a:pt x="1890" y="294"/>
                        <a:pt x="1822" y="253"/>
                      </a:cubicBezTo>
                      <a:cubicBezTo>
                        <a:pt x="1781" y="212"/>
                        <a:pt x="1740" y="171"/>
                        <a:pt x="1686" y="158"/>
                      </a:cubicBezTo>
                      <a:cubicBezTo>
                        <a:pt x="1577" y="76"/>
                        <a:pt x="1455" y="36"/>
                        <a:pt x="1305" y="22"/>
                      </a:cubicBezTo>
                      <a:cubicBezTo>
                        <a:pt x="1239" y="14"/>
                        <a:pt x="1173" y="0"/>
                        <a:pt x="1107" y="0"/>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9"/>
                <p:cNvSpPr/>
                <p:nvPr/>
              </p:nvSpPr>
              <p:spPr>
                <a:xfrm>
                  <a:off x="3905016" y="4401677"/>
                  <a:ext cx="103772" cy="103356"/>
                </a:xfrm>
                <a:custGeom>
                  <a:avLst/>
                  <a:gdLst/>
                  <a:ahLst/>
                  <a:cxnLst/>
                  <a:rect l="l" t="t" r="r" b="b"/>
                  <a:pathLst>
                    <a:path w="2243" h="2234" extrusionOk="0">
                      <a:moveTo>
                        <a:pt x="1944" y="1173"/>
                      </a:moveTo>
                      <a:cubicBezTo>
                        <a:pt x="1944" y="1173"/>
                        <a:pt x="1944" y="1187"/>
                        <a:pt x="1957" y="1187"/>
                      </a:cubicBezTo>
                      <a:lnTo>
                        <a:pt x="1944" y="1187"/>
                      </a:lnTo>
                      <a:cubicBezTo>
                        <a:pt x="1944" y="1187"/>
                        <a:pt x="1944" y="1187"/>
                        <a:pt x="1944" y="1173"/>
                      </a:cubicBezTo>
                      <a:close/>
                      <a:moveTo>
                        <a:pt x="1550" y="1160"/>
                      </a:moveTo>
                      <a:cubicBezTo>
                        <a:pt x="1550" y="1173"/>
                        <a:pt x="1563" y="1187"/>
                        <a:pt x="1563" y="1200"/>
                      </a:cubicBezTo>
                      <a:cubicBezTo>
                        <a:pt x="1563" y="1200"/>
                        <a:pt x="1550" y="1187"/>
                        <a:pt x="1536" y="1187"/>
                      </a:cubicBezTo>
                      <a:lnTo>
                        <a:pt x="1536" y="1187"/>
                      </a:lnTo>
                      <a:cubicBezTo>
                        <a:pt x="1550" y="1187"/>
                        <a:pt x="1550" y="1200"/>
                        <a:pt x="1550" y="1200"/>
                      </a:cubicBezTo>
                      <a:cubicBezTo>
                        <a:pt x="1536" y="1187"/>
                        <a:pt x="1536" y="1187"/>
                        <a:pt x="1522" y="1187"/>
                      </a:cubicBezTo>
                      <a:cubicBezTo>
                        <a:pt x="1527" y="1182"/>
                        <a:pt x="1530" y="1181"/>
                        <a:pt x="1532" y="1181"/>
                      </a:cubicBezTo>
                      <a:cubicBezTo>
                        <a:pt x="1536" y="1181"/>
                        <a:pt x="1536" y="1187"/>
                        <a:pt x="1536" y="1187"/>
                      </a:cubicBezTo>
                      <a:cubicBezTo>
                        <a:pt x="1536" y="1173"/>
                        <a:pt x="1536" y="1160"/>
                        <a:pt x="1550" y="1160"/>
                      </a:cubicBezTo>
                      <a:close/>
                      <a:moveTo>
                        <a:pt x="1074" y="1486"/>
                      </a:moveTo>
                      <a:cubicBezTo>
                        <a:pt x="1074" y="1500"/>
                        <a:pt x="1074" y="1513"/>
                        <a:pt x="1074" y="1527"/>
                      </a:cubicBezTo>
                      <a:cubicBezTo>
                        <a:pt x="1074" y="1513"/>
                        <a:pt x="1060" y="1500"/>
                        <a:pt x="1060" y="1486"/>
                      </a:cubicBezTo>
                      <a:close/>
                      <a:moveTo>
                        <a:pt x="1006" y="1"/>
                      </a:moveTo>
                      <a:cubicBezTo>
                        <a:pt x="982" y="1"/>
                        <a:pt x="958" y="4"/>
                        <a:pt x="938" y="18"/>
                      </a:cubicBezTo>
                      <a:cubicBezTo>
                        <a:pt x="870" y="18"/>
                        <a:pt x="802" y="32"/>
                        <a:pt x="748" y="59"/>
                      </a:cubicBezTo>
                      <a:cubicBezTo>
                        <a:pt x="693" y="72"/>
                        <a:pt x="639" y="100"/>
                        <a:pt x="598" y="127"/>
                      </a:cubicBezTo>
                      <a:cubicBezTo>
                        <a:pt x="598" y="140"/>
                        <a:pt x="598" y="140"/>
                        <a:pt x="598" y="140"/>
                      </a:cubicBezTo>
                      <a:lnTo>
                        <a:pt x="585" y="140"/>
                      </a:lnTo>
                      <a:cubicBezTo>
                        <a:pt x="503" y="167"/>
                        <a:pt x="435" y="208"/>
                        <a:pt x="381" y="276"/>
                      </a:cubicBezTo>
                      <a:cubicBezTo>
                        <a:pt x="326" y="303"/>
                        <a:pt x="286" y="358"/>
                        <a:pt x="258" y="412"/>
                      </a:cubicBezTo>
                      <a:cubicBezTo>
                        <a:pt x="231" y="426"/>
                        <a:pt x="218" y="439"/>
                        <a:pt x="218" y="467"/>
                      </a:cubicBezTo>
                      <a:cubicBezTo>
                        <a:pt x="190" y="480"/>
                        <a:pt x="163" y="507"/>
                        <a:pt x="109" y="630"/>
                      </a:cubicBezTo>
                      <a:cubicBezTo>
                        <a:pt x="82" y="657"/>
                        <a:pt x="68" y="698"/>
                        <a:pt x="54" y="738"/>
                      </a:cubicBezTo>
                      <a:cubicBezTo>
                        <a:pt x="0" y="861"/>
                        <a:pt x="0" y="997"/>
                        <a:pt x="0" y="1133"/>
                      </a:cubicBezTo>
                      <a:cubicBezTo>
                        <a:pt x="0" y="1187"/>
                        <a:pt x="0" y="1241"/>
                        <a:pt x="0" y="1296"/>
                      </a:cubicBezTo>
                      <a:cubicBezTo>
                        <a:pt x="0" y="1323"/>
                        <a:pt x="0" y="1350"/>
                        <a:pt x="27" y="1377"/>
                      </a:cubicBezTo>
                      <a:cubicBezTo>
                        <a:pt x="27" y="1432"/>
                        <a:pt x="41" y="1486"/>
                        <a:pt x="82" y="1540"/>
                      </a:cubicBezTo>
                      <a:cubicBezTo>
                        <a:pt x="82" y="1595"/>
                        <a:pt x="109" y="1635"/>
                        <a:pt x="136" y="1676"/>
                      </a:cubicBezTo>
                      <a:cubicBezTo>
                        <a:pt x="163" y="1731"/>
                        <a:pt x="204" y="1785"/>
                        <a:pt x="245" y="1826"/>
                      </a:cubicBezTo>
                      <a:cubicBezTo>
                        <a:pt x="286" y="1894"/>
                        <a:pt x="326" y="1962"/>
                        <a:pt x="408" y="1989"/>
                      </a:cubicBezTo>
                      <a:cubicBezTo>
                        <a:pt x="421" y="2002"/>
                        <a:pt x="449" y="2030"/>
                        <a:pt x="462" y="2030"/>
                      </a:cubicBezTo>
                      <a:cubicBezTo>
                        <a:pt x="517" y="2057"/>
                        <a:pt x="557" y="2084"/>
                        <a:pt x="612" y="2111"/>
                      </a:cubicBezTo>
                      <a:cubicBezTo>
                        <a:pt x="654" y="2184"/>
                        <a:pt x="897" y="2234"/>
                        <a:pt x="1100" y="2234"/>
                      </a:cubicBezTo>
                      <a:cubicBezTo>
                        <a:pt x="1161" y="2234"/>
                        <a:pt x="1217" y="2229"/>
                        <a:pt x="1264" y="2220"/>
                      </a:cubicBezTo>
                      <a:lnTo>
                        <a:pt x="1264" y="2233"/>
                      </a:lnTo>
                      <a:cubicBezTo>
                        <a:pt x="1359" y="2233"/>
                        <a:pt x="1427" y="2206"/>
                        <a:pt x="1509" y="2166"/>
                      </a:cubicBezTo>
                      <a:cubicBezTo>
                        <a:pt x="1631" y="2138"/>
                        <a:pt x="1726" y="2070"/>
                        <a:pt x="1821" y="1989"/>
                      </a:cubicBezTo>
                      <a:lnTo>
                        <a:pt x="1876" y="1948"/>
                      </a:lnTo>
                      <a:cubicBezTo>
                        <a:pt x="1917" y="1921"/>
                        <a:pt x="1957" y="1867"/>
                        <a:pt x="1985" y="1812"/>
                      </a:cubicBezTo>
                      <a:cubicBezTo>
                        <a:pt x="1998" y="1799"/>
                        <a:pt x="2025" y="1771"/>
                        <a:pt x="2039" y="1758"/>
                      </a:cubicBezTo>
                      <a:cubicBezTo>
                        <a:pt x="2066" y="1731"/>
                        <a:pt x="2093" y="1690"/>
                        <a:pt x="2093" y="1649"/>
                      </a:cubicBezTo>
                      <a:cubicBezTo>
                        <a:pt x="2120" y="1622"/>
                        <a:pt x="2148" y="1581"/>
                        <a:pt x="2148" y="1540"/>
                      </a:cubicBezTo>
                      <a:cubicBezTo>
                        <a:pt x="2175" y="1500"/>
                        <a:pt x="2188" y="1459"/>
                        <a:pt x="2202" y="1404"/>
                      </a:cubicBezTo>
                      <a:cubicBezTo>
                        <a:pt x="2202" y="1395"/>
                        <a:pt x="2202" y="1386"/>
                        <a:pt x="2202" y="1377"/>
                      </a:cubicBezTo>
                      <a:cubicBezTo>
                        <a:pt x="2229" y="1323"/>
                        <a:pt x="2229" y="1255"/>
                        <a:pt x="2216" y="1200"/>
                      </a:cubicBezTo>
                      <a:cubicBezTo>
                        <a:pt x="2229" y="1200"/>
                        <a:pt x="2229" y="1200"/>
                        <a:pt x="2229" y="1214"/>
                      </a:cubicBezTo>
                      <a:cubicBezTo>
                        <a:pt x="2243" y="1133"/>
                        <a:pt x="2229" y="1037"/>
                        <a:pt x="2216" y="956"/>
                      </a:cubicBezTo>
                      <a:cubicBezTo>
                        <a:pt x="2202" y="752"/>
                        <a:pt x="2120" y="575"/>
                        <a:pt x="1985" y="412"/>
                      </a:cubicBezTo>
                      <a:cubicBezTo>
                        <a:pt x="1849" y="222"/>
                        <a:pt x="1713" y="167"/>
                        <a:pt x="1631" y="167"/>
                      </a:cubicBezTo>
                      <a:cubicBezTo>
                        <a:pt x="1640" y="167"/>
                        <a:pt x="1649" y="161"/>
                        <a:pt x="1662" y="161"/>
                      </a:cubicBezTo>
                      <a:cubicBezTo>
                        <a:pt x="1669" y="161"/>
                        <a:pt x="1676" y="163"/>
                        <a:pt x="1686" y="167"/>
                      </a:cubicBezTo>
                      <a:cubicBezTo>
                        <a:pt x="1577" y="86"/>
                        <a:pt x="1468" y="45"/>
                        <a:pt x="1346" y="32"/>
                      </a:cubicBezTo>
                      <a:cubicBezTo>
                        <a:pt x="1332" y="32"/>
                        <a:pt x="1319" y="18"/>
                        <a:pt x="1305" y="18"/>
                      </a:cubicBezTo>
                      <a:cubicBezTo>
                        <a:pt x="1291" y="4"/>
                        <a:pt x="1274" y="1"/>
                        <a:pt x="1257" y="1"/>
                      </a:cubicBezTo>
                      <a:cubicBezTo>
                        <a:pt x="1240" y="1"/>
                        <a:pt x="1223" y="4"/>
                        <a:pt x="1210" y="4"/>
                      </a:cubicBezTo>
                      <a:lnTo>
                        <a:pt x="1074" y="4"/>
                      </a:lnTo>
                      <a:cubicBezTo>
                        <a:pt x="1054" y="4"/>
                        <a:pt x="1030" y="1"/>
                        <a:pt x="1006" y="1"/>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9"/>
                <p:cNvSpPr/>
                <p:nvPr/>
              </p:nvSpPr>
              <p:spPr>
                <a:xfrm>
                  <a:off x="3754702" y="4401538"/>
                  <a:ext cx="105716" cy="104420"/>
                </a:xfrm>
                <a:custGeom>
                  <a:avLst/>
                  <a:gdLst/>
                  <a:ahLst/>
                  <a:cxnLst/>
                  <a:rect l="l" t="t" r="r" b="b"/>
                  <a:pathLst>
                    <a:path w="2285" h="2257" extrusionOk="0">
                      <a:moveTo>
                        <a:pt x="1210" y="293"/>
                      </a:moveTo>
                      <a:cubicBezTo>
                        <a:pt x="1210" y="293"/>
                        <a:pt x="1210" y="293"/>
                        <a:pt x="1210" y="306"/>
                      </a:cubicBezTo>
                      <a:lnTo>
                        <a:pt x="1197" y="306"/>
                      </a:lnTo>
                      <a:cubicBezTo>
                        <a:pt x="1197" y="306"/>
                        <a:pt x="1210" y="293"/>
                        <a:pt x="1210" y="293"/>
                      </a:cubicBezTo>
                      <a:close/>
                      <a:moveTo>
                        <a:pt x="204" y="497"/>
                      </a:moveTo>
                      <a:cubicBezTo>
                        <a:pt x="204" y="497"/>
                        <a:pt x="205" y="510"/>
                        <a:pt x="218" y="510"/>
                      </a:cubicBezTo>
                      <a:cubicBezTo>
                        <a:pt x="204" y="510"/>
                        <a:pt x="204" y="510"/>
                        <a:pt x="204" y="497"/>
                      </a:cubicBezTo>
                      <a:close/>
                      <a:moveTo>
                        <a:pt x="707" y="578"/>
                      </a:moveTo>
                      <a:cubicBezTo>
                        <a:pt x="707" y="592"/>
                        <a:pt x="694" y="592"/>
                        <a:pt x="694" y="592"/>
                      </a:cubicBezTo>
                      <a:cubicBezTo>
                        <a:pt x="694" y="592"/>
                        <a:pt x="694" y="592"/>
                        <a:pt x="694" y="578"/>
                      </a:cubicBezTo>
                      <a:close/>
                      <a:moveTo>
                        <a:pt x="82" y="1217"/>
                      </a:moveTo>
                      <a:cubicBezTo>
                        <a:pt x="82" y="1244"/>
                        <a:pt x="82" y="1258"/>
                        <a:pt x="69" y="1271"/>
                      </a:cubicBezTo>
                      <a:cubicBezTo>
                        <a:pt x="69" y="1258"/>
                        <a:pt x="69" y="1244"/>
                        <a:pt x="82" y="1217"/>
                      </a:cubicBezTo>
                      <a:close/>
                      <a:moveTo>
                        <a:pt x="1251" y="1870"/>
                      </a:moveTo>
                      <a:cubicBezTo>
                        <a:pt x="1251" y="1870"/>
                        <a:pt x="1237" y="1870"/>
                        <a:pt x="1237" y="1883"/>
                      </a:cubicBezTo>
                      <a:cubicBezTo>
                        <a:pt x="1237" y="1870"/>
                        <a:pt x="1237" y="1870"/>
                        <a:pt x="1237" y="1870"/>
                      </a:cubicBezTo>
                      <a:close/>
                      <a:moveTo>
                        <a:pt x="1089" y="0"/>
                      </a:moveTo>
                      <a:cubicBezTo>
                        <a:pt x="990" y="0"/>
                        <a:pt x="896" y="15"/>
                        <a:pt x="802" y="62"/>
                      </a:cubicBezTo>
                      <a:lnTo>
                        <a:pt x="775" y="62"/>
                      </a:lnTo>
                      <a:cubicBezTo>
                        <a:pt x="721" y="75"/>
                        <a:pt x="653" y="103"/>
                        <a:pt x="612" y="130"/>
                      </a:cubicBezTo>
                      <a:cubicBezTo>
                        <a:pt x="585" y="143"/>
                        <a:pt x="558" y="157"/>
                        <a:pt x="531" y="170"/>
                      </a:cubicBezTo>
                      <a:lnTo>
                        <a:pt x="368" y="306"/>
                      </a:lnTo>
                      <a:cubicBezTo>
                        <a:pt x="354" y="320"/>
                        <a:pt x="354" y="320"/>
                        <a:pt x="340" y="334"/>
                      </a:cubicBezTo>
                      <a:cubicBezTo>
                        <a:pt x="300" y="361"/>
                        <a:pt x="272" y="402"/>
                        <a:pt x="245" y="442"/>
                      </a:cubicBezTo>
                      <a:cubicBezTo>
                        <a:pt x="232" y="456"/>
                        <a:pt x="218" y="483"/>
                        <a:pt x="204" y="497"/>
                      </a:cubicBezTo>
                      <a:cubicBezTo>
                        <a:pt x="164" y="524"/>
                        <a:pt x="150" y="565"/>
                        <a:pt x="136" y="605"/>
                      </a:cubicBezTo>
                      <a:cubicBezTo>
                        <a:pt x="69" y="755"/>
                        <a:pt x="1" y="904"/>
                        <a:pt x="14" y="1068"/>
                      </a:cubicBezTo>
                      <a:cubicBezTo>
                        <a:pt x="1" y="1217"/>
                        <a:pt x="14" y="1367"/>
                        <a:pt x="82" y="1516"/>
                      </a:cubicBezTo>
                      <a:cubicBezTo>
                        <a:pt x="96" y="1570"/>
                        <a:pt x="123" y="1625"/>
                        <a:pt x="150" y="1679"/>
                      </a:cubicBezTo>
                      <a:cubicBezTo>
                        <a:pt x="191" y="1720"/>
                        <a:pt x="218" y="1774"/>
                        <a:pt x="259" y="1815"/>
                      </a:cubicBezTo>
                      <a:cubicBezTo>
                        <a:pt x="272" y="1829"/>
                        <a:pt x="286" y="1842"/>
                        <a:pt x="286" y="1856"/>
                      </a:cubicBezTo>
                      <a:cubicBezTo>
                        <a:pt x="286" y="1842"/>
                        <a:pt x="286" y="1842"/>
                        <a:pt x="286" y="1842"/>
                      </a:cubicBezTo>
                      <a:cubicBezTo>
                        <a:pt x="300" y="1897"/>
                        <a:pt x="340" y="1924"/>
                        <a:pt x="395" y="1965"/>
                      </a:cubicBezTo>
                      <a:cubicBezTo>
                        <a:pt x="449" y="2005"/>
                        <a:pt x="517" y="2046"/>
                        <a:pt x="585" y="2101"/>
                      </a:cubicBezTo>
                      <a:cubicBezTo>
                        <a:pt x="626" y="2128"/>
                        <a:pt x="680" y="2169"/>
                        <a:pt x="748" y="2182"/>
                      </a:cubicBezTo>
                      <a:cubicBezTo>
                        <a:pt x="868" y="2212"/>
                        <a:pt x="988" y="2257"/>
                        <a:pt x="1113" y="2257"/>
                      </a:cubicBezTo>
                      <a:cubicBezTo>
                        <a:pt x="1158" y="2257"/>
                        <a:pt x="1204" y="2251"/>
                        <a:pt x="1251" y="2236"/>
                      </a:cubicBezTo>
                      <a:cubicBezTo>
                        <a:pt x="1360" y="2236"/>
                        <a:pt x="1414" y="2223"/>
                        <a:pt x="1441" y="2182"/>
                      </a:cubicBezTo>
                      <a:cubicBezTo>
                        <a:pt x="1441" y="2182"/>
                        <a:pt x="1441" y="2196"/>
                        <a:pt x="1441" y="2196"/>
                      </a:cubicBezTo>
                      <a:cubicBezTo>
                        <a:pt x="1455" y="2182"/>
                        <a:pt x="1469" y="2182"/>
                        <a:pt x="1496" y="2169"/>
                      </a:cubicBezTo>
                      <a:cubicBezTo>
                        <a:pt x="1506" y="2171"/>
                        <a:pt x="1515" y="2172"/>
                        <a:pt x="1524" y="2172"/>
                      </a:cubicBezTo>
                      <a:cubicBezTo>
                        <a:pt x="1565" y="2172"/>
                        <a:pt x="1598" y="2150"/>
                        <a:pt x="1632" y="2128"/>
                      </a:cubicBezTo>
                      <a:cubicBezTo>
                        <a:pt x="1632" y="2114"/>
                        <a:pt x="1632" y="2114"/>
                        <a:pt x="1618" y="2114"/>
                      </a:cubicBezTo>
                      <a:cubicBezTo>
                        <a:pt x="1713" y="2087"/>
                        <a:pt x="1808" y="2046"/>
                        <a:pt x="1876" y="1951"/>
                      </a:cubicBezTo>
                      <a:cubicBezTo>
                        <a:pt x="2094" y="1774"/>
                        <a:pt x="2216" y="1543"/>
                        <a:pt x="2243" y="1271"/>
                      </a:cubicBezTo>
                      <a:cubicBezTo>
                        <a:pt x="2284" y="1122"/>
                        <a:pt x="2257" y="972"/>
                        <a:pt x="2203" y="823"/>
                      </a:cubicBezTo>
                      <a:cubicBezTo>
                        <a:pt x="2203" y="796"/>
                        <a:pt x="2203" y="769"/>
                        <a:pt x="2175" y="741"/>
                      </a:cubicBezTo>
                      <a:cubicBezTo>
                        <a:pt x="2175" y="687"/>
                        <a:pt x="2148" y="646"/>
                        <a:pt x="2121" y="605"/>
                      </a:cubicBezTo>
                      <a:cubicBezTo>
                        <a:pt x="2121" y="578"/>
                        <a:pt x="2094" y="551"/>
                        <a:pt x="2067" y="524"/>
                      </a:cubicBezTo>
                      <a:cubicBezTo>
                        <a:pt x="1876" y="211"/>
                        <a:pt x="1591" y="48"/>
                        <a:pt x="1224" y="7"/>
                      </a:cubicBezTo>
                      <a:cubicBezTo>
                        <a:pt x="1178" y="3"/>
                        <a:pt x="1133" y="0"/>
                        <a:pt x="1089" y="0"/>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9"/>
                <p:cNvSpPr/>
                <p:nvPr/>
              </p:nvSpPr>
              <p:spPr>
                <a:xfrm>
                  <a:off x="3754054" y="4547642"/>
                  <a:ext cx="106363" cy="104559"/>
                </a:xfrm>
                <a:custGeom>
                  <a:avLst/>
                  <a:gdLst/>
                  <a:ahLst/>
                  <a:cxnLst/>
                  <a:rect l="l" t="t" r="r" b="b"/>
                  <a:pathLst>
                    <a:path w="2299" h="2260" extrusionOk="0">
                      <a:moveTo>
                        <a:pt x="1138" y="0"/>
                      </a:moveTo>
                      <a:cubicBezTo>
                        <a:pt x="958" y="0"/>
                        <a:pt x="789" y="53"/>
                        <a:pt x="626" y="139"/>
                      </a:cubicBezTo>
                      <a:cubicBezTo>
                        <a:pt x="572" y="166"/>
                        <a:pt x="531" y="179"/>
                        <a:pt x="490" y="220"/>
                      </a:cubicBezTo>
                      <a:cubicBezTo>
                        <a:pt x="490" y="229"/>
                        <a:pt x="490" y="232"/>
                        <a:pt x="494" y="233"/>
                      </a:cubicBezTo>
                      <a:lnTo>
                        <a:pt x="494" y="233"/>
                      </a:lnTo>
                      <a:cubicBezTo>
                        <a:pt x="424" y="237"/>
                        <a:pt x="311" y="399"/>
                        <a:pt x="259" y="438"/>
                      </a:cubicBezTo>
                      <a:cubicBezTo>
                        <a:pt x="178" y="546"/>
                        <a:pt x="96" y="655"/>
                        <a:pt x="83" y="805"/>
                      </a:cubicBezTo>
                      <a:cubicBezTo>
                        <a:pt x="69" y="832"/>
                        <a:pt x="55" y="873"/>
                        <a:pt x="55" y="913"/>
                      </a:cubicBezTo>
                      <a:cubicBezTo>
                        <a:pt x="15" y="1049"/>
                        <a:pt x="1" y="1185"/>
                        <a:pt x="55" y="1321"/>
                      </a:cubicBezTo>
                      <a:cubicBezTo>
                        <a:pt x="55" y="1335"/>
                        <a:pt x="55" y="1335"/>
                        <a:pt x="55" y="1348"/>
                      </a:cubicBezTo>
                      <a:cubicBezTo>
                        <a:pt x="55" y="1416"/>
                        <a:pt x="69" y="1484"/>
                        <a:pt x="96" y="1539"/>
                      </a:cubicBezTo>
                      <a:cubicBezTo>
                        <a:pt x="178" y="1756"/>
                        <a:pt x="314" y="1906"/>
                        <a:pt x="490" y="2042"/>
                      </a:cubicBezTo>
                      <a:cubicBezTo>
                        <a:pt x="504" y="2069"/>
                        <a:pt x="517" y="2082"/>
                        <a:pt x="545" y="2082"/>
                      </a:cubicBezTo>
                      <a:cubicBezTo>
                        <a:pt x="599" y="2123"/>
                        <a:pt x="653" y="2137"/>
                        <a:pt x="708" y="2150"/>
                      </a:cubicBezTo>
                      <a:lnTo>
                        <a:pt x="681" y="2150"/>
                      </a:lnTo>
                      <a:cubicBezTo>
                        <a:pt x="721" y="2178"/>
                        <a:pt x="776" y="2191"/>
                        <a:pt x="816" y="2205"/>
                      </a:cubicBezTo>
                      <a:cubicBezTo>
                        <a:pt x="871" y="2232"/>
                        <a:pt x="912" y="2232"/>
                        <a:pt x="966" y="2232"/>
                      </a:cubicBezTo>
                      <a:cubicBezTo>
                        <a:pt x="993" y="2252"/>
                        <a:pt x="1024" y="2256"/>
                        <a:pt x="1056" y="2256"/>
                      </a:cubicBezTo>
                      <a:cubicBezTo>
                        <a:pt x="1072" y="2256"/>
                        <a:pt x="1089" y="2255"/>
                        <a:pt x="1106" y="2255"/>
                      </a:cubicBezTo>
                      <a:cubicBezTo>
                        <a:pt x="1122" y="2255"/>
                        <a:pt x="1139" y="2256"/>
                        <a:pt x="1156" y="2259"/>
                      </a:cubicBezTo>
                      <a:cubicBezTo>
                        <a:pt x="1319" y="2259"/>
                        <a:pt x="1469" y="2218"/>
                        <a:pt x="1618" y="2150"/>
                      </a:cubicBezTo>
                      <a:cubicBezTo>
                        <a:pt x="1673" y="2137"/>
                        <a:pt x="1714" y="2110"/>
                        <a:pt x="1754" y="2069"/>
                      </a:cubicBezTo>
                      <a:cubicBezTo>
                        <a:pt x="1822" y="2042"/>
                        <a:pt x="1877" y="1987"/>
                        <a:pt x="1931" y="1933"/>
                      </a:cubicBezTo>
                      <a:cubicBezTo>
                        <a:pt x="1958" y="1906"/>
                        <a:pt x="1985" y="1878"/>
                        <a:pt x="1999" y="1851"/>
                      </a:cubicBezTo>
                      <a:cubicBezTo>
                        <a:pt x="1999" y="1851"/>
                        <a:pt x="1999" y="1851"/>
                        <a:pt x="1999" y="1838"/>
                      </a:cubicBezTo>
                      <a:cubicBezTo>
                        <a:pt x="2108" y="1702"/>
                        <a:pt x="2230" y="1566"/>
                        <a:pt x="2244" y="1348"/>
                      </a:cubicBezTo>
                      <a:cubicBezTo>
                        <a:pt x="2244" y="1335"/>
                        <a:pt x="2244" y="1294"/>
                        <a:pt x="2244" y="1267"/>
                      </a:cubicBezTo>
                      <a:cubicBezTo>
                        <a:pt x="2244" y="1267"/>
                        <a:pt x="2244" y="1267"/>
                        <a:pt x="2257" y="1280"/>
                      </a:cubicBezTo>
                      <a:cubicBezTo>
                        <a:pt x="2298" y="1022"/>
                        <a:pt x="2230" y="778"/>
                        <a:pt x="2108" y="574"/>
                      </a:cubicBezTo>
                      <a:cubicBezTo>
                        <a:pt x="2108" y="546"/>
                        <a:pt x="2094" y="519"/>
                        <a:pt x="2067" y="506"/>
                      </a:cubicBezTo>
                      <a:cubicBezTo>
                        <a:pt x="2040" y="465"/>
                        <a:pt x="2013" y="424"/>
                        <a:pt x="1972" y="383"/>
                      </a:cubicBezTo>
                      <a:cubicBezTo>
                        <a:pt x="1945" y="343"/>
                        <a:pt x="1917" y="302"/>
                        <a:pt x="1863" y="275"/>
                      </a:cubicBezTo>
                      <a:cubicBezTo>
                        <a:pt x="1863" y="275"/>
                        <a:pt x="1863" y="275"/>
                        <a:pt x="1863" y="288"/>
                      </a:cubicBezTo>
                      <a:cubicBezTo>
                        <a:pt x="1850" y="247"/>
                        <a:pt x="1795" y="207"/>
                        <a:pt x="1754" y="193"/>
                      </a:cubicBezTo>
                      <a:cubicBezTo>
                        <a:pt x="1714" y="152"/>
                        <a:pt x="1659" y="125"/>
                        <a:pt x="1591" y="112"/>
                      </a:cubicBezTo>
                      <a:cubicBezTo>
                        <a:pt x="1537" y="57"/>
                        <a:pt x="1469" y="57"/>
                        <a:pt x="1401" y="44"/>
                      </a:cubicBezTo>
                      <a:cubicBezTo>
                        <a:pt x="1387" y="44"/>
                        <a:pt x="1374" y="44"/>
                        <a:pt x="1374" y="30"/>
                      </a:cubicBezTo>
                      <a:cubicBezTo>
                        <a:pt x="1293" y="10"/>
                        <a:pt x="1214" y="0"/>
                        <a:pt x="1138" y="0"/>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9"/>
                <p:cNvSpPr/>
                <p:nvPr/>
              </p:nvSpPr>
              <p:spPr>
                <a:xfrm>
                  <a:off x="3982324" y="4179236"/>
                  <a:ext cx="46" cy="46"/>
                </a:xfrm>
                <a:custGeom>
                  <a:avLst/>
                  <a:gdLst/>
                  <a:ahLst/>
                  <a:cxnLst/>
                  <a:rect l="l" t="t" r="r" b="b"/>
                  <a:pathLst>
                    <a:path w="1" h="1" extrusionOk="0">
                      <a:moveTo>
                        <a:pt x="1" y="1"/>
                      </a:moveTo>
                      <a:lnTo>
                        <a:pt x="1" y="1"/>
                      </a:lnTo>
                      <a:cubicBezTo>
                        <a:pt x="1" y="1"/>
                        <a:pt x="1" y="1"/>
                        <a:pt x="1" y="1"/>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9"/>
                <p:cNvSpPr/>
                <p:nvPr/>
              </p:nvSpPr>
              <p:spPr>
                <a:xfrm>
                  <a:off x="3958452" y="4296194"/>
                  <a:ext cx="46" cy="46"/>
                </a:xfrm>
                <a:custGeom>
                  <a:avLst/>
                  <a:gdLst/>
                  <a:ahLst/>
                  <a:cxnLst/>
                  <a:rect l="l" t="t" r="r" b="b"/>
                  <a:pathLst>
                    <a:path w="1" h="1" extrusionOk="0">
                      <a:moveTo>
                        <a:pt x="0" y="1"/>
                      </a:moveTo>
                      <a:cubicBezTo>
                        <a:pt x="0" y="1"/>
                        <a:pt x="0" y="1"/>
                        <a:pt x="0" y="1"/>
                      </a:cubicBezTo>
                      <a:lnTo>
                        <a:pt x="0" y="1"/>
                      </a:lnTo>
                      <a:cubicBezTo>
                        <a:pt x="0" y="1"/>
                        <a:pt x="0" y="1"/>
                        <a:pt x="0" y="1"/>
                      </a:cubicBezTo>
                      <a:cubicBezTo>
                        <a:pt x="0" y="1"/>
                        <a:pt x="0" y="1"/>
                        <a:pt x="0" y="1"/>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597" name="Google Shape;1597;p39"/>
          <p:cNvGrpSpPr/>
          <p:nvPr/>
        </p:nvGrpSpPr>
        <p:grpSpPr>
          <a:xfrm>
            <a:off x="8943084" y="2200936"/>
            <a:ext cx="449379" cy="415489"/>
            <a:chOff x="2976807" y="1038187"/>
            <a:chExt cx="1088612" cy="1008713"/>
          </a:xfrm>
        </p:grpSpPr>
        <p:sp>
          <p:nvSpPr>
            <p:cNvPr id="1598" name="Google Shape;1598;p39"/>
            <p:cNvSpPr/>
            <p:nvPr/>
          </p:nvSpPr>
          <p:spPr>
            <a:xfrm>
              <a:off x="2976807" y="1038187"/>
              <a:ext cx="552173" cy="504381"/>
            </a:xfrm>
            <a:custGeom>
              <a:avLst/>
              <a:gdLst/>
              <a:ahLst/>
              <a:cxnLst/>
              <a:rect l="l" t="t" r="r" b="b"/>
              <a:pathLst>
                <a:path w="11935" h="10902" extrusionOk="0">
                  <a:moveTo>
                    <a:pt x="1061" y="1"/>
                  </a:moveTo>
                  <a:lnTo>
                    <a:pt x="1061" y="1"/>
                  </a:lnTo>
                  <a:cubicBezTo>
                    <a:pt x="1061" y="1"/>
                    <a:pt x="1" y="9012"/>
                    <a:pt x="11758" y="10902"/>
                  </a:cubicBezTo>
                  <a:cubicBezTo>
                    <a:pt x="11758" y="10902"/>
                    <a:pt x="11935" y="503"/>
                    <a:pt x="1061" y="1"/>
                  </a:cubicBezTo>
                  <a:close/>
                </a:path>
              </a:pathLst>
            </a:custGeom>
            <a:gradFill>
              <a:gsLst>
                <a:gs pos="0">
                  <a:schemeClr val="accent1"/>
                </a:gs>
                <a:gs pos="58999">
                  <a:schemeClr val="accen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9"/>
            <p:cNvSpPr/>
            <p:nvPr/>
          </p:nvSpPr>
          <p:spPr>
            <a:xfrm>
              <a:off x="3512599" y="1542519"/>
              <a:ext cx="552820" cy="504381"/>
            </a:xfrm>
            <a:custGeom>
              <a:avLst/>
              <a:gdLst/>
              <a:ahLst/>
              <a:cxnLst/>
              <a:rect l="l" t="t" r="r" b="b"/>
              <a:pathLst>
                <a:path w="11949" h="10902" extrusionOk="0">
                  <a:moveTo>
                    <a:pt x="177" y="1"/>
                  </a:moveTo>
                  <a:lnTo>
                    <a:pt x="177" y="1"/>
                  </a:lnTo>
                  <a:cubicBezTo>
                    <a:pt x="177" y="1"/>
                    <a:pt x="1" y="10385"/>
                    <a:pt x="10874" y="10901"/>
                  </a:cubicBezTo>
                  <a:cubicBezTo>
                    <a:pt x="10874" y="10901"/>
                    <a:pt x="11948" y="1890"/>
                    <a:pt x="177" y="1"/>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9"/>
            <p:cNvSpPr/>
            <p:nvPr/>
          </p:nvSpPr>
          <p:spPr>
            <a:xfrm>
              <a:off x="3016456" y="1542519"/>
              <a:ext cx="504381" cy="495498"/>
            </a:xfrm>
            <a:custGeom>
              <a:avLst/>
              <a:gdLst/>
              <a:ahLst/>
              <a:cxnLst/>
              <a:rect l="l" t="t" r="r" b="b"/>
              <a:pathLst>
                <a:path w="10902" h="10710" extrusionOk="0">
                  <a:moveTo>
                    <a:pt x="10871" y="0"/>
                  </a:moveTo>
                  <a:cubicBezTo>
                    <a:pt x="10257" y="0"/>
                    <a:pt x="500" y="166"/>
                    <a:pt x="0" y="10684"/>
                  </a:cubicBezTo>
                  <a:cubicBezTo>
                    <a:pt x="0" y="10684"/>
                    <a:pt x="215" y="10710"/>
                    <a:pt x="586" y="10710"/>
                  </a:cubicBezTo>
                  <a:cubicBezTo>
                    <a:pt x="2614" y="10710"/>
                    <a:pt x="9304" y="9942"/>
                    <a:pt x="10901" y="1"/>
                  </a:cubicBezTo>
                  <a:cubicBezTo>
                    <a:pt x="10901" y="1"/>
                    <a:pt x="10891" y="0"/>
                    <a:pt x="10871" y="0"/>
                  </a:cubicBezTo>
                  <a:close/>
                </a:path>
              </a:pathLst>
            </a:custGeom>
            <a:gradFill>
              <a:gsLst>
                <a:gs pos="0">
                  <a:schemeClr val="accent1"/>
                </a:gs>
                <a:gs pos="58999">
                  <a:schemeClr val="accent1"/>
                </a:gs>
                <a:gs pos="100000">
                  <a:schemeClr val="accent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9"/>
            <p:cNvSpPr/>
            <p:nvPr/>
          </p:nvSpPr>
          <p:spPr>
            <a:xfrm>
              <a:off x="3520788" y="1046422"/>
              <a:ext cx="504381" cy="496146"/>
            </a:xfrm>
            <a:custGeom>
              <a:avLst/>
              <a:gdLst/>
              <a:ahLst/>
              <a:cxnLst/>
              <a:rect l="l" t="t" r="r" b="b"/>
              <a:pathLst>
                <a:path w="10902" h="10724" extrusionOk="0">
                  <a:moveTo>
                    <a:pt x="10317" y="1"/>
                  </a:moveTo>
                  <a:cubicBezTo>
                    <a:pt x="8290" y="1"/>
                    <a:pt x="1598" y="769"/>
                    <a:pt x="0" y="10724"/>
                  </a:cubicBezTo>
                  <a:cubicBezTo>
                    <a:pt x="0" y="10724"/>
                    <a:pt x="9" y="10724"/>
                    <a:pt x="26" y="10724"/>
                  </a:cubicBezTo>
                  <a:cubicBezTo>
                    <a:pt x="598" y="10724"/>
                    <a:pt x="10413" y="10570"/>
                    <a:pt x="10901" y="26"/>
                  </a:cubicBezTo>
                  <a:cubicBezTo>
                    <a:pt x="10901" y="26"/>
                    <a:pt x="10687" y="1"/>
                    <a:pt x="10317" y="1"/>
                  </a:cubicBezTo>
                  <a:close/>
                </a:path>
              </a:pathLst>
            </a:custGeom>
            <a:gradFill>
              <a:gsLst>
                <a:gs pos="0">
                  <a:schemeClr val="accent1"/>
                </a:gs>
                <a:gs pos="58999">
                  <a:schemeClr val="accent1"/>
                </a:gs>
                <a:gs pos="100000">
                  <a:schemeClr val="accent2"/>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602"/>
        <p:cNvGrpSpPr/>
        <p:nvPr/>
      </p:nvGrpSpPr>
      <p:grpSpPr>
        <a:xfrm>
          <a:off x="0" y="0"/>
          <a:ext cx="0" cy="0"/>
          <a:chOff x="0" y="0"/>
          <a:chExt cx="0" cy="0"/>
        </a:xfrm>
      </p:grpSpPr>
      <p:grpSp>
        <p:nvGrpSpPr>
          <p:cNvPr id="1603" name="Google Shape;1603;p40"/>
          <p:cNvGrpSpPr/>
          <p:nvPr/>
        </p:nvGrpSpPr>
        <p:grpSpPr>
          <a:xfrm>
            <a:off x="-108166" y="3827874"/>
            <a:ext cx="1157443" cy="1157443"/>
            <a:chOff x="557025" y="2568161"/>
            <a:chExt cx="1413067" cy="1413067"/>
          </a:xfrm>
        </p:grpSpPr>
        <p:sp>
          <p:nvSpPr>
            <p:cNvPr id="1604" name="Google Shape;1604;p40"/>
            <p:cNvSpPr/>
            <p:nvPr/>
          </p:nvSpPr>
          <p:spPr>
            <a:xfrm>
              <a:off x="940004" y="2568161"/>
              <a:ext cx="669131" cy="706883"/>
            </a:xfrm>
            <a:custGeom>
              <a:avLst/>
              <a:gdLst/>
              <a:ahLst/>
              <a:cxnLst/>
              <a:rect l="l" t="t" r="r" b="b"/>
              <a:pathLst>
                <a:path w="14463" h="15279" extrusionOk="0">
                  <a:moveTo>
                    <a:pt x="7137" y="0"/>
                  </a:moveTo>
                  <a:lnTo>
                    <a:pt x="7137" y="0"/>
                  </a:lnTo>
                  <a:cubicBezTo>
                    <a:pt x="7136" y="1"/>
                    <a:pt x="1" y="5614"/>
                    <a:pt x="6987" y="15278"/>
                  </a:cubicBezTo>
                  <a:cubicBezTo>
                    <a:pt x="6987" y="15278"/>
                    <a:pt x="14463" y="8047"/>
                    <a:pt x="7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0"/>
            <p:cNvSpPr/>
            <p:nvPr/>
          </p:nvSpPr>
          <p:spPr>
            <a:xfrm>
              <a:off x="917982" y="3274993"/>
              <a:ext cx="668529" cy="706235"/>
            </a:xfrm>
            <a:custGeom>
              <a:avLst/>
              <a:gdLst/>
              <a:ahLst/>
              <a:cxnLst/>
              <a:rect l="l" t="t" r="r" b="b"/>
              <a:pathLst>
                <a:path w="14450" h="15265" extrusionOk="0">
                  <a:moveTo>
                    <a:pt x="7463" y="0"/>
                  </a:moveTo>
                  <a:cubicBezTo>
                    <a:pt x="7463" y="0"/>
                    <a:pt x="1" y="7218"/>
                    <a:pt x="7314" y="15264"/>
                  </a:cubicBezTo>
                  <a:cubicBezTo>
                    <a:pt x="7314" y="15264"/>
                    <a:pt x="14449" y="9651"/>
                    <a:pt x="74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0"/>
            <p:cNvSpPr/>
            <p:nvPr/>
          </p:nvSpPr>
          <p:spPr>
            <a:xfrm>
              <a:off x="557025" y="3119173"/>
              <a:ext cx="706281" cy="297438"/>
            </a:xfrm>
            <a:custGeom>
              <a:avLst/>
              <a:gdLst/>
              <a:ahLst/>
              <a:cxnLst/>
              <a:rect l="l" t="t" r="r" b="b"/>
              <a:pathLst>
                <a:path w="15266" h="6429" extrusionOk="0">
                  <a:moveTo>
                    <a:pt x="7443" y="1"/>
                  </a:moveTo>
                  <a:cubicBezTo>
                    <a:pt x="5204" y="1"/>
                    <a:pt x="2647" y="809"/>
                    <a:pt x="1" y="3219"/>
                  </a:cubicBezTo>
                  <a:cubicBezTo>
                    <a:pt x="1" y="3219"/>
                    <a:pt x="2531" y="6429"/>
                    <a:pt x="7114" y="6429"/>
                  </a:cubicBezTo>
                  <a:cubicBezTo>
                    <a:pt x="9358" y="6429"/>
                    <a:pt x="12094" y="5660"/>
                    <a:pt x="15265" y="3368"/>
                  </a:cubicBezTo>
                  <a:cubicBezTo>
                    <a:pt x="15265" y="3368"/>
                    <a:pt x="12014" y="1"/>
                    <a:pt x="7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0"/>
            <p:cNvSpPr/>
            <p:nvPr/>
          </p:nvSpPr>
          <p:spPr>
            <a:xfrm>
              <a:off x="1263255" y="3132914"/>
              <a:ext cx="706837" cy="297438"/>
            </a:xfrm>
            <a:custGeom>
              <a:avLst/>
              <a:gdLst/>
              <a:ahLst/>
              <a:cxnLst/>
              <a:rect l="l" t="t" r="r" b="b"/>
              <a:pathLst>
                <a:path w="15278" h="6429" extrusionOk="0">
                  <a:moveTo>
                    <a:pt x="8163" y="1"/>
                  </a:moveTo>
                  <a:cubicBezTo>
                    <a:pt x="5916" y="1"/>
                    <a:pt x="3176" y="772"/>
                    <a:pt x="0" y="3071"/>
                  </a:cubicBezTo>
                  <a:cubicBezTo>
                    <a:pt x="0" y="3071"/>
                    <a:pt x="3253" y="6428"/>
                    <a:pt x="7824" y="6428"/>
                  </a:cubicBezTo>
                  <a:cubicBezTo>
                    <a:pt x="10067" y="6428"/>
                    <a:pt x="12628" y="5619"/>
                    <a:pt x="15278" y="3207"/>
                  </a:cubicBezTo>
                  <a:cubicBezTo>
                    <a:pt x="15278" y="3207"/>
                    <a:pt x="12745" y="1"/>
                    <a:pt x="8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8" name="Google Shape;1608;p40"/>
            <p:cNvGrpSpPr/>
            <p:nvPr/>
          </p:nvGrpSpPr>
          <p:grpSpPr>
            <a:xfrm>
              <a:off x="707932" y="2785725"/>
              <a:ext cx="1088612" cy="1008713"/>
              <a:chOff x="2976807" y="1038187"/>
              <a:chExt cx="1088612" cy="1008713"/>
            </a:xfrm>
          </p:grpSpPr>
          <p:sp>
            <p:nvSpPr>
              <p:cNvPr id="1609" name="Google Shape;1609;p40"/>
              <p:cNvSpPr/>
              <p:nvPr/>
            </p:nvSpPr>
            <p:spPr>
              <a:xfrm>
                <a:off x="2976807" y="1038187"/>
                <a:ext cx="552173" cy="504381"/>
              </a:xfrm>
              <a:custGeom>
                <a:avLst/>
                <a:gdLst/>
                <a:ahLst/>
                <a:cxnLst/>
                <a:rect l="l" t="t" r="r" b="b"/>
                <a:pathLst>
                  <a:path w="11935" h="10902" extrusionOk="0">
                    <a:moveTo>
                      <a:pt x="1061" y="1"/>
                    </a:moveTo>
                    <a:lnTo>
                      <a:pt x="1061" y="1"/>
                    </a:lnTo>
                    <a:cubicBezTo>
                      <a:pt x="1061" y="1"/>
                      <a:pt x="1" y="9012"/>
                      <a:pt x="11758" y="10902"/>
                    </a:cubicBezTo>
                    <a:cubicBezTo>
                      <a:pt x="11758" y="10902"/>
                      <a:pt x="11935" y="503"/>
                      <a:pt x="1061" y="1"/>
                    </a:cubicBezTo>
                    <a:close/>
                  </a:path>
                </a:pathLst>
              </a:custGeom>
              <a:gradFill>
                <a:gsLst>
                  <a:gs pos="0">
                    <a:schemeClr val="accent1"/>
                  </a:gs>
                  <a:gs pos="58999">
                    <a:schemeClr val="accen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0"/>
              <p:cNvSpPr/>
              <p:nvPr/>
            </p:nvSpPr>
            <p:spPr>
              <a:xfrm>
                <a:off x="3512599" y="1542519"/>
                <a:ext cx="552820" cy="504381"/>
              </a:xfrm>
              <a:custGeom>
                <a:avLst/>
                <a:gdLst/>
                <a:ahLst/>
                <a:cxnLst/>
                <a:rect l="l" t="t" r="r" b="b"/>
                <a:pathLst>
                  <a:path w="11949" h="10902" extrusionOk="0">
                    <a:moveTo>
                      <a:pt x="177" y="1"/>
                    </a:moveTo>
                    <a:lnTo>
                      <a:pt x="177" y="1"/>
                    </a:lnTo>
                    <a:cubicBezTo>
                      <a:pt x="177" y="1"/>
                      <a:pt x="1" y="10385"/>
                      <a:pt x="10874" y="10901"/>
                    </a:cubicBezTo>
                    <a:cubicBezTo>
                      <a:pt x="10874" y="10901"/>
                      <a:pt x="11948" y="1890"/>
                      <a:pt x="177" y="1"/>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0"/>
              <p:cNvSpPr/>
              <p:nvPr/>
            </p:nvSpPr>
            <p:spPr>
              <a:xfrm>
                <a:off x="3016456" y="1542519"/>
                <a:ext cx="504381" cy="495498"/>
              </a:xfrm>
              <a:custGeom>
                <a:avLst/>
                <a:gdLst/>
                <a:ahLst/>
                <a:cxnLst/>
                <a:rect l="l" t="t" r="r" b="b"/>
                <a:pathLst>
                  <a:path w="10902" h="10710" extrusionOk="0">
                    <a:moveTo>
                      <a:pt x="10871" y="0"/>
                    </a:moveTo>
                    <a:cubicBezTo>
                      <a:pt x="10257" y="0"/>
                      <a:pt x="500" y="166"/>
                      <a:pt x="0" y="10684"/>
                    </a:cubicBezTo>
                    <a:cubicBezTo>
                      <a:pt x="0" y="10684"/>
                      <a:pt x="215" y="10710"/>
                      <a:pt x="586" y="10710"/>
                    </a:cubicBezTo>
                    <a:cubicBezTo>
                      <a:pt x="2614" y="10710"/>
                      <a:pt x="9304" y="9942"/>
                      <a:pt x="10901" y="1"/>
                    </a:cubicBezTo>
                    <a:cubicBezTo>
                      <a:pt x="10901" y="1"/>
                      <a:pt x="10891" y="0"/>
                      <a:pt x="10871" y="0"/>
                    </a:cubicBezTo>
                    <a:close/>
                  </a:path>
                </a:pathLst>
              </a:custGeom>
              <a:gradFill>
                <a:gsLst>
                  <a:gs pos="0">
                    <a:schemeClr val="accent1"/>
                  </a:gs>
                  <a:gs pos="58999">
                    <a:schemeClr val="accent1"/>
                  </a:gs>
                  <a:gs pos="100000">
                    <a:schemeClr val="accent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0"/>
              <p:cNvSpPr/>
              <p:nvPr/>
            </p:nvSpPr>
            <p:spPr>
              <a:xfrm>
                <a:off x="3520788" y="1046422"/>
                <a:ext cx="504381" cy="496146"/>
              </a:xfrm>
              <a:custGeom>
                <a:avLst/>
                <a:gdLst/>
                <a:ahLst/>
                <a:cxnLst/>
                <a:rect l="l" t="t" r="r" b="b"/>
                <a:pathLst>
                  <a:path w="10902" h="10724" extrusionOk="0">
                    <a:moveTo>
                      <a:pt x="10317" y="1"/>
                    </a:moveTo>
                    <a:cubicBezTo>
                      <a:pt x="8290" y="1"/>
                      <a:pt x="1598" y="769"/>
                      <a:pt x="0" y="10724"/>
                    </a:cubicBezTo>
                    <a:cubicBezTo>
                      <a:pt x="0" y="10724"/>
                      <a:pt x="9" y="10724"/>
                      <a:pt x="26" y="10724"/>
                    </a:cubicBezTo>
                    <a:cubicBezTo>
                      <a:pt x="598" y="10724"/>
                      <a:pt x="10413" y="10570"/>
                      <a:pt x="10901" y="26"/>
                    </a:cubicBezTo>
                    <a:cubicBezTo>
                      <a:pt x="10901" y="26"/>
                      <a:pt x="10687" y="1"/>
                      <a:pt x="10317" y="1"/>
                    </a:cubicBezTo>
                    <a:close/>
                  </a:path>
                </a:pathLst>
              </a:custGeom>
              <a:gradFill>
                <a:gsLst>
                  <a:gs pos="0">
                    <a:schemeClr val="accent1"/>
                  </a:gs>
                  <a:gs pos="58999">
                    <a:schemeClr val="accent1"/>
                  </a:gs>
                  <a:gs pos="100000">
                    <a:schemeClr val="accent2"/>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13" name="Google Shape;1613;p40"/>
          <p:cNvSpPr/>
          <p:nvPr/>
        </p:nvSpPr>
        <p:spPr>
          <a:xfrm rot="5400000">
            <a:off x="317289" y="2010717"/>
            <a:ext cx="200591" cy="393262"/>
          </a:xfrm>
          <a:custGeom>
            <a:avLst/>
            <a:gdLst/>
            <a:ahLst/>
            <a:cxnLst/>
            <a:rect l="l" t="t" r="r" b="b"/>
            <a:pathLst>
              <a:path w="5293" h="10377" extrusionOk="0">
                <a:moveTo>
                  <a:pt x="4282" y="276"/>
                </a:moveTo>
                <a:cubicBezTo>
                  <a:pt x="4282" y="289"/>
                  <a:pt x="4282" y="303"/>
                  <a:pt x="4282" y="316"/>
                </a:cubicBezTo>
                <a:lnTo>
                  <a:pt x="4268" y="316"/>
                </a:lnTo>
                <a:cubicBezTo>
                  <a:pt x="4268" y="303"/>
                  <a:pt x="4268" y="289"/>
                  <a:pt x="4268" y="276"/>
                </a:cubicBezTo>
                <a:close/>
                <a:moveTo>
                  <a:pt x="2556" y="942"/>
                </a:moveTo>
                <a:cubicBezTo>
                  <a:pt x="2556" y="955"/>
                  <a:pt x="2556" y="955"/>
                  <a:pt x="2542" y="969"/>
                </a:cubicBezTo>
                <a:cubicBezTo>
                  <a:pt x="2542" y="969"/>
                  <a:pt x="2542" y="955"/>
                  <a:pt x="2542" y="955"/>
                </a:cubicBezTo>
                <a:cubicBezTo>
                  <a:pt x="2542" y="955"/>
                  <a:pt x="2556" y="955"/>
                  <a:pt x="2556" y="942"/>
                </a:cubicBezTo>
                <a:close/>
                <a:moveTo>
                  <a:pt x="3616" y="1173"/>
                </a:moveTo>
                <a:cubicBezTo>
                  <a:pt x="3616" y="1186"/>
                  <a:pt x="3616" y="1186"/>
                  <a:pt x="3616" y="1200"/>
                </a:cubicBezTo>
                <a:lnTo>
                  <a:pt x="3575" y="1200"/>
                </a:lnTo>
                <a:cubicBezTo>
                  <a:pt x="3575" y="1200"/>
                  <a:pt x="3589" y="1200"/>
                  <a:pt x="3589" y="1186"/>
                </a:cubicBezTo>
                <a:cubicBezTo>
                  <a:pt x="3589" y="1186"/>
                  <a:pt x="3602" y="1186"/>
                  <a:pt x="3616" y="1173"/>
                </a:cubicBezTo>
                <a:close/>
                <a:moveTo>
                  <a:pt x="2528" y="1621"/>
                </a:moveTo>
                <a:cubicBezTo>
                  <a:pt x="2515" y="1662"/>
                  <a:pt x="2501" y="1689"/>
                  <a:pt x="2447" y="1703"/>
                </a:cubicBezTo>
                <a:cubicBezTo>
                  <a:pt x="2447" y="1689"/>
                  <a:pt x="2433" y="1662"/>
                  <a:pt x="2433" y="1635"/>
                </a:cubicBezTo>
                <a:cubicBezTo>
                  <a:pt x="2460" y="1635"/>
                  <a:pt x="2488" y="1635"/>
                  <a:pt x="2528" y="1621"/>
                </a:cubicBezTo>
                <a:close/>
                <a:moveTo>
                  <a:pt x="1509" y="1730"/>
                </a:moveTo>
                <a:cubicBezTo>
                  <a:pt x="1523" y="1730"/>
                  <a:pt x="1523" y="1744"/>
                  <a:pt x="1536" y="1744"/>
                </a:cubicBezTo>
                <a:cubicBezTo>
                  <a:pt x="1523" y="1744"/>
                  <a:pt x="1509" y="1757"/>
                  <a:pt x="1495" y="1757"/>
                </a:cubicBezTo>
                <a:cubicBezTo>
                  <a:pt x="1495" y="1757"/>
                  <a:pt x="1495" y="1744"/>
                  <a:pt x="1509" y="1744"/>
                </a:cubicBezTo>
                <a:cubicBezTo>
                  <a:pt x="1509" y="1730"/>
                  <a:pt x="1509" y="1730"/>
                  <a:pt x="1509" y="1730"/>
                </a:cubicBezTo>
                <a:close/>
                <a:moveTo>
                  <a:pt x="2257" y="1839"/>
                </a:moveTo>
                <a:cubicBezTo>
                  <a:pt x="2270" y="1839"/>
                  <a:pt x="2270" y="1852"/>
                  <a:pt x="2270" y="1852"/>
                </a:cubicBezTo>
                <a:lnTo>
                  <a:pt x="2297" y="1852"/>
                </a:lnTo>
                <a:cubicBezTo>
                  <a:pt x="2284" y="1852"/>
                  <a:pt x="2284" y="1866"/>
                  <a:pt x="2270" y="1880"/>
                </a:cubicBezTo>
                <a:cubicBezTo>
                  <a:pt x="2270" y="1866"/>
                  <a:pt x="2270" y="1866"/>
                  <a:pt x="2270" y="1852"/>
                </a:cubicBezTo>
                <a:lnTo>
                  <a:pt x="2257" y="1852"/>
                </a:lnTo>
                <a:cubicBezTo>
                  <a:pt x="2257" y="1852"/>
                  <a:pt x="2257" y="1839"/>
                  <a:pt x="2257" y="1839"/>
                </a:cubicBezTo>
                <a:close/>
                <a:moveTo>
                  <a:pt x="1930" y="2722"/>
                </a:moveTo>
                <a:cubicBezTo>
                  <a:pt x="1930" y="2749"/>
                  <a:pt x="1917" y="2790"/>
                  <a:pt x="1890" y="2845"/>
                </a:cubicBezTo>
                <a:cubicBezTo>
                  <a:pt x="1876" y="2804"/>
                  <a:pt x="1876" y="2763"/>
                  <a:pt x="1930" y="2722"/>
                </a:cubicBezTo>
                <a:close/>
                <a:moveTo>
                  <a:pt x="5138" y="3171"/>
                </a:moveTo>
                <a:cubicBezTo>
                  <a:pt x="5179" y="3212"/>
                  <a:pt x="5193" y="3280"/>
                  <a:pt x="5193" y="3361"/>
                </a:cubicBezTo>
                <a:cubicBezTo>
                  <a:pt x="5179" y="3293"/>
                  <a:pt x="5165" y="3225"/>
                  <a:pt x="5138" y="3171"/>
                </a:cubicBezTo>
                <a:close/>
                <a:moveTo>
                  <a:pt x="2977" y="6800"/>
                </a:moveTo>
                <a:cubicBezTo>
                  <a:pt x="2963" y="6800"/>
                  <a:pt x="2963" y="6814"/>
                  <a:pt x="2963" y="6814"/>
                </a:cubicBezTo>
                <a:cubicBezTo>
                  <a:pt x="2963" y="6800"/>
                  <a:pt x="2963" y="6800"/>
                  <a:pt x="2950" y="6800"/>
                </a:cubicBezTo>
                <a:close/>
                <a:moveTo>
                  <a:pt x="3140" y="6909"/>
                </a:moveTo>
                <a:cubicBezTo>
                  <a:pt x="3140" y="6922"/>
                  <a:pt x="3140" y="6936"/>
                  <a:pt x="3126" y="6936"/>
                </a:cubicBezTo>
                <a:cubicBezTo>
                  <a:pt x="3126" y="6922"/>
                  <a:pt x="3126" y="6922"/>
                  <a:pt x="3140" y="6909"/>
                </a:cubicBezTo>
                <a:close/>
                <a:moveTo>
                  <a:pt x="1849" y="7276"/>
                </a:moveTo>
                <a:cubicBezTo>
                  <a:pt x="1849" y="7276"/>
                  <a:pt x="1849" y="7276"/>
                  <a:pt x="1835" y="7289"/>
                </a:cubicBezTo>
                <a:cubicBezTo>
                  <a:pt x="1835" y="7276"/>
                  <a:pt x="1835" y="7276"/>
                  <a:pt x="1849" y="7276"/>
                </a:cubicBezTo>
                <a:close/>
                <a:moveTo>
                  <a:pt x="3521" y="8050"/>
                </a:moveTo>
                <a:cubicBezTo>
                  <a:pt x="3521" y="8050"/>
                  <a:pt x="3521" y="8064"/>
                  <a:pt x="3534" y="8064"/>
                </a:cubicBezTo>
                <a:cubicBezTo>
                  <a:pt x="3521" y="8064"/>
                  <a:pt x="3521" y="8064"/>
                  <a:pt x="3521" y="8078"/>
                </a:cubicBezTo>
                <a:cubicBezTo>
                  <a:pt x="3521" y="8064"/>
                  <a:pt x="3521" y="8064"/>
                  <a:pt x="3521" y="8050"/>
                </a:cubicBezTo>
                <a:close/>
                <a:moveTo>
                  <a:pt x="2501" y="9287"/>
                </a:moveTo>
                <a:cubicBezTo>
                  <a:pt x="2501" y="9315"/>
                  <a:pt x="2501" y="9328"/>
                  <a:pt x="2501" y="9342"/>
                </a:cubicBezTo>
                <a:cubicBezTo>
                  <a:pt x="2501" y="9342"/>
                  <a:pt x="2501" y="9355"/>
                  <a:pt x="2488" y="9355"/>
                </a:cubicBezTo>
                <a:cubicBezTo>
                  <a:pt x="2488" y="9355"/>
                  <a:pt x="2501" y="9355"/>
                  <a:pt x="2488" y="9342"/>
                </a:cubicBezTo>
                <a:cubicBezTo>
                  <a:pt x="2485" y="9343"/>
                  <a:pt x="2482" y="9344"/>
                  <a:pt x="2481" y="9344"/>
                </a:cubicBezTo>
                <a:cubicBezTo>
                  <a:pt x="2466" y="9344"/>
                  <a:pt x="2489" y="9299"/>
                  <a:pt x="2501" y="9287"/>
                </a:cubicBezTo>
                <a:close/>
                <a:moveTo>
                  <a:pt x="5193" y="9396"/>
                </a:moveTo>
                <a:lnTo>
                  <a:pt x="5193" y="9450"/>
                </a:lnTo>
                <a:cubicBezTo>
                  <a:pt x="5193" y="9437"/>
                  <a:pt x="5179" y="9423"/>
                  <a:pt x="5179" y="9396"/>
                </a:cubicBezTo>
                <a:close/>
                <a:moveTo>
                  <a:pt x="5131" y="1"/>
                </a:moveTo>
                <a:cubicBezTo>
                  <a:pt x="5117" y="1"/>
                  <a:pt x="5101" y="2"/>
                  <a:pt x="5084" y="4"/>
                </a:cubicBezTo>
                <a:cubicBezTo>
                  <a:pt x="5041" y="4"/>
                  <a:pt x="4989" y="3"/>
                  <a:pt x="4933" y="3"/>
                </a:cubicBezTo>
                <a:cubicBezTo>
                  <a:pt x="4792" y="3"/>
                  <a:pt x="4622" y="10"/>
                  <a:pt x="4486" y="58"/>
                </a:cubicBezTo>
                <a:cubicBezTo>
                  <a:pt x="4471" y="56"/>
                  <a:pt x="4457" y="55"/>
                  <a:pt x="4444" y="55"/>
                </a:cubicBezTo>
                <a:cubicBezTo>
                  <a:pt x="4380" y="55"/>
                  <a:pt x="4324" y="79"/>
                  <a:pt x="4268" y="113"/>
                </a:cubicBezTo>
                <a:lnTo>
                  <a:pt x="4160" y="113"/>
                </a:lnTo>
                <a:cubicBezTo>
                  <a:pt x="3996" y="153"/>
                  <a:pt x="3847" y="194"/>
                  <a:pt x="3684" y="235"/>
                </a:cubicBezTo>
                <a:lnTo>
                  <a:pt x="3616" y="262"/>
                </a:lnTo>
                <a:cubicBezTo>
                  <a:pt x="3589" y="276"/>
                  <a:pt x="3548" y="276"/>
                  <a:pt x="3521" y="289"/>
                </a:cubicBezTo>
                <a:cubicBezTo>
                  <a:pt x="3385" y="303"/>
                  <a:pt x="3249" y="371"/>
                  <a:pt x="3194" y="452"/>
                </a:cubicBezTo>
                <a:cubicBezTo>
                  <a:pt x="3181" y="439"/>
                  <a:pt x="3181" y="439"/>
                  <a:pt x="3181" y="425"/>
                </a:cubicBezTo>
                <a:cubicBezTo>
                  <a:pt x="3018" y="520"/>
                  <a:pt x="2515" y="643"/>
                  <a:pt x="2433" y="847"/>
                </a:cubicBezTo>
                <a:cubicBezTo>
                  <a:pt x="2433" y="833"/>
                  <a:pt x="2433" y="833"/>
                  <a:pt x="2433" y="819"/>
                </a:cubicBezTo>
                <a:cubicBezTo>
                  <a:pt x="2352" y="874"/>
                  <a:pt x="2284" y="928"/>
                  <a:pt x="2202" y="969"/>
                </a:cubicBezTo>
                <a:cubicBezTo>
                  <a:pt x="2148" y="1010"/>
                  <a:pt x="2093" y="1050"/>
                  <a:pt x="2053" y="1091"/>
                </a:cubicBezTo>
                <a:cubicBezTo>
                  <a:pt x="1808" y="1295"/>
                  <a:pt x="1536" y="1472"/>
                  <a:pt x="1346" y="1744"/>
                </a:cubicBezTo>
                <a:cubicBezTo>
                  <a:pt x="1305" y="1798"/>
                  <a:pt x="1264" y="1852"/>
                  <a:pt x="1224" y="1907"/>
                </a:cubicBezTo>
                <a:cubicBezTo>
                  <a:pt x="1210" y="1920"/>
                  <a:pt x="1196" y="1948"/>
                  <a:pt x="1183" y="1961"/>
                </a:cubicBezTo>
                <a:cubicBezTo>
                  <a:pt x="1088" y="2083"/>
                  <a:pt x="993" y="2206"/>
                  <a:pt x="897" y="2328"/>
                </a:cubicBezTo>
                <a:cubicBezTo>
                  <a:pt x="857" y="2410"/>
                  <a:pt x="802" y="2478"/>
                  <a:pt x="748" y="2559"/>
                </a:cubicBezTo>
                <a:cubicBezTo>
                  <a:pt x="761" y="2559"/>
                  <a:pt x="775" y="2546"/>
                  <a:pt x="775" y="2546"/>
                </a:cubicBezTo>
                <a:lnTo>
                  <a:pt x="775" y="2546"/>
                </a:lnTo>
                <a:cubicBezTo>
                  <a:pt x="734" y="2600"/>
                  <a:pt x="693" y="2654"/>
                  <a:pt x="680" y="2709"/>
                </a:cubicBezTo>
                <a:cubicBezTo>
                  <a:pt x="612" y="2845"/>
                  <a:pt x="544" y="2967"/>
                  <a:pt x="476" y="3103"/>
                </a:cubicBezTo>
                <a:cubicBezTo>
                  <a:pt x="449" y="3157"/>
                  <a:pt x="435" y="3212"/>
                  <a:pt x="408" y="3252"/>
                </a:cubicBezTo>
                <a:cubicBezTo>
                  <a:pt x="340" y="3348"/>
                  <a:pt x="326" y="3470"/>
                  <a:pt x="299" y="3579"/>
                </a:cubicBezTo>
                <a:lnTo>
                  <a:pt x="354" y="3579"/>
                </a:lnTo>
                <a:cubicBezTo>
                  <a:pt x="136" y="3810"/>
                  <a:pt x="150" y="4245"/>
                  <a:pt x="95" y="4557"/>
                </a:cubicBezTo>
                <a:cubicBezTo>
                  <a:pt x="68" y="4666"/>
                  <a:pt x="27" y="4775"/>
                  <a:pt x="41" y="4897"/>
                </a:cubicBezTo>
                <a:cubicBezTo>
                  <a:pt x="55" y="5305"/>
                  <a:pt x="0" y="5740"/>
                  <a:pt x="150" y="6148"/>
                </a:cubicBezTo>
                <a:cubicBezTo>
                  <a:pt x="109" y="6297"/>
                  <a:pt x="150" y="6406"/>
                  <a:pt x="218" y="6460"/>
                </a:cubicBezTo>
                <a:cubicBezTo>
                  <a:pt x="218" y="6460"/>
                  <a:pt x="204" y="6460"/>
                  <a:pt x="204" y="6474"/>
                </a:cubicBezTo>
                <a:cubicBezTo>
                  <a:pt x="231" y="6718"/>
                  <a:pt x="354" y="6936"/>
                  <a:pt x="422" y="7167"/>
                </a:cubicBezTo>
                <a:cubicBezTo>
                  <a:pt x="435" y="7181"/>
                  <a:pt x="462" y="7208"/>
                  <a:pt x="476" y="7221"/>
                </a:cubicBezTo>
                <a:cubicBezTo>
                  <a:pt x="530" y="7357"/>
                  <a:pt x="585" y="7493"/>
                  <a:pt x="653" y="7615"/>
                </a:cubicBezTo>
                <a:cubicBezTo>
                  <a:pt x="680" y="7711"/>
                  <a:pt x="721" y="7806"/>
                  <a:pt x="789" y="7874"/>
                </a:cubicBezTo>
                <a:cubicBezTo>
                  <a:pt x="979" y="8159"/>
                  <a:pt x="1156" y="8458"/>
                  <a:pt x="1400" y="8689"/>
                </a:cubicBezTo>
                <a:cubicBezTo>
                  <a:pt x="1495" y="8880"/>
                  <a:pt x="1713" y="9015"/>
                  <a:pt x="1835" y="9070"/>
                </a:cubicBezTo>
                <a:lnTo>
                  <a:pt x="1808" y="9070"/>
                </a:lnTo>
                <a:cubicBezTo>
                  <a:pt x="1890" y="9165"/>
                  <a:pt x="2216" y="9478"/>
                  <a:pt x="2379" y="9505"/>
                </a:cubicBezTo>
                <a:lnTo>
                  <a:pt x="2365" y="9505"/>
                </a:lnTo>
                <a:cubicBezTo>
                  <a:pt x="2800" y="9817"/>
                  <a:pt x="3262" y="10035"/>
                  <a:pt x="3779" y="10157"/>
                </a:cubicBezTo>
                <a:cubicBezTo>
                  <a:pt x="3860" y="10184"/>
                  <a:pt x="3928" y="10212"/>
                  <a:pt x="4010" y="10225"/>
                </a:cubicBezTo>
                <a:cubicBezTo>
                  <a:pt x="4173" y="10293"/>
                  <a:pt x="4363" y="10320"/>
                  <a:pt x="4554" y="10320"/>
                </a:cubicBezTo>
                <a:cubicBezTo>
                  <a:pt x="4554" y="10320"/>
                  <a:pt x="4554" y="10307"/>
                  <a:pt x="4554" y="10307"/>
                </a:cubicBezTo>
                <a:cubicBezTo>
                  <a:pt x="4567" y="10307"/>
                  <a:pt x="4581" y="10320"/>
                  <a:pt x="4594" y="10334"/>
                </a:cubicBezTo>
                <a:cubicBezTo>
                  <a:pt x="4676" y="10370"/>
                  <a:pt x="4764" y="10376"/>
                  <a:pt x="4853" y="10376"/>
                </a:cubicBezTo>
                <a:cubicBezTo>
                  <a:pt x="4898" y="10376"/>
                  <a:pt x="4943" y="10375"/>
                  <a:pt x="4989" y="10375"/>
                </a:cubicBezTo>
                <a:lnTo>
                  <a:pt x="5193" y="10375"/>
                </a:lnTo>
                <a:cubicBezTo>
                  <a:pt x="5247" y="10144"/>
                  <a:pt x="5247" y="9913"/>
                  <a:pt x="5220" y="9682"/>
                </a:cubicBezTo>
                <a:cubicBezTo>
                  <a:pt x="5288" y="7887"/>
                  <a:pt x="5274" y="6039"/>
                  <a:pt x="5247" y="4204"/>
                </a:cubicBezTo>
                <a:cubicBezTo>
                  <a:pt x="5260" y="4027"/>
                  <a:pt x="5260" y="3850"/>
                  <a:pt x="5247" y="3687"/>
                </a:cubicBezTo>
                <a:cubicBezTo>
                  <a:pt x="5233" y="2532"/>
                  <a:pt x="5233" y="1377"/>
                  <a:pt x="5247" y="235"/>
                </a:cubicBezTo>
                <a:cubicBezTo>
                  <a:pt x="5247" y="135"/>
                  <a:pt x="5293" y="1"/>
                  <a:pt x="5131" y="1"/>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4" name="Google Shape;1614;p40"/>
          <p:cNvGrpSpPr/>
          <p:nvPr/>
        </p:nvGrpSpPr>
        <p:grpSpPr>
          <a:xfrm>
            <a:off x="214370" y="2497984"/>
            <a:ext cx="406429" cy="873604"/>
            <a:chOff x="4293639" y="1878956"/>
            <a:chExt cx="496190" cy="1066541"/>
          </a:xfrm>
        </p:grpSpPr>
        <p:sp>
          <p:nvSpPr>
            <p:cNvPr id="1615" name="Google Shape;1615;p40"/>
            <p:cNvSpPr/>
            <p:nvPr/>
          </p:nvSpPr>
          <p:spPr>
            <a:xfrm>
              <a:off x="4579740" y="1878956"/>
              <a:ext cx="210089" cy="209442"/>
            </a:xfrm>
            <a:custGeom>
              <a:avLst/>
              <a:gdLst/>
              <a:ahLst/>
              <a:cxnLst/>
              <a:rect l="l" t="t" r="r" b="b"/>
              <a:pathLst>
                <a:path w="4541" h="4527" extrusionOk="0">
                  <a:moveTo>
                    <a:pt x="2271" y="0"/>
                  </a:moveTo>
                  <a:cubicBezTo>
                    <a:pt x="1020" y="0"/>
                    <a:pt x="1" y="1020"/>
                    <a:pt x="1" y="2270"/>
                  </a:cubicBezTo>
                  <a:cubicBezTo>
                    <a:pt x="1" y="3521"/>
                    <a:pt x="1020" y="4527"/>
                    <a:pt x="2271" y="4527"/>
                  </a:cubicBezTo>
                  <a:cubicBezTo>
                    <a:pt x="3521" y="4527"/>
                    <a:pt x="4540" y="3521"/>
                    <a:pt x="4540" y="2270"/>
                  </a:cubicBezTo>
                  <a:cubicBezTo>
                    <a:pt x="4540" y="1020"/>
                    <a:pt x="3521" y="0"/>
                    <a:pt x="2271" y="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0"/>
            <p:cNvSpPr/>
            <p:nvPr/>
          </p:nvSpPr>
          <p:spPr>
            <a:xfrm>
              <a:off x="4579740" y="2164455"/>
              <a:ext cx="210089" cy="210089"/>
            </a:xfrm>
            <a:custGeom>
              <a:avLst/>
              <a:gdLst/>
              <a:ahLst/>
              <a:cxnLst/>
              <a:rect l="l" t="t" r="r" b="b"/>
              <a:pathLst>
                <a:path w="4541" h="4541" extrusionOk="0">
                  <a:moveTo>
                    <a:pt x="2271" y="0"/>
                  </a:moveTo>
                  <a:cubicBezTo>
                    <a:pt x="1020" y="0"/>
                    <a:pt x="1" y="1020"/>
                    <a:pt x="1" y="2270"/>
                  </a:cubicBezTo>
                  <a:cubicBezTo>
                    <a:pt x="1" y="3521"/>
                    <a:pt x="1020" y="4540"/>
                    <a:pt x="2271" y="4540"/>
                  </a:cubicBezTo>
                  <a:cubicBezTo>
                    <a:pt x="3521" y="4540"/>
                    <a:pt x="4540" y="3521"/>
                    <a:pt x="4540" y="2270"/>
                  </a:cubicBezTo>
                  <a:cubicBezTo>
                    <a:pt x="4540" y="1020"/>
                    <a:pt x="3521" y="0"/>
                    <a:pt x="2271" y="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0"/>
            <p:cNvSpPr/>
            <p:nvPr/>
          </p:nvSpPr>
          <p:spPr>
            <a:xfrm>
              <a:off x="4579740" y="2450556"/>
              <a:ext cx="210089" cy="209442"/>
            </a:xfrm>
            <a:custGeom>
              <a:avLst/>
              <a:gdLst/>
              <a:ahLst/>
              <a:cxnLst/>
              <a:rect l="l" t="t" r="r" b="b"/>
              <a:pathLst>
                <a:path w="4541" h="4527" extrusionOk="0">
                  <a:moveTo>
                    <a:pt x="2271" y="1"/>
                  </a:moveTo>
                  <a:cubicBezTo>
                    <a:pt x="1020" y="1"/>
                    <a:pt x="1" y="1007"/>
                    <a:pt x="1" y="2257"/>
                  </a:cubicBezTo>
                  <a:cubicBezTo>
                    <a:pt x="1" y="3507"/>
                    <a:pt x="1020" y="4527"/>
                    <a:pt x="2271" y="4527"/>
                  </a:cubicBezTo>
                  <a:cubicBezTo>
                    <a:pt x="3521" y="4527"/>
                    <a:pt x="4540" y="3507"/>
                    <a:pt x="4540" y="2257"/>
                  </a:cubicBezTo>
                  <a:cubicBezTo>
                    <a:pt x="4540" y="1007"/>
                    <a:pt x="3521" y="1"/>
                    <a:pt x="2271" y="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0"/>
            <p:cNvSpPr/>
            <p:nvPr/>
          </p:nvSpPr>
          <p:spPr>
            <a:xfrm>
              <a:off x="4579740" y="2736055"/>
              <a:ext cx="210089" cy="209442"/>
            </a:xfrm>
            <a:custGeom>
              <a:avLst/>
              <a:gdLst/>
              <a:ahLst/>
              <a:cxnLst/>
              <a:rect l="l" t="t" r="r" b="b"/>
              <a:pathLst>
                <a:path w="4541" h="4527" extrusionOk="0">
                  <a:moveTo>
                    <a:pt x="2271" y="1"/>
                  </a:moveTo>
                  <a:cubicBezTo>
                    <a:pt x="1020" y="1"/>
                    <a:pt x="1" y="1020"/>
                    <a:pt x="1" y="2270"/>
                  </a:cubicBezTo>
                  <a:cubicBezTo>
                    <a:pt x="1" y="3521"/>
                    <a:pt x="1020" y="4527"/>
                    <a:pt x="2271" y="4527"/>
                  </a:cubicBezTo>
                  <a:cubicBezTo>
                    <a:pt x="3521" y="4527"/>
                    <a:pt x="4540" y="3521"/>
                    <a:pt x="4540" y="2270"/>
                  </a:cubicBezTo>
                  <a:cubicBezTo>
                    <a:pt x="4540" y="1020"/>
                    <a:pt x="3521" y="1"/>
                    <a:pt x="2271" y="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0"/>
            <p:cNvSpPr/>
            <p:nvPr/>
          </p:nvSpPr>
          <p:spPr>
            <a:xfrm>
              <a:off x="4293639" y="1878956"/>
              <a:ext cx="209442" cy="209442"/>
            </a:xfrm>
            <a:custGeom>
              <a:avLst/>
              <a:gdLst/>
              <a:ahLst/>
              <a:cxnLst/>
              <a:rect l="l" t="t" r="r" b="b"/>
              <a:pathLst>
                <a:path w="4527" h="4527" extrusionOk="0">
                  <a:moveTo>
                    <a:pt x="2270" y="0"/>
                  </a:moveTo>
                  <a:cubicBezTo>
                    <a:pt x="1020" y="0"/>
                    <a:pt x="0" y="1020"/>
                    <a:pt x="0" y="2270"/>
                  </a:cubicBezTo>
                  <a:cubicBezTo>
                    <a:pt x="0" y="3521"/>
                    <a:pt x="1020" y="4527"/>
                    <a:pt x="2270" y="4527"/>
                  </a:cubicBezTo>
                  <a:cubicBezTo>
                    <a:pt x="3521" y="4527"/>
                    <a:pt x="4526" y="3521"/>
                    <a:pt x="4526" y="2270"/>
                  </a:cubicBezTo>
                  <a:cubicBezTo>
                    <a:pt x="4526" y="1020"/>
                    <a:pt x="3521" y="0"/>
                    <a:pt x="2270" y="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0"/>
            <p:cNvSpPr/>
            <p:nvPr/>
          </p:nvSpPr>
          <p:spPr>
            <a:xfrm>
              <a:off x="4293639" y="2164455"/>
              <a:ext cx="209442" cy="210089"/>
            </a:xfrm>
            <a:custGeom>
              <a:avLst/>
              <a:gdLst/>
              <a:ahLst/>
              <a:cxnLst/>
              <a:rect l="l" t="t" r="r" b="b"/>
              <a:pathLst>
                <a:path w="4527" h="4541" extrusionOk="0">
                  <a:moveTo>
                    <a:pt x="2270" y="0"/>
                  </a:moveTo>
                  <a:cubicBezTo>
                    <a:pt x="1020" y="0"/>
                    <a:pt x="0" y="1020"/>
                    <a:pt x="0" y="2270"/>
                  </a:cubicBezTo>
                  <a:cubicBezTo>
                    <a:pt x="0" y="3521"/>
                    <a:pt x="1020" y="4540"/>
                    <a:pt x="2270" y="4540"/>
                  </a:cubicBezTo>
                  <a:cubicBezTo>
                    <a:pt x="3521" y="4540"/>
                    <a:pt x="4526" y="3521"/>
                    <a:pt x="4526" y="2270"/>
                  </a:cubicBezTo>
                  <a:cubicBezTo>
                    <a:pt x="4526" y="1020"/>
                    <a:pt x="3521" y="0"/>
                    <a:pt x="2270" y="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0"/>
            <p:cNvSpPr/>
            <p:nvPr/>
          </p:nvSpPr>
          <p:spPr>
            <a:xfrm>
              <a:off x="4293639" y="2450556"/>
              <a:ext cx="209442" cy="209442"/>
            </a:xfrm>
            <a:custGeom>
              <a:avLst/>
              <a:gdLst/>
              <a:ahLst/>
              <a:cxnLst/>
              <a:rect l="l" t="t" r="r" b="b"/>
              <a:pathLst>
                <a:path w="4527" h="4527" extrusionOk="0">
                  <a:moveTo>
                    <a:pt x="2270" y="1"/>
                  </a:moveTo>
                  <a:cubicBezTo>
                    <a:pt x="1020" y="1"/>
                    <a:pt x="0" y="1007"/>
                    <a:pt x="0" y="2257"/>
                  </a:cubicBezTo>
                  <a:cubicBezTo>
                    <a:pt x="0" y="3507"/>
                    <a:pt x="1020" y="4527"/>
                    <a:pt x="2270" y="4527"/>
                  </a:cubicBezTo>
                  <a:cubicBezTo>
                    <a:pt x="3521" y="4527"/>
                    <a:pt x="4526" y="3507"/>
                    <a:pt x="4526" y="2257"/>
                  </a:cubicBezTo>
                  <a:cubicBezTo>
                    <a:pt x="4526" y="1007"/>
                    <a:pt x="3521" y="1"/>
                    <a:pt x="2270" y="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0"/>
            <p:cNvSpPr/>
            <p:nvPr/>
          </p:nvSpPr>
          <p:spPr>
            <a:xfrm>
              <a:off x="4293639" y="2736055"/>
              <a:ext cx="209442" cy="209442"/>
            </a:xfrm>
            <a:custGeom>
              <a:avLst/>
              <a:gdLst/>
              <a:ahLst/>
              <a:cxnLst/>
              <a:rect l="l" t="t" r="r" b="b"/>
              <a:pathLst>
                <a:path w="4527" h="4527" extrusionOk="0">
                  <a:moveTo>
                    <a:pt x="2270" y="1"/>
                  </a:moveTo>
                  <a:cubicBezTo>
                    <a:pt x="1020" y="1"/>
                    <a:pt x="0" y="1020"/>
                    <a:pt x="0" y="2270"/>
                  </a:cubicBezTo>
                  <a:cubicBezTo>
                    <a:pt x="0" y="3521"/>
                    <a:pt x="1020" y="4527"/>
                    <a:pt x="2270" y="4527"/>
                  </a:cubicBezTo>
                  <a:cubicBezTo>
                    <a:pt x="3521" y="4527"/>
                    <a:pt x="4526" y="3521"/>
                    <a:pt x="4526" y="2270"/>
                  </a:cubicBezTo>
                  <a:cubicBezTo>
                    <a:pt x="4526" y="1020"/>
                    <a:pt x="3521" y="1"/>
                    <a:pt x="2270" y="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3" name="Google Shape;1623;p40"/>
          <p:cNvGrpSpPr/>
          <p:nvPr/>
        </p:nvGrpSpPr>
        <p:grpSpPr>
          <a:xfrm>
            <a:off x="1162857" y="4703678"/>
            <a:ext cx="1146641" cy="547060"/>
            <a:chOff x="2866142" y="2956137"/>
            <a:chExt cx="1399879" cy="667879"/>
          </a:xfrm>
        </p:grpSpPr>
        <p:sp>
          <p:nvSpPr>
            <p:cNvPr id="1624" name="Google Shape;1624;p40"/>
            <p:cNvSpPr/>
            <p:nvPr/>
          </p:nvSpPr>
          <p:spPr>
            <a:xfrm>
              <a:off x="3965345" y="3323386"/>
              <a:ext cx="300676" cy="300630"/>
            </a:xfrm>
            <a:custGeom>
              <a:avLst/>
              <a:gdLst/>
              <a:ahLst/>
              <a:cxnLst/>
              <a:rect l="l" t="t" r="r" b="b"/>
              <a:pathLst>
                <a:path w="6499" h="6498" extrusionOk="0">
                  <a:moveTo>
                    <a:pt x="3250" y="680"/>
                  </a:moveTo>
                  <a:cubicBezTo>
                    <a:pt x="4663" y="680"/>
                    <a:pt x="5818" y="1836"/>
                    <a:pt x="5818" y="3249"/>
                  </a:cubicBezTo>
                  <a:cubicBezTo>
                    <a:pt x="5818" y="4663"/>
                    <a:pt x="4663" y="5818"/>
                    <a:pt x="3250" y="5818"/>
                  </a:cubicBezTo>
                  <a:cubicBezTo>
                    <a:pt x="1836" y="5818"/>
                    <a:pt x="681" y="4663"/>
                    <a:pt x="681" y="3249"/>
                  </a:cubicBezTo>
                  <a:cubicBezTo>
                    <a:pt x="681" y="1836"/>
                    <a:pt x="1836" y="680"/>
                    <a:pt x="3250" y="680"/>
                  </a:cubicBezTo>
                  <a:close/>
                  <a:moveTo>
                    <a:pt x="3250" y="1"/>
                  </a:moveTo>
                  <a:cubicBezTo>
                    <a:pt x="1469" y="1"/>
                    <a:pt x="1" y="1469"/>
                    <a:pt x="1" y="3249"/>
                  </a:cubicBezTo>
                  <a:cubicBezTo>
                    <a:pt x="1" y="5043"/>
                    <a:pt x="1469" y="6498"/>
                    <a:pt x="3250" y="6498"/>
                  </a:cubicBezTo>
                  <a:cubicBezTo>
                    <a:pt x="5044" y="6498"/>
                    <a:pt x="6498" y="5043"/>
                    <a:pt x="6498" y="3249"/>
                  </a:cubicBezTo>
                  <a:cubicBezTo>
                    <a:pt x="6498" y="1469"/>
                    <a:pt x="5044" y="1"/>
                    <a:pt x="3250" y="1"/>
                  </a:cubicBez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0"/>
            <p:cNvSpPr/>
            <p:nvPr/>
          </p:nvSpPr>
          <p:spPr>
            <a:xfrm>
              <a:off x="3599391" y="3323386"/>
              <a:ext cx="299982" cy="300630"/>
            </a:xfrm>
            <a:custGeom>
              <a:avLst/>
              <a:gdLst/>
              <a:ahLst/>
              <a:cxnLst/>
              <a:rect l="l" t="t" r="r" b="b"/>
              <a:pathLst>
                <a:path w="6484" h="6498" extrusionOk="0">
                  <a:moveTo>
                    <a:pt x="3235" y="680"/>
                  </a:moveTo>
                  <a:cubicBezTo>
                    <a:pt x="4662" y="680"/>
                    <a:pt x="5804" y="1836"/>
                    <a:pt x="5804" y="3249"/>
                  </a:cubicBezTo>
                  <a:cubicBezTo>
                    <a:pt x="5804" y="4663"/>
                    <a:pt x="4662" y="5818"/>
                    <a:pt x="3235" y="5818"/>
                  </a:cubicBezTo>
                  <a:cubicBezTo>
                    <a:pt x="1822" y="5818"/>
                    <a:pt x="680" y="4663"/>
                    <a:pt x="680" y="3249"/>
                  </a:cubicBezTo>
                  <a:cubicBezTo>
                    <a:pt x="680" y="1836"/>
                    <a:pt x="1822" y="680"/>
                    <a:pt x="3235" y="680"/>
                  </a:cubicBezTo>
                  <a:close/>
                  <a:moveTo>
                    <a:pt x="3235" y="1"/>
                  </a:moveTo>
                  <a:cubicBezTo>
                    <a:pt x="1455" y="1"/>
                    <a:pt x="0" y="1469"/>
                    <a:pt x="0" y="3249"/>
                  </a:cubicBezTo>
                  <a:cubicBezTo>
                    <a:pt x="0" y="5043"/>
                    <a:pt x="1455" y="6498"/>
                    <a:pt x="3235" y="6498"/>
                  </a:cubicBezTo>
                  <a:cubicBezTo>
                    <a:pt x="5029" y="6498"/>
                    <a:pt x="6484" y="5043"/>
                    <a:pt x="6484" y="3249"/>
                  </a:cubicBezTo>
                  <a:cubicBezTo>
                    <a:pt x="6484" y="1469"/>
                    <a:pt x="5029" y="1"/>
                    <a:pt x="3235" y="1"/>
                  </a:cubicBez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0"/>
            <p:cNvSpPr/>
            <p:nvPr/>
          </p:nvSpPr>
          <p:spPr>
            <a:xfrm>
              <a:off x="3232744" y="3323386"/>
              <a:ext cx="300029" cy="300630"/>
            </a:xfrm>
            <a:custGeom>
              <a:avLst/>
              <a:gdLst/>
              <a:ahLst/>
              <a:cxnLst/>
              <a:rect l="l" t="t" r="r" b="b"/>
              <a:pathLst>
                <a:path w="6485" h="6498" extrusionOk="0">
                  <a:moveTo>
                    <a:pt x="3250" y="680"/>
                  </a:moveTo>
                  <a:cubicBezTo>
                    <a:pt x="4663" y="680"/>
                    <a:pt x="5805" y="1836"/>
                    <a:pt x="5805" y="3249"/>
                  </a:cubicBezTo>
                  <a:cubicBezTo>
                    <a:pt x="5805" y="4663"/>
                    <a:pt x="4663" y="5818"/>
                    <a:pt x="3250" y="5818"/>
                  </a:cubicBezTo>
                  <a:cubicBezTo>
                    <a:pt x="1822" y="5818"/>
                    <a:pt x="681" y="4663"/>
                    <a:pt x="681" y="3249"/>
                  </a:cubicBezTo>
                  <a:cubicBezTo>
                    <a:pt x="681" y="1836"/>
                    <a:pt x="1822" y="680"/>
                    <a:pt x="3250" y="680"/>
                  </a:cubicBezTo>
                  <a:close/>
                  <a:moveTo>
                    <a:pt x="3250" y="1"/>
                  </a:moveTo>
                  <a:cubicBezTo>
                    <a:pt x="1455" y="1"/>
                    <a:pt x="1" y="1469"/>
                    <a:pt x="1" y="3249"/>
                  </a:cubicBezTo>
                  <a:cubicBezTo>
                    <a:pt x="1" y="5043"/>
                    <a:pt x="1455" y="6498"/>
                    <a:pt x="3250" y="6498"/>
                  </a:cubicBezTo>
                  <a:cubicBezTo>
                    <a:pt x="5030" y="6498"/>
                    <a:pt x="6484" y="5043"/>
                    <a:pt x="6484" y="3249"/>
                  </a:cubicBezTo>
                  <a:cubicBezTo>
                    <a:pt x="6484" y="1469"/>
                    <a:pt x="5030" y="1"/>
                    <a:pt x="3250" y="1"/>
                  </a:cubicBez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0"/>
            <p:cNvSpPr/>
            <p:nvPr/>
          </p:nvSpPr>
          <p:spPr>
            <a:xfrm>
              <a:off x="2866142" y="3323386"/>
              <a:ext cx="300630" cy="300630"/>
            </a:xfrm>
            <a:custGeom>
              <a:avLst/>
              <a:gdLst/>
              <a:ahLst/>
              <a:cxnLst/>
              <a:rect l="l" t="t" r="r" b="b"/>
              <a:pathLst>
                <a:path w="6498" h="6498" extrusionOk="0">
                  <a:moveTo>
                    <a:pt x="3249" y="680"/>
                  </a:moveTo>
                  <a:cubicBezTo>
                    <a:pt x="4663" y="680"/>
                    <a:pt x="5818" y="1836"/>
                    <a:pt x="5818" y="3249"/>
                  </a:cubicBezTo>
                  <a:cubicBezTo>
                    <a:pt x="5818" y="4663"/>
                    <a:pt x="4663" y="5818"/>
                    <a:pt x="3249" y="5818"/>
                  </a:cubicBezTo>
                  <a:cubicBezTo>
                    <a:pt x="1836" y="5818"/>
                    <a:pt x="680" y="4663"/>
                    <a:pt x="680" y="3249"/>
                  </a:cubicBezTo>
                  <a:cubicBezTo>
                    <a:pt x="680" y="1836"/>
                    <a:pt x="1836" y="680"/>
                    <a:pt x="3249" y="680"/>
                  </a:cubicBezTo>
                  <a:close/>
                  <a:moveTo>
                    <a:pt x="3249" y="1"/>
                  </a:moveTo>
                  <a:cubicBezTo>
                    <a:pt x="1455" y="1"/>
                    <a:pt x="1" y="1469"/>
                    <a:pt x="1" y="3249"/>
                  </a:cubicBezTo>
                  <a:cubicBezTo>
                    <a:pt x="1" y="5043"/>
                    <a:pt x="1455" y="6498"/>
                    <a:pt x="3249" y="6498"/>
                  </a:cubicBezTo>
                  <a:cubicBezTo>
                    <a:pt x="5030" y="6498"/>
                    <a:pt x="6498" y="5043"/>
                    <a:pt x="6498" y="3249"/>
                  </a:cubicBezTo>
                  <a:cubicBezTo>
                    <a:pt x="6498" y="1469"/>
                    <a:pt x="5030" y="1"/>
                    <a:pt x="3249" y="1"/>
                  </a:cubicBez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0"/>
            <p:cNvSpPr/>
            <p:nvPr/>
          </p:nvSpPr>
          <p:spPr>
            <a:xfrm>
              <a:off x="3965345" y="2956137"/>
              <a:ext cx="300676" cy="300630"/>
            </a:xfrm>
            <a:custGeom>
              <a:avLst/>
              <a:gdLst/>
              <a:ahLst/>
              <a:cxnLst/>
              <a:rect l="l" t="t" r="r" b="b"/>
              <a:pathLst>
                <a:path w="6499" h="6498" extrusionOk="0">
                  <a:moveTo>
                    <a:pt x="3250" y="680"/>
                  </a:moveTo>
                  <a:cubicBezTo>
                    <a:pt x="4663" y="680"/>
                    <a:pt x="5818" y="1836"/>
                    <a:pt x="5818" y="3249"/>
                  </a:cubicBezTo>
                  <a:cubicBezTo>
                    <a:pt x="5818" y="4663"/>
                    <a:pt x="4663" y="5818"/>
                    <a:pt x="3250" y="5818"/>
                  </a:cubicBezTo>
                  <a:cubicBezTo>
                    <a:pt x="1836" y="5818"/>
                    <a:pt x="681" y="4663"/>
                    <a:pt x="681" y="3249"/>
                  </a:cubicBezTo>
                  <a:cubicBezTo>
                    <a:pt x="681" y="1836"/>
                    <a:pt x="1836" y="680"/>
                    <a:pt x="3250" y="680"/>
                  </a:cubicBezTo>
                  <a:close/>
                  <a:moveTo>
                    <a:pt x="3250" y="1"/>
                  </a:moveTo>
                  <a:cubicBezTo>
                    <a:pt x="1469" y="1"/>
                    <a:pt x="1" y="1455"/>
                    <a:pt x="1" y="3249"/>
                  </a:cubicBezTo>
                  <a:cubicBezTo>
                    <a:pt x="1" y="5044"/>
                    <a:pt x="1469" y="6498"/>
                    <a:pt x="3250" y="6498"/>
                  </a:cubicBezTo>
                  <a:cubicBezTo>
                    <a:pt x="5044" y="6498"/>
                    <a:pt x="6498" y="5044"/>
                    <a:pt x="6498" y="3249"/>
                  </a:cubicBezTo>
                  <a:cubicBezTo>
                    <a:pt x="6498" y="1455"/>
                    <a:pt x="5044" y="1"/>
                    <a:pt x="3250" y="1"/>
                  </a:cubicBez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0"/>
            <p:cNvSpPr/>
            <p:nvPr/>
          </p:nvSpPr>
          <p:spPr>
            <a:xfrm>
              <a:off x="3599391" y="2956137"/>
              <a:ext cx="299982" cy="300630"/>
            </a:xfrm>
            <a:custGeom>
              <a:avLst/>
              <a:gdLst/>
              <a:ahLst/>
              <a:cxnLst/>
              <a:rect l="l" t="t" r="r" b="b"/>
              <a:pathLst>
                <a:path w="6484" h="6498" extrusionOk="0">
                  <a:moveTo>
                    <a:pt x="3235" y="680"/>
                  </a:moveTo>
                  <a:cubicBezTo>
                    <a:pt x="4662" y="680"/>
                    <a:pt x="5804" y="1836"/>
                    <a:pt x="5804" y="3249"/>
                  </a:cubicBezTo>
                  <a:cubicBezTo>
                    <a:pt x="5804" y="4663"/>
                    <a:pt x="4662" y="5818"/>
                    <a:pt x="3235" y="5818"/>
                  </a:cubicBezTo>
                  <a:cubicBezTo>
                    <a:pt x="1822" y="5818"/>
                    <a:pt x="680" y="4663"/>
                    <a:pt x="680" y="3249"/>
                  </a:cubicBezTo>
                  <a:cubicBezTo>
                    <a:pt x="680" y="1836"/>
                    <a:pt x="1822" y="680"/>
                    <a:pt x="3235" y="680"/>
                  </a:cubicBezTo>
                  <a:close/>
                  <a:moveTo>
                    <a:pt x="3235" y="1"/>
                  </a:moveTo>
                  <a:cubicBezTo>
                    <a:pt x="1455" y="1"/>
                    <a:pt x="0" y="1455"/>
                    <a:pt x="0" y="3249"/>
                  </a:cubicBezTo>
                  <a:cubicBezTo>
                    <a:pt x="0" y="5044"/>
                    <a:pt x="1455" y="6498"/>
                    <a:pt x="3235" y="6498"/>
                  </a:cubicBezTo>
                  <a:cubicBezTo>
                    <a:pt x="5029" y="6498"/>
                    <a:pt x="6484" y="5044"/>
                    <a:pt x="6484" y="3249"/>
                  </a:cubicBezTo>
                  <a:cubicBezTo>
                    <a:pt x="6484" y="1455"/>
                    <a:pt x="5029" y="1"/>
                    <a:pt x="3235" y="1"/>
                  </a:cubicBez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0"/>
            <p:cNvSpPr/>
            <p:nvPr/>
          </p:nvSpPr>
          <p:spPr>
            <a:xfrm>
              <a:off x="3232744" y="2956137"/>
              <a:ext cx="300029" cy="300630"/>
            </a:xfrm>
            <a:custGeom>
              <a:avLst/>
              <a:gdLst/>
              <a:ahLst/>
              <a:cxnLst/>
              <a:rect l="l" t="t" r="r" b="b"/>
              <a:pathLst>
                <a:path w="6485" h="6498" extrusionOk="0">
                  <a:moveTo>
                    <a:pt x="3250" y="680"/>
                  </a:moveTo>
                  <a:cubicBezTo>
                    <a:pt x="4663" y="680"/>
                    <a:pt x="5805" y="1836"/>
                    <a:pt x="5805" y="3249"/>
                  </a:cubicBezTo>
                  <a:cubicBezTo>
                    <a:pt x="5805" y="4663"/>
                    <a:pt x="4663" y="5818"/>
                    <a:pt x="3250" y="5818"/>
                  </a:cubicBezTo>
                  <a:cubicBezTo>
                    <a:pt x="1822" y="5818"/>
                    <a:pt x="681" y="4663"/>
                    <a:pt x="681" y="3249"/>
                  </a:cubicBezTo>
                  <a:cubicBezTo>
                    <a:pt x="681" y="1836"/>
                    <a:pt x="1822" y="680"/>
                    <a:pt x="3250" y="680"/>
                  </a:cubicBezTo>
                  <a:close/>
                  <a:moveTo>
                    <a:pt x="3250" y="1"/>
                  </a:moveTo>
                  <a:cubicBezTo>
                    <a:pt x="1455" y="1"/>
                    <a:pt x="1" y="1455"/>
                    <a:pt x="1" y="3249"/>
                  </a:cubicBezTo>
                  <a:cubicBezTo>
                    <a:pt x="1" y="5044"/>
                    <a:pt x="1455" y="6498"/>
                    <a:pt x="3250" y="6498"/>
                  </a:cubicBezTo>
                  <a:cubicBezTo>
                    <a:pt x="5030" y="6498"/>
                    <a:pt x="6484" y="5044"/>
                    <a:pt x="6484" y="3249"/>
                  </a:cubicBezTo>
                  <a:cubicBezTo>
                    <a:pt x="6484" y="1455"/>
                    <a:pt x="5030" y="1"/>
                    <a:pt x="3250" y="1"/>
                  </a:cubicBez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0"/>
            <p:cNvSpPr/>
            <p:nvPr/>
          </p:nvSpPr>
          <p:spPr>
            <a:xfrm>
              <a:off x="2866142" y="2956137"/>
              <a:ext cx="300630" cy="300630"/>
            </a:xfrm>
            <a:custGeom>
              <a:avLst/>
              <a:gdLst/>
              <a:ahLst/>
              <a:cxnLst/>
              <a:rect l="l" t="t" r="r" b="b"/>
              <a:pathLst>
                <a:path w="6498" h="6498" extrusionOk="0">
                  <a:moveTo>
                    <a:pt x="3249" y="680"/>
                  </a:moveTo>
                  <a:cubicBezTo>
                    <a:pt x="4663" y="680"/>
                    <a:pt x="5818" y="1836"/>
                    <a:pt x="5818" y="3249"/>
                  </a:cubicBezTo>
                  <a:cubicBezTo>
                    <a:pt x="5818" y="4663"/>
                    <a:pt x="4663" y="5818"/>
                    <a:pt x="3249" y="5818"/>
                  </a:cubicBezTo>
                  <a:cubicBezTo>
                    <a:pt x="1836" y="5818"/>
                    <a:pt x="680" y="4663"/>
                    <a:pt x="680" y="3249"/>
                  </a:cubicBezTo>
                  <a:cubicBezTo>
                    <a:pt x="680" y="1836"/>
                    <a:pt x="1836" y="680"/>
                    <a:pt x="3249" y="680"/>
                  </a:cubicBezTo>
                  <a:close/>
                  <a:moveTo>
                    <a:pt x="3249" y="1"/>
                  </a:moveTo>
                  <a:cubicBezTo>
                    <a:pt x="1455" y="1"/>
                    <a:pt x="1" y="1455"/>
                    <a:pt x="1" y="3249"/>
                  </a:cubicBezTo>
                  <a:cubicBezTo>
                    <a:pt x="1" y="5044"/>
                    <a:pt x="1455" y="6498"/>
                    <a:pt x="3249" y="6498"/>
                  </a:cubicBezTo>
                  <a:cubicBezTo>
                    <a:pt x="5030" y="6498"/>
                    <a:pt x="6498" y="5044"/>
                    <a:pt x="6498" y="3249"/>
                  </a:cubicBezTo>
                  <a:cubicBezTo>
                    <a:pt x="6498" y="1455"/>
                    <a:pt x="5030" y="1"/>
                    <a:pt x="3249" y="1"/>
                  </a:cubicBez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2" name="Google Shape;1632;p40"/>
          <p:cNvGrpSpPr/>
          <p:nvPr/>
        </p:nvGrpSpPr>
        <p:grpSpPr>
          <a:xfrm>
            <a:off x="8430769" y="827754"/>
            <a:ext cx="961714" cy="962207"/>
            <a:chOff x="1694627" y="1846246"/>
            <a:chExt cx="1174111" cy="1174713"/>
          </a:xfrm>
        </p:grpSpPr>
        <p:sp>
          <p:nvSpPr>
            <p:cNvPr id="1633" name="Google Shape;1633;p40"/>
            <p:cNvSpPr/>
            <p:nvPr/>
          </p:nvSpPr>
          <p:spPr>
            <a:xfrm>
              <a:off x="1694627" y="2158163"/>
              <a:ext cx="862195" cy="862796"/>
            </a:xfrm>
            <a:custGeom>
              <a:avLst/>
              <a:gdLst/>
              <a:ahLst/>
              <a:cxnLst/>
              <a:rect l="l" t="t" r="r" b="b"/>
              <a:pathLst>
                <a:path w="18636" h="18649" extrusionOk="0">
                  <a:moveTo>
                    <a:pt x="1088" y="0"/>
                  </a:moveTo>
                  <a:lnTo>
                    <a:pt x="0" y="1101"/>
                  </a:lnTo>
                  <a:lnTo>
                    <a:pt x="17548" y="18649"/>
                  </a:lnTo>
                  <a:lnTo>
                    <a:pt x="18635" y="17561"/>
                  </a:lnTo>
                  <a:lnTo>
                    <a:pt x="1088" y="0"/>
                  </a:ln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0"/>
            <p:cNvSpPr/>
            <p:nvPr/>
          </p:nvSpPr>
          <p:spPr>
            <a:xfrm>
              <a:off x="1798399" y="2054391"/>
              <a:ext cx="862796" cy="862842"/>
            </a:xfrm>
            <a:custGeom>
              <a:avLst/>
              <a:gdLst/>
              <a:ahLst/>
              <a:cxnLst/>
              <a:rect l="l" t="t" r="r" b="b"/>
              <a:pathLst>
                <a:path w="18649" h="18650" extrusionOk="0">
                  <a:moveTo>
                    <a:pt x="1087" y="1"/>
                  </a:moveTo>
                  <a:lnTo>
                    <a:pt x="0" y="1088"/>
                  </a:lnTo>
                  <a:lnTo>
                    <a:pt x="17548" y="18649"/>
                  </a:lnTo>
                  <a:lnTo>
                    <a:pt x="18649" y="17548"/>
                  </a:lnTo>
                  <a:lnTo>
                    <a:pt x="1087" y="1"/>
                  </a:ln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0"/>
            <p:cNvSpPr/>
            <p:nvPr/>
          </p:nvSpPr>
          <p:spPr>
            <a:xfrm>
              <a:off x="1902125" y="1950018"/>
              <a:ext cx="862842" cy="862796"/>
            </a:xfrm>
            <a:custGeom>
              <a:avLst/>
              <a:gdLst/>
              <a:ahLst/>
              <a:cxnLst/>
              <a:rect l="l" t="t" r="r" b="b"/>
              <a:pathLst>
                <a:path w="18650" h="18649" extrusionOk="0">
                  <a:moveTo>
                    <a:pt x="1102" y="0"/>
                  </a:moveTo>
                  <a:lnTo>
                    <a:pt x="1" y="1101"/>
                  </a:lnTo>
                  <a:lnTo>
                    <a:pt x="17562" y="18649"/>
                  </a:lnTo>
                  <a:lnTo>
                    <a:pt x="18649" y="17561"/>
                  </a:lnTo>
                  <a:lnTo>
                    <a:pt x="1102" y="0"/>
                  </a:ln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0"/>
            <p:cNvSpPr/>
            <p:nvPr/>
          </p:nvSpPr>
          <p:spPr>
            <a:xfrm>
              <a:off x="2006544" y="1846246"/>
              <a:ext cx="862195" cy="862842"/>
            </a:xfrm>
            <a:custGeom>
              <a:avLst/>
              <a:gdLst/>
              <a:ahLst/>
              <a:cxnLst/>
              <a:rect l="l" t="t" r="r" b="b"/>
              <a:pathLst>
                <a:path w="18636" h="18650" extrusionOk="0">
                  <a:moveTo>
                    <a:pt x="1087" y="1"/>
                  </a:moveTo>
                  <a:lnTo>
                    <a:pt x="0" y="1102"/>
                  </a:lnTo>
                  <a:lnTo>
                    <a:pt x="17548" y="18649"/>
                  </a:lnTo>
                  <a:lnTo>
                    <a:pt x="18635" y="17562"/>
                  </a:lnTo>
                  <a:lnTo>
                    <a:pt x="1087" y="1"/>
                  </a:ln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7" name="Google Shape;1637;p40"/>
          <p:cNvGrpSpPr/>
          <p:nvPr/>
        </p:nvGrpSpPr>
        <p:grpSpPr>
          <a:xfrm>
            <a:off x="8568342" y="74242"/>
            <a:ext cx="448683" cy="416245"/>
            <a:chOff x="2261833" y="835687"/>
            <a:chExt cx="547776" cy="508173"/>
          </a:xfrm>
        </p:grpSpPr>
        <p:sp>
          <p:nvSpPr>
            <p:cNvPr id="1638" name="Google Shape;1638;p40"/>
            <p:cNvSpPr/>
            <p:nvPr/>
          </p:nvSpPr>
          <p:spPr>
            <a:xfrm>
              <a:off x="2261833" y="835687"/>
              <a:ext cx="278006" cy="254134"/>
            </a:xfrm>
            <a:custGeom>
              <a:avLst/>
              <a:gdLst/>
              <a:ahLst/>
              <a:cxnLst/>
              <a:rect l="l" t="t" r="r" b="b"/>
              <a:pathLst>
                <a:path w="6009" h="5493" extrusionOk="0">
                  <a:moveTo>
                    <a:pt x="531" y="1"/>
                  </a:moveTo>
                  <a:lnTo>
                    <a:pt x="531" y="1"/>
                  </a:lnTo>
                  <a:cubicBezTo>
                    <a:pt x="531" y="1"/>
                    <a:pt x="1" y="4541"/>
                    <a:pt x="5913" y="5492"/>
                  </a:cubicBezTo>
                  <a:cubicBezTo>
                    <a:pt x="5913" y="5492"/>
                    <a:pt x="6008" y="259"/>
                    <a:pt x="531" y="1"/>
                  </a:cubicBezTo>
                  <a:close/>
                </a:path>
              </a:pathLst>
            </a:custGeom>
            <a:gradFill>
              <a:gsLst>
                <a:gs pos="0">
                  <a:schemeClr val="accent5"/>
                </a:gs>
                <a:gs pos="57000">
                  <a:schemeClr val="accent5"/>
                </a:gs>
                <a:gs pos="100000">
                  <a:schemeClr val="accent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0"/>
            <p:cNvSpPr/>
            <p:nvPr/>
          </p:nvSpPr>
          <p:spPr>
            <a:xfrm>
              <a:off x="2531602" y="1089772"/>
              <a:ext cx="278006" cy="254087"/>
            </a:xfrm>
            <a:custGeom>
              <a:avLst/>
              <a:gdLst/>
              <a:ahLst/>
              <a:cxnLst/>
              <a:rect l="l" t="t" r="r" b="b"/>
              <a:pathLst>
                <a:path w="6009" h="5492" extrusionOk="0">
                  <a:moveTo>
                    <a:pt x="82" y="0"/>
                  </a:moveTo>
                  <a:lnTo>
                    <a:pt x="82" y="0"/>
                  </a:lnTo>
                  <a:cubicBezTo>
                    <a:pt x="82" y="0"/>
                    <a:pt x="1" y="5233"/>
                    <a:pt x="5478" y="5491"/>
                  </a:cubicBezTo>
                  <a:cubicBezTo>
                    <a:pt x="5478" y="5491"/>
                    <a:pt x="6008" y="952"/>
                    <a:pt x="82" y="0"/>
                  </a:cubicBezTo>
                  <a:close/>
                </a:path>
              </a:pathLst>
            </a:custGeom>
            <a:gradFill>
              <a:gsLst>
                <a:gs pos="0">
                  <a:schemeClr val="accent5"/>
                </a:gs>
                <a:gs pos="57000">
                  <a:schemeClr val="accent5"/>
                </a:gs>
                <a:gs pos="100000">
                  <a:schemeClr val="accent6"/>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0"/>
            <p:cNvSpPr/>
            <p:nvPr/>
          </p:nvSpPr>
          <p:spPr>
            <a:xfrm>
              <a:off x="2281958" y="1089772"/>
              <a:ext cx="253486" cy="249646"/>
            </a:xfrm>
            <a:custGeom>
              <a:avLst/>
              <a:gdLst/>
              <a:ahLst/>
              <a:cxnLst/>
              <a:rect l="l" t="t" r="r" b="b"/>
              <a:pathLst>
                <a:path w="5479" h="5396" extrusionOk="0">
                  <a:moveTo>
                    <a:pt x="5465" y="0"/>
                  </a:moveTo>
                  <a:cubicBezTo>
                    <a:pt x="5179" y="0"/>
                    <a:pt x="238" y="77"/>
                    <a:pt x="0" y="5383"/>
                  </a:cubicBezTo>
                  <a:cubicBezTo>
                    <a:pt x="0" y="5383"/>
                    <a:pt x="109" y="5396"/>
                    <a:pt x="297" y="5396"/>
                  </a:cubicBezTo>
                  <a:cubicBezTo>
                    <a:pt x="1318" y="5396"/>
                    <a:pt x="4674" y="5008"/>
                    <a:pt x="5478" y="0"/>
                  </a:cubicBezTo>
                  <a:cubicBezTo>
                    <a:pt x="5478" y="0"/>
                    <a:pt x="5474" y="0"/>
                    <a:pt x="5465" y="0"/>
                  </a:cubicBezTo>
                  <a:close/>
                </a:path>
              </a:pathLst>
            </a:custGeom>
            <a:gradFill>
              <a:gsLst>
                <a:gs pos="0">
                  <a:schemeClr val="accent5"/>
                </a:gs>
                <a:gs pos="57000">
                  <a:schemeClr val="accent5"/>
                </a:gs>
                <a:gs pos="100000">
                  <a:schemeClr val="accent6"/>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2535396" y="840128"/>
              <a:ext cx="254087" cy="249692"/>
            </a:xfrm>
            <a:custGeom>
              <a:avLst/>
              <a:gdLst/>
              <a:ahLst/>
              <a:cxnLst/>
              <a:rect l="l" t="t" r="r" b="b"/>
              <a:pathLst>
                <a:path w="5492" h="5397" extrusionOk="0">
                  <a:moveTo>
                    <a:pt x="5194" y="1"/>
                  </a:moveTo>
                  <a:cubicBezTo>
                    <a:pt x="4170" y="1"/>
                    <a:pt x="804" y="389"/>
                    <a:pt x="0" y="5396"/>
                  </a:cubicBezTo>
                  <a:cubicBezTo>
                    <a:pt x="0" y="5396"/>
                    <a:pt x="6" y="5396"/>
                    <a:pt x="17" y="5396"/>
                  </a:cubicBezTo>
                  <a:cubicBezTo>
                    <a:pt x="346" y="5396"/>
                    <a:pt x="5242" y="5307"/>
                    <a:pt x="5491" y="14"/>
                  </a:cubicBezTo>
                  <a:cubicBezTo>
                    <a:pt x="5491" y="14"/>
                    <a:pt x="5382" y="1"/>
                    <a:pt x="5194" y="1"/>
                  </a:cubicBezTo>
                  <a:close/>
                </a:path>
              </a:pathLst>
            </a:custGeom>
            <a:gradFill>
              <a:gsLst>
                <a:gs pos="0">
                  <a:schemeClr val="accent5"/>
                </a:gs>
                <a:gs pos="57000">
                  <a:schemeClr val="accent5"/>
                </a:gs>
                <a:gs pos="100000">
                  <a:schemeClr val="accent6"/>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2" name="Google Shape;1642;p40"/>
          <p:cNvGrpSpPr/>
          <p:nvPr/>
        </p:nvGrpSpPr>
        <p:grpSpPr>
          <a:xfrm>
            <a:off x="7503409" y="79125"/>
            <a:ext cx="873604" cy="406467"/>
            <a:chOff x="1329275" y="1507913"/>
            <a:chExt cx="1066541" cy="496237"/>
          </a:xfrm>
        </p:grpSpPr>
        <p:sp>
          <p:nvSpPr>
            <p:cNvPr id="1643" name="Google Shape;1643;p40"/>
            <p:cNvSpPr/>
            <p:nvPr/>
          </p:nvSpPr>
          <p:spPr>
            <a:xfrm>
              <a:off x="2186375" y="1794708"/>
              <a:ext cx="209442" cy="209442"/>
            </a:xfrm>
            <a:custGeom>
              <a:avLst/>
              <a:gdLst/>
              <a:ahLst/>
              <a:cxnLst/>
              <a:rect l="l" t="t" r="r" b="b"/>
              <a:pathLst>
                <a:path w="4527" h="4527" extrusionOk="0">
                  <a:moveTo>
                    <a:pt x="2257" y="0"/>
                  </a:moveTo>
                  <a:cubicBezTo>
                    <a:pt x="1006" y="0"/>
                    <a:pt x="0" y="1006"/>
                    <a:pt x="0" y="2270"/>
                  </a:cubicBezTo>
                  <a:cubicBezTo>
                    <a:pt x="0" y="3520"/>
                    <a:pt x="1006" y="4526"/>
                    <a:pt x="2257" y="4526"/>
                  </a:cubicBezTo>
                  <a:cubicBezTo>
                    <a:pt x="3521" y="4526"/>
                    <a:pt x="4527" y="3520"/>
                    <a:pt x="4527" y="2270"/>
                  </a:cubicBezTo>
                  <a:cubicBezTo>
                    <a:pt x="4527" y="1006"/>
                    <a:pt x="3521" y="0"/>
                    <a:pt x="2257" y="0"/>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1900228" y="1794708"/>
              <a:ext cx="210089" cy="209442"/>
            </a:xfrm>
            <a:custGeom>
              <a:avLst/>
              <a:gdLst/>
              <a:ahLst/>
              <a:cxnLst/>
              <a:rect l="l" t="t" r="r" b="b"/>
              <a:pathLst>
                <a:path w="4541" h="4527" extrusionOk="0">
                  <a:moveTo>
                    <a:pt x="2271" y="0"/>
                  </a:moveTo>
                  <a:cubicBezTo>
                    <a:pt x="1020" y="0"/>
                    <a:pt x="1" y="1006"/>
                    <a:pt x="1" y="2270"/>
                  </a:cubicBezTo>
                  <a:cubicBezTo>
                    <a:pt x="1" y="3520"/>
                    <a:pt x="1020" y="4526"/>
                    <a:pt x="2271" y="4526"/>
                  </a:cubicBezTo>
                  <a:cubicBezTo>
                    <a:pt x="3521" y="4526"/>
                    <a:pt x="4541" y="3520"/>
                    <a:pt x="4541" y="2270"/>
                  </a:cubicBezTo>
                  <a:cubicBezTo>
                    <a:pt x="4541" y="1006"/>
                    <a:pt x="3521" y="0"/>
                    <a:pt x="2271" y="0"/>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1614775" y="1794708"/>
              <a:ext cx="209442" cy="209442"/>
            </a:xfrm>
            <a:custGeom>
              <a:avLst/>
              <a:gdLst/>
              <a:ahLst/>
              <a:cxnLst/>
              <a:rect l="l" t="t" r="r" b="b"/>
              <a:pathLst>
                <a:path w="4527" h="4527" extrusionOk="0">
                  <a:moveTo>
                    <a:pt x="2270" y="0"/>
                  </a:moveTo>
                  <a:cubicBezTo>
                    <a:pt x="1020" y="0"/>
                    <a:pt x="0" y="1006"/>
                    <a:pt x="0" y="2270"/>
                  </a:cubicBezTo>
                  <a:cubicBezTo>
                    <a:pt x="0" y="3520"/>
                    <a:pt x="1020" y="4526"/>
                    <a:pt x="2270" y="4526"/>
                  </a:cubicBezTo>
                  <a:cubicBezTo>
                    <a:pt x="3521" y="4526"/>
                    <a:pt x="4526" y="3520"/>
                    <a:pt x="4526" y="2270"/>
                  </a:cubicBezTo>
                  <a:cubicBezTo>
                    <a:pt x="4526" y="1006"/>
                    <a:pt x="3521" y="0"/>
                    <a:pt x="2270" y="0"/>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1329275" y="1794708"/>
              <a:ext cx="209442" cy="209442"/>
            </a:xfrm>
            <a:custGeom>
              <a:avLst/>
              <a:gdLst/>
              <a:ahLst/>
              <a:cxnLst/>
              <a:rect l="l" t="t" r="r" b="b"/>
              <a:pathLst>
                <a:path w="4527" h="4527" extrusionOk="0">
                  <a:moveTo>
                    <a:pt x="2257" y="0"/>
                  </a:moveTo>
                  <a:cubicBezTo>
                    <a:pt x="1006" y="0"/>
                    <a:pt x="0" y="1006"/>
                    <a:pt x="0" y="2270"/>
                  </a:cubicBezTo>
                  <a:cubicBezTo>
                    <a:pt x="0" y="3520"/>
                    <a:pt x="1006" y="4526"/>
                    <a:pt x="2257" y="4526"/>
                  </a:cubicBezTo>
                  <a:cubicBezTo>
                    <a:pt x="3507" y="4526"/>
                    <a:pt x="4526" y="3520"/>
                    <a:pt x="4526" y="2270"/>
                  </a:cubicBezTo>
                  <a:cubicBezTo>
                    <a:pt x="4526" y="1006"/>
                    <a:pt x="3507" y="0"/>
                    <a:pt x="2257" y="0"/>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2186375" y="1507913"/>
              <a:ext cx="209442" cy="210089"/>
            </a:xfrm>
            <a:custGeom>
              <a:avLst/>
              <a:gdLst/>
              <a:ahLst/>
              <a:cxnLst/>
              <a:rect l="l" t="t" r="r" b="b"/>
              <a:pathLst>
                <a:path w="4527" h="4541" extrusionOk="0">
                  <a:moveTo>
                    <a:pt x="2257" y="1"/>
                  </a:moveTo>
                  <a:cubicBezTo>
                    <a:pt x="1006" y="1"/>
                    <a:pt x="0" y="1020"/>
                    <a:pt x="0" y="2271"/>
                  </a:cubicBezTo>
                  <a:cubicBezTo>
                    <a:pt x="0" y="3521"/>
                    <a:pt x="1006" y="4541"/>
                    <a:pt x="2257" y="4541"/>
                  </a:cubicBezTo>
                  <a:cubicBezTo>
                    <a:pt x="3521" y="4541"/>
                    <a:pt x="4527" y="3521"/>
                    <a:pt x="4527" y="2271"/>
                  </a:cubicBezTo>
                  <a:cubicBezTo>
                    <a:pt x="4527" y="1020"/>
                    <a:pt x="3521" y="1"/>
                    <a:pt x="2257" y="1"/>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1900228" y="1507913"/>
              <a:ext cx="210089" cy="210089"/>
            </a:xfrm>
            <a:custGeom>
              <a:avLst/>
              <a:gdLst/>
              <a:ahLst/>
              <a:cxnLst/>
              <a:rect l="l" t="t" r="r" b="b"/>
              <a:pathLst>
                <a:path w="4541" h="4541" extrusionOk="0">
                  <a:moveTo>
                    <a:pt x="2271" y="1"/>
                  </a:moveTo>
                  <a:cubicBezTo>
                    <a:pt x="1020" y="1"/>
                    <a:pt x="1" y="1020"/>
                    <a:pt x="1" y="2271"/>
                  </a:cubicBezTo>
                  <a:cubicBezTo>
                    <a:pt x="1" y="3521"/>
                    <a:pt x="1020" y="4541"/>
                    <a:pt x="2271" y="4541"/>
                  </a:cubicBezTo>
                  <a:cubicBezTo>
                    <a:pt x="3521" y="4541"/>
                    <a:pt x="4541" y="3521"/>
                    <a:pt x="4541" y="2271"/>
                  </a:cubicBezTo>
                  <a:cubicBezTo>
                    <a:pt x="4541" y="1020"/>
                    <a:pt x="3521" y="1"/>
                    <a:pt x="2271" y="1"/>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1614775" y="1507913"/>
              <a:ext cx="209442" cy="210089"/>
            </a:xfrm>
            <a:custGeom>
              <a:avLst/>
              <a:gdLst/>
              <a:ahLst/>
              <a:cxnLst/>
              <a:rect l="l" t="t" r="r" b="b"/>
              <a:pathLst>
                <a:path w="4527" h="4541" extrusionOk="0">
                  <a:moveTo>
                    <a:pt x="2270" y="1"/>
                  </a:moveTo>
                  <a:cubicBezTo>
                    <a:pt x="1020" y="1"/>
                    <a:pt x="0" y="1020"/>
                    <a:pt x="0" y="2271"/>
                  </a:cubicBezTo>
                  <a:cubicBezTo>
                    <a:pt x="0" y="3521"/>
                    <a:pt x="1020" y="4541"/>
                    <a:pt x="2270" y="4541"/>
                  </a:cubicBezTo>
                  <a:cubicBezTo>
                    <a:pt x="3521" y="4541"/>
                    <a:pt x="4526" y="3521"/>
                    <a:pt x="4526" y="2271"/>
                  </a:cubicBezTo>
                  <a:cubicBezTo>
                    <a:pt x="4526" y="1020"/>
                    <a:pt x="3521" y="1"/>
                    <a:pt x="2270" y="1"/>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1329275" y="1507913"/>
              <a:ext cx="209442" cy="210089"/>
            </a:xfrm>
            <a:custGeom>
              <a:avLst/>
              <a:gdLst/>
              <a:ahLst/>
              <a:cxnLst/>
              <a:rect l="l" t="t" r="r" b="b"/>
              <a:pathLst>
                <a:path w="4527" h="4541" extrusionOk="0">
                  <a:moveTo>
                    <a:pt x="2257" y="1"/>
                  </a:moveTo>
                  <a:cubicBezTo>
                    <a:pt x="1006" y="1"/>
                    <a:pt x="0" y="1020"/>
                    <a:pt x="0" y="2271"/>
                  </a:cubicBezTo>
                  <a:cubicBezTo>
                    <a:pt x="0" y="3521"/>
                    <a:pt x="1006" y="4541"/>
                    <a:pt x="2257" y="4541"/>
                  </a:cubicBezTo>
                  <a:cubicBezTo>
                    <a:pt x="3507" y="4541"/>
                    <a:pt x="4526" y="3521"/>
                    <a:pt x="4526" y="2271"/>
                  </a:cubicBezTo>
                  <a:cubicBezTo>
                    <a:pt x="4526" y="1020"/>
                    <a:pt x="3507" y="1"/>
                    <a:pt x="2257" y="1"/>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1" name="Google Shape;1651;p40"/>
          <p:cNvSpPr/>
          <p:nvPr/>
        </p:nvSpPr>
        <p:spPr>
          <a:xfrm>
            <a:off x="7065877" y="85729"/>
            <a:ext cx="200591" cy="393262"/>
          </a:xfrm>
          <a:custGeom>
            <a:avLst/>
            <a:gdLst/>
            <a:ahLst/>
            <a:cxnLst/>
            <a:rect l="l" t="t" r="r" b="b"/>
            <a:pathLst>
              <a:path w="5293" h="10377" extrusionOk="0">
                <a:moveTo>
                  <a:pt x="4282" y="276"/>
                </a:moveTo>
                <a:cubicBezTo>
                  <a:pt x="4282" y="289"/>
                  <a:pt x="4282" y="303"/>
                  <a:pt x="4282" y="316"/>
                </a:cubicBezTo>
                <a:lnTo>
                  <a:pt x="4268" y="316"/>
                </a:lnTo>
                <a:cubicBezTo>
                  <a:pt x="4268" y="303"/>
                  <a:pt x="4268" y="289"/>
                  <a:pt x="4268" y="276"/>
                </a:cubicBezTo>
                <a:close/>
                <a:moveTo>
                  <a:pt x="2556" y="942"/>
                </a:moveTo>
                <a:cubicBezTo>
                  <a:pt x="2556" y="955"/>
                  <a:pt x="2556" y="955"/>
                  <a:pt x="2542" y="969"/>
                </a:cubicBezTo>
                <a:cubicBezTo>
                  <a:pt x="2542" y="969"/>
                  <a:pt x="2542" y="955"/>
                  <a:pt x="2542" y="955"/>
                </a:cubicBezTo>
                <a:cubicBezTo>
                  <a:pt x="2542" y="955"/>
                  <a:pt x="2556" y="955"/>
                  <a:pt x="2556" y="942"/>
                </a:cubicBezTo>
                <a:close/>
                <a:moveTo>
                  <a:pt x="3616" y="1173"/>
                </a:moveTo>
                <a:cubicBezTo>
                  <a:pt x="3616" y="1186"/>
                  <a:pt x="3616" y="1186"/>
                  <a:pt x="3616" y="1200"/>
                </a:cubicBezTo>
                <a:lnTo>
                  <a:pt x="3575" y="1200"/>
                </a:lnTo>
                <a:cubicBezTo>
                  <a:pt x="3575" y="1200"/>
                  <a:pt x="3589" y="1200"/>
                  <a:pt x="3589" y="1186"/>
                </a:cubicBezTo>
                <a:cubicBezTo>
                  <a:pt x="3589" y="1186"/>
                  <a:pt x="3602" y="1186"/>
                  <a:pt x="3616" y="1173"/>
                </a:cubicBezTo>
                <a:close/>
                <a:moveTo>
                  <a:pt x="2528" y="1621"/>
                </a:moveTo>
                <a:cubicBezTo>
                  <a:pt x="2515" y="1662"/>
                  <a:pt x="2501" y="1689"/>
                  <a:pt x="2447" y="1703"/>
                </a:cubicBezTo>
                <a:cubicBezTo>
                  <a:pt x="2447" y="1689"/>
                  <a:pt x="2433" y="1662"/>
                  <a:pt x="2433" y="1635"/>
                </a:cubicBezTo>
                <a:cubicBezTo>
                  <a:pt x="2460" y="1635"/>
                  <a:pt x="2488" y="1635"/>
                  <a:pt x="2528" y="1621"/>
                </a:cubicBezTo>
                <a:close/>
                <a:moveTo>
                  <a:pt x="1509" y="1730"/>
                </a:moveTo>
                <a:cubicBezTo>
                  <a:pt x="1523" y="1730"/>
                  <a:pt x="1523" y="1744"/>
                  <a:pt x="1536" y="1744"/>
                </a:cubicBezTo>
                <a:cubicBezTo>
                  <a:pt x="1523" y="1744"/>
                  <a:pt x="1509" y="1757"/>
                  <a:pt x="1495" y="1757"/>
                </a:cubicBezTo>
                <a:cubicBezTo>
                  <a:pt x="1495" y="1757"/>
                  <a:pt x="1495" y="1744"/>
                  <a:pt x="1509" y="1744"/>
                </a:cubicBezTo>
                <a:cubicBezTo>
                  <a:pt x="1509" y="1730"/>
                  <a:pt x="1509" y="1730"/>
                  <a:pt x="1509" y="1730"/>
                </a:cubicBezTo>
                <a:close/>
                <a:moveTo>
                  <a:pt x="2257" y="1839"/>
                </a:moveTo>
                <a:cubicBezTo>
                  <a:pt x="2270" y="1839"/>
                  <a:pt x="2270" y="1852"/>
                  <a:pt x="2270" y="1852"/>
                </a:cubicBezTo>
                <a:lnTo>
                  <a:pt x="2297" y="1852"/>
                </a:lnTo>
                <a:cubicBezTo>
                  <a:pt x="2284" y="1852"/>
                  <a:pt x="2284" y="1866"/>
                  <a:pt x="2270" y="1880"/>
                </a:cubicBezTo>
                <a:cubicBezTo>
                  <a:pt x="2270" y="1866"/>
                  <a:pt x="2270" y="1866"/>
                  <a:pt x="2270" y="1852"/>
                </a:cubicBezTo>
                <a:lnTo>
                  <a:pt x="2257" y="1852"/>
                </a:lnTo>
                <a:cubicBezTo>
                  <a:pt x="2257" y="1852"/>
                  <a:pt x="2257" y="1839"/>
                  <a:pt x="2257" y="1839"/>
                </a:cubicBezTo>
                <a:close/>
                <a:moveTo>
                  <a:pt x="1930" y="2722"/>
                </a:moveTo>
                <a:cubicBezTo>
                  <a:pt x="1930" y="2749"/>
                  <a:pt x="1917" y="2790"/>
                  <a:pt x="1890" y="2845"/>
                </a:cubicBezTo>
                <a:cubicBezTo>
                  <a:pt x="1876" y="2804"/>
                  <a:pt x="1876" y="2763"/>
                  <a:pt x="1930" y="2722"/>
                </a:cubicBezTo>
                <a:close/>
                <a:moveTo>
                  <a:pt x="5138" y="3171"/>
                </a:moveTo>
                <a:cubicBezTo>
                  <a:pt x="5179" y="3212"/>
                  <a:pt x="5193" y="3280"/>
                  <a:pt x="5193" y="3361"/>
                </a:cubicBezTo>
                <a:cubicBezTo>
                  <a:pt x="5179" y="3293"/>
                  <a:pt x="5165" y="3225"/>
                  <a:pt x="5138" y="3171"/>
                </a:cubicBezTo>
                <a:close/>
                <a:moveTo>
                  <a:pt x="2977" y="6800"/>
                </a:moveTo>
                <a:cubicBezTo>
                  <a:pt x="2963" y="6800"/>
                  <a:pt x="2963" y="6814"/>
                  <a:pt x="2963" y="6814"/>
                </a:cubicBezTo>
                <a:cubicBezTo>
                  <a:pt x="2963" y="6800"/>
                  <a:pt x="2963" y="6800"/>
                  <a:pt x="2950" y="6800"/>
                </a:cubicBezTo>
                <a:close/>
                <a:moveTo>
                  <a:pt x="3140" y="6909"/>
                </a:moveTo>
                <a:cubicBezTo>
                  <a:pt x="3140" y="6922"/>
                  <a:pt x="3140" y="6936"/>
                  <a:pt x="3126" y="6936"/>
                </a:cubicBezTo>
                <a:cubicBezTo>
                  <a:pt x="3126" y="6922"/>
                  <a:pt x="3126" y="6922"/>
                  <a:pt x="3140" y="6909"/>
                </a:cubicBezTo>
                <a:close/>
                <a:moveTo>
                  <a:pt x="1849" y="7276"/>
                </a:moveTo>
                <a:cubicBezTo>
                  <a:pt x="1849" y="7276"/>
                  <a:pt x="1849" y="7276"/>
                  <a:pt x="1835" y="7289"/>
                </a:cubicBezTo>
                <a:cubicBezTo>
                  <a:pt x="1835" y="7276"/>
                  <a:pt x="1835" y="7276"/>
                  <a:pt x="1849" y="7276"/>
                </a:cubicBezTo>
                <a:close/>
                <a:moveTo>
                  <a:pt x="3521" y="8050"/>
                </a:moveTo>
                <a:cubicBezTo>
                  <a:pt x="3521" y="8050"/>
                  <a:pt x="3521" y="8064"/>
                  <a:pt x="3534" y="8064"/>
                </a:cubicBezTo>
                <a:cubicBezTo>
                  <a:pt x="3521" y="8064"/>
                  <a:pt x="3521" y="8064"/>
                  <a:pt x="3521" y="8078"/>
                </a:cubicBezTo>
                <a:cubicBezTo>
                  <a:pt x="3521" y="8064"/>
                  <a:pt x="3521" y="8064"/>
                  <a:pt x="3521" y="8050"/>
                </a:cubicBezTo>
                <a:close/>
                <a:moveTo>
                  <a:pt x="2501" y="9287"/>
                </a:moveTo>
                <a:cubicBezTo>
                  <a:pt x="2501" y="9315"/>
                  <a:pt x="2501" y="9328"/>
                  <a:pt x="2501" y="9342"/>
                </a:cubicBezTo>
                <a:cubicBezTo>
                  <a:pt x="2501" y="9342"/>
                  <a:pt x="2501" y="9355"/>
                  <a:pt x="2488" y="9355"/>
                </a:cubicBezTo>
                <a:cubicBezTo>
                  <a:pt x="2488" y="9355"/>
                  <a:pt x="2501" y="9355"/>
                  <a:pt x="2488" y="9342"/>
                </a:cubicBezTo>
                <a:cubicBezTo>
                  <a:pt x="2485" y="9343"/>
                  <a:pt x="2482" y="9344"/>
                  <a:pt x="2481" y="9344"/>
                </a:cubicBezTo>
                <a:cubicBezTo>
                  <a:pt x="2466" y="9344"/>
                  <a:pt x="2489" y="9299"/>
                  <a:pt x="2501" y="9287"/>
                </a:cubicBezTo>
                <a:close/>
                <a:moveTo>
                  <a:pt x="5193" y="9396"/>
                </a:moveTo>
                <a:lnTo>
                  <a:pt x="5193" y="9450"/>
                </a:lnTo>
                <a:cubicBezTo>
                  <a:pt x="5193" y="9437"/>
                  <a:pt x="5179" y="9423"/>
                  <a:pt x="5179" y="9396"/>
                </a:cubicBezTo>
                <a:close/>
                <a:moveTo>
                  <a:pt x="5131" y="1"/>
                </a:moveTo>
                <a:cubicBezTo>
                  <a:pt x="5117" y="1"/>
                  <a:pt x="5101" y="2"/>
                  <a:pt x="5084" y="4"/>
                </a:cubicBezTo>
                <a:cubicBezTo>
                  <a:pt x="5041" y="4"/>
                  <a:pt x="4989" y="3"/>
                  <a:pt x="4933" y="3"/>
                </a:cubicBezTo>
                <a:cubicBezTo>
                  <a:pt x="4792" y="3"/>
                  <a:pt x="4622" y="10"/>
                  <a:pt x="4486" y="58"/>
                </a:cubicBezTo>
                <a:cubicBezTo>
                  <a:pt x="4471" y="56"/>
                  <a:pt x="4457" y="55"/>
                  <a:pt x="4444" y="55"/>
                </a:cubicBezTo>
                <a:cubicBezTo>
                  <a:pt x="4380" y="55"/>
                  <a:pt x="4324" y="79"/>
                  <a:pt x="4268" y="113"/>
                </a:cubicBezTo>
                <a:lnTo>
                  <a:pt x="4160" y="113"/>
                </a:lnTo>
                <a:cubicBezTo>
                  <a:pt x="3996" y="153"/>
                  <a:pt x="3847" y="194"/>
                  <a:pt x="3684" y="235"/>
                </a:cubicBezTo>
                <a:lnTo>
                  <a:pt x="3616" y="262"/>
                </a:lnTo>
                <a:cubicBezTo>
                  <a:pt x="3589" y="276"/>
                  <a:pt x="3548" y="276"/>
                  <a:pt x="3521" y="289"/>
                </a:cubicBezTo>
                <a:cubicBezTo>
                  <a:pt x="3385" y="303"/>
                  <a:pt x="3249" y="371"/>
                  <a:pt x="3194" y="452"/>
                </a:cubicBezTo>
                <a:cubicBezTo>
                  <a:pt x="3181" y="439"/>
                  <a:pt x="3181" y="439"/>
                  <a:pt x="3181" y="425"/>
                </a:cubicBezTo>
                <a:cubicBezTo>
                  <a:pt x="3018" y="520"/>
                  <a:pt x="2515" y="643"/>
                  <a:pt x="2433" y="847"/>
                </a:cubicBezTo>
                <a:cubicBezTo>
                  <a:pt x="2433" y="833"/>
                  <a:pt x="2433" y="833"/>
                  <a:pt x="2433" y="819"/>
                </a:cubicBezTo>
                <a:cubicBezTo>
                  <a:pt x="2352" y="874"/>
                  <a:pt x="2284" y="928"/>
                  <a:pt x="2202" y="969"/>
                </a:cubicBezTo>
                <a:cubicBezTo>
                  <a:pt x="2148" y="1010"/>
                  <a:pt x="2093" y="1050"/>
                  <a:pt x="2053" y="1091"/>
                </a:cubicBezTo>
                <a:cubicBezTo>
                  <a:pt x="1808" y="1295"/>
                  <a:pt x="1536" y="1472"/>
                  <a:pt x="1346" y="1744"/>
                </a:cubicBezTo>
                <a:cubicBezTo>
                  <a:pt x="1305" y="1798"/>
                  <a:pt x="1264" y="1852"/>
                  <a:pt x="1224" y="1907"/>
                </a:cubicBezTo>
                <a:cubicBezTo>
                  <a:pt x="1210" y="1920"/>
                  <a:pt x="1196" y="1948"/>
                  <a:pt x="1183" y="1961"/>
                </a:cubicBezTo>
                <a:cubicBezTo>
                  <a:pt x="1088" y="2083"/>
                  <a:pt x="993" y="2206"/>
                  <a:pt x="897" y="2328"/>
                </a:cubicBezTo>
                <a:cubicBezTo>
                  <a:pt x="857" y="2410"/>
                  <a:pt x="802" y="2478"/>
                  <a:pt x="748" y="2559"/>
                </a:cubicBezTo>
                <a:cubicBezTo>
                  <a:pt x="761" y="2559"/>
                  <a:pt x="775" y="2546"/>
                  <a:pt x="775" y="2546"/>
                </a:cubicBezTo>
                <a:lnTo>
                  <a:pt x="775" y="2546"/>
                </a:lnTo>
                <a:cubicBezTo>
                  <a:pt x="734" y="2600"/>
                  <a:pt x="693" y="2654"/>
                  <a:pt x="680" y="2709"/>
                </a:cubicBezTo>
                <a:cubicBezTo>
                  <a:pt x="612" y="2845"/>
                  <a:pt x="544" y="2967"/>
                  <a:pt x="476" y="3103"/>
                </a:cubicBezTo>
                <a:cubicBezTo>
                  <a:pt x="449" y="3157"/>
                  <a:pt x="435" y="3212"/>
                  <a:pt x="408" y="3252"/>
                </a:cubicBezTo>
                <a:cubicBezTo>
                  <a:pt x="340" y="3348"/>
                  <a:pt x="326" y="3470"/>
                  <a:pt x="299" y="3579"/>
                </a:cubicBezTo>
                <a:lnTo>
                  <a:pt x="354" y="3579"/>
                </a:lnTo>
                <a:cubicBezTo>
                  <a:pt x="136" y="3810"/>
                  <a:pt x="150" y="4245"/>
                  <a:pt x="95" y="4557"/>
                </a:cubicBezTo>
                <a:cubicBezTo>
                  <a:pt x="68" y="4666"/>
                  <a:pt x="27" y="4775"/>
                  <a:pt x="41" y="4897"/>
                </a:cubicBezTo>
                <a:cubicBezTo>
                  <a:pt x="55" y="5305"/>
                  <a:pt x="0" y="5740"/>
                  <a:pt x="150" y="6148"/>
                </a:cubicBezTo>
                <a:cubicBezTo>
                  <a:pt x="109" y="6297"/>
                  <a:pt x="150" y="6406"/>
                  <a:pt x="218" y="6460"/>
                </a:cubicBezTo>
                <a:cubicBezTo>
                  <a:pt x="218" y="6460"/>
                  <a:pt x="204" y="6460"/>
                  <a:pt x="204" y="6474"/>
                </a:cubicBezTo>
                <a:cubicBezTo>
                  <a:pt x="231" y="6718"/>
                  <a:pt x="354" y="6936"/>
                  <a:pt x="422" y="7167"/>
                </a:cubicBezTo>
                <a:cubicBezTo>
                  <a:pt x="435" y="7181"/>
                  <a:pt x="462" y="7208"/>
                  <a:pt x="476" y="7221"/>
                </a:cubicBezTo>
                <a:cubicBezTo>
                  <a:pt x="530" y="7357"/>
                  <a:pt x="585" y="7493"/>
                  <a:pt x="653" y="7615"/>
                </a:cubicBezTo>
                <a:cubicBezTo>
                  <a:pt x="680" y="7711"/>
                  <a:pt x="721" y="7806"/>
                  <a:pt x="789" y="7874"/>
                </a:cubicBezTo>
                <a:cubicBezTo>
                  <a:pt x="979" y="8159"/>
                  <a:pt x="1156" y="8458"/>
                  <a:pt x="1400" y="8689"/>
                </a:cubicBezTo>
                <a:cubicBezTo>
                  <a:pt x="1495" y="8880"/>
                  <a:pt x="1713" y="9015"/>
                  <a:pt x="1835" y="9070"/>
                </a:cubicBezTo>
                <a:lnTo>
                  <a:pt x="1808" y="9070"/>
                </a:lnTo>
                <a:cubicBezTo>
                  <a:pt x="1890" y="9165"/>
                  <a:pt x="2216" y="9478"/>
                  <a:pt x="2379" y="9505"/>
                </a:cubicBezTo>
                <a:lnTo>
                  <a:pt x="2365" y="9505"/>
                </a:lnTo>
                <a:cubicBezTo>
                  <a:pt x="2800" y="9817"/>
                  <a:pt x="3262" y="10035"/>
                  <a:pt x="3779" y="10157"/>
                </a:cubicBezTo>
                <a:cubicBezTo>
                  <a:pt x="3860" y="10184"/>
                  <a:pt x="3928" y="10212"/>
                  <a:pt x="4010" y="10225"/>
                </a:cubicBezTo>
                <a:cubicBezTo>
                  <a:pt x="4173" y="10293"/>
                  <a:pt x="4363" y="10320"/>
                  <a:pt x="4554" y="10320"/>
                </a:cubicBezTo>
                <a:cubicBezTo>
                  <a:pt x="4554" y="10320"/>
                  <a:pt x="4554" y="10307"/>
                  <a:pt x="4554" y="10307"/>
                </a:cubicBezTo>
                <a:cubicBezTo>
                  <a:pt x="4567" y="10307"/>
                  <a:pt x="4581" y="10320"/>
                  <a:pt x="4594" y="10334"/>
                </a:cubicBezTo>
                <a:cubicBezTo>
                  <a:pt x="4676" y="10370"/>
                  <a:pt x="4764" y="10376"/>
                  <a:pt x="4853" y="10376"/>
                </a:cubicBezTo>
                <a:cubicBezTo>
                  <a:pt x="4898" y="10376"/>
                  <a:pt x="4943" y="10375"/>
                  <a:pt x="4989" y="10375"/>
                </a:cubicBezTo>
                <a:lnTo>
                  <a:pt x="5193" y="10375"/>
                </a:lnTo>
                <a:cubicBezTo>
                  <a:pt x="5247" y="10144"/>
                  <a:pt x="5247" y="9913"/>
                  <a:pt x="5220" y="9682"/>
                </a:cubicBezTo>
                <a:cubicBezTo>
                  <a:pt x="5288" y="7887"/>
                  <a:pt x="5274" y="6039"/>
                  <a:pt x="5247" y="4204"/>
                </a:cubicBezTo>
                <a:cubicBezTo>
                  <a:pt x="5260" y="4027"/>
                  <a:pt x="5260" y="3850"/>
                  <a:pt x="5247" y="3687"/>
                </a:cubicBezTo>
                <a:cubicBezTo>
                  <a:pt x="5233" y="2532"/>
                  <a:pt x="5233" y="1377"/>
                  <a:pt x="5247" y="235"/>
                </a:cubicBezTo>
                <a:cubicBezTo>
                  <a:pt x="5247" y="135"/>
                  <a:pt x="5293" y="1"/>
                  <a:pt x="5131" y="1"/>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2" name="Google Shape;1652;p40"/>
          <p:cNvGrpSpPr/>
          <p:nvPr/>
        </p:nvGrpSpPr>
        <p:grpSpPr>
          <a:xfrm>
            <a:off x="8708408" y="1852609"/>
            <a:ext cx="406429" cy="873604"/>
            <a:chOff x="4293639" y="1878956"/>
            <a:chExt cx="496190" cy="1066541"/>
          </a:xfrm>
        </p:grpSpPr>
        <p:sp>
          <p:nvSpPr>
            <p:cNvPr id="1653" name="Google Shape;1653;p40"/>
            <p:cNvSpPr/>
            <p:nvPr/>
          </p:nvSpPr>
          <p:spPr>
            <a:xfrm>
              <a:off x="4579740" y="1878956"/>
              <a:ext cx="210089" cy="209442"/>
            </a:xfrm>
            <a:custGeom>
              <a:avLst/>
              <a:gdLst/>
              <a:ahLst/>
              <a:cxnLst/>
              <a:rect l="l" t="t" r="r" b="b"/>
              <a:pathLst>
                <a:path w="4541" h="4527" extrusionOk="0">
                  <a:moveTo>
                    <a:pt x="2271" y="0"/>
                  </a:moveTo>
                  <a:cubicBezTo>
                    <a:pt x="1020" y="0"/>
                    <a:pt x="1" y="1020"/>
                    <a:pt x="1" y="2270"/>
                  </a:cubicBezTo>
                  <a:cubicBezTo>
                    <a:pt x="1" y="3521"/>
                    <a:pt x="1020" y="4527"/>
                    <a:pt x="2271" y="4527"/>
                  </a:cubicBezTo>
                  <a:cubicBezTo>
                    <a:pt x="3521" y="4527"/>
                    <a:pt x="4540" y="3521"/>
                    <a:pt x="4540" y="2270"/>
                  </a:cubicBezTo>
                  <a:cubicBezTo>
                    <a:pt x="4540" y="1020"/>
                    <a:pt x="3521" y="0"/>
                    <a:pt x="2271" y="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4579740" y="2164455"/>
              <a:ext cx="210089" cy="210089"/>
            </a:xfrm>
            <a:custGeom>
              <a:avLst/>
              <a:gdLst/>
              <a:ahLst/>
              <a:cxnLst/>
              <a:rect l="l" t="t" r="r" b="b"/>
              <a:pathLst>
                <a:path w="4541" h="4541" extrusionOk="0">
                  <a:moveTo>
                    <a:pt x="2271" y="0"/>
                  </a:moveTo>
                  <a:cubicBezTo>
                    <a:pt x="1020" y="0"/>
                    <a:pt x="1" y="1020"/>
                    <a:pt x="1" y="2270"/>
                  </a:cubicBezTo>
                  <a:cubicBezTo>
                    <a:pt x="1" y="3521"/>
                    <a:pt x="1020" y="4540"/>
                    <a:pt x="2271" y="4540"/>
                  </a:cubicBezTo>
                  <a:cubicBezTo>
                    <a:pt x="3521" y="4540"/>
                    <a:pt x="4540" y="3521"/>
                    <a:pt x="4540" y="2270"/>
                  </a:cubicBezTo>
                  <a:cubicBezTo>
                    <a:pt x="4540" y="1020"/>
                    <a:pt x="3521" y="0"/>
                    <a:pt x="2271" y="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4579740" y="2450556"/>
              <a:ext cx="210089" cy="209442"/>
            </a:xfrm>
            <a:custGeom>
              <a:avLst/>
              <a:gdLst/>
              <a:ahLst/>
              <a:cxnLst/>
              <a:rect l="l" t="t" r="r" b="b"/>
              <a:pathLst>
                <a:path w="4541" h="4527" extrusionOk="0">
                  <a:moveTo>
                    <a:pt x="2271" y="1"/>
                  </a:moveTo>
                  <a:cubicBezTo>
                    <a:pt x="1020" y="1"/>
                    <a:pt x="1" y="1007"/>
                    <a:pt x="1" y="2257"/>
                  </a:cubicBezTo>
                  <a:cubicBezTo>
                    <a:pt x="1" y="3507"/>
                    <a:pt x="1020" y="4527"/>
                    <a:pt x="2271" y="4527"/>
                  </a:cubicBezTo>
                  <a:cubicBezTo>
                    <a:pt x="3521" y="4527"/>
                    <a:pt x="4540" y="3507"/>
                    <a:pt x="4540" y="2257"/>
                  </a:cubicBezTo>
                  <a:cubicBezTo>
                    <a:pt x="4540" y="1007"/>
                    <a:pt x="3521" y="1"/>
                    <a:pt x="2271" y="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4579740" y="2736055"/>
              <a:ext cx="210089" cy="209442"/>
            </a:xfrm>
            <a:custGeom>
              <a:avLst/>
              <a:gdLst/>
              <a:ahLst/>
              <a:cxnLst/>
              <a:rect l="l" t="t" r="r" b="b"/>
              <a:pathLst>
                <a:path w="4541" h="4527" extrusionOk="0">
                  <a:moveTo>
                    <a:pt x="2271" y="1"/>
                  </a:moveTo>
                  <a:cubicBezTo>
                    <a:pt x="1020" y="1"/>
                    <a:pt x="1" y="1020"/>
                    <a:pt x="1" y="2270"/>
                  </a:cubicBezTo>
                  <a:cubicBezTo>
                    <a:pt x="1" y="3521"/>
                    <a:pt x="1020" y="4527"/>
                    <a:pt x="2271" y="4527"/>
                  </a:cubicBezTo>
                  <a:cubicBezTo>
                    <a:pt x="3521" y="4527"/>
                    <a:pt x="4540" y="3521"/>
                    <a:pt x="4540" y="2270"/>
                  </a:cubicBezTo>
                  <a:cubicBezTo>
                    <a:pt x="4540" y="1020"/>
                    <a:pt x="3521" y="1"/>
                    <a:pt x="2271" y="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4293639" y="1878956"/>
              <a:ext cx="209442" cy="209442"/>
            </a:xfrm>
            <a:custGeom>
              <a:avLst/>
              <a:gdLst/>
              <a:ahLst/>
              <a:cxnLst/>
              <a:rect l="l" t="t" r="r" b="b"/>
              <a:pathLst>
                <a:path w="4527" h="4527" extrusionOk="0">
                  <a:moveTo>
                    <a:pt x="2270" y="0"/>
                  </a:moveTo>
                  <a:cubicBezTo>
                    <a:pt x="1020" y="0"/>
                    <a:pt x="0" y="1020"/>
                    <a:pt x="0" y="2270"/>
                  </a:cubicBezTo>
                  <a:cubicBezTo>
                    <a:pt x="0" y="3521"/>
                    <a:pt x="1020" y="4527"/>
                    <a:pt x="2270" y="4527"/>
                  </a:cubicBezTo>
                  <a:cubicBezTo>
                    <a:pt x="3521" y="4527"/>
                    <a:pt x="4526" y="3521"/>
                    <a:pt x="4526" y="2270"/>
                  </a:cubicBezTo>
                  <a:cubicBezTo>
                    <a:pt x="4526" y="1020"/>
                    <a:pt x="3521" y="0"/>
                    <a:pt x="2270" y="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4293639" y="2164455"/>
              <a:ext cx="209442" cy="210089"/>
            </a:xfrm>
            <a:custGeom>
              <a:avLst/>
              <a:gdLst/>
              <a:ahLst/>
              <a:cxnLst/>
              <a:rect l="l" t="t" r="r" b="b"/>
              <a:pathLst>
                <a:path w="4527" h="4541" extrusionOk="0">
                  <a:moveTo>
                    <a:pt x="2270" y="0"/>
                  </a:moveTo>
                  <a:cubicBezTo>
                    <a:pt x="1020" y="0"/>
                    <a:pt x="0" y="1020"/>
                    <a:pt x="0" y="2270"/>
                  </a:cubicBezTo>
                  <a:cubicBezTo>
                    <a:pt x="0" y="3521"/>
                    <a:pt x="1020" y="4540"/>
                    <a:pt x="2270" y="4540"/>
                  </a:cubicBezTo>
                  <a:cubicBezTo>
                    <a:pt x="3521" y="4540"/>
                    <a:pt x="4526" y="3521"/>
                    <a:pt x="4526" y="2270"/>
                  </a:cubicBezTo>
                  <a:cubicBezTo>
                    <a:pt x="4526" y="1020"/>
                    <a:pt x="3521" y="0"/>
                    <a:pt x="2270" y="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4293639" y="2450556"/>
              <a:ext cx="209442" cy="209442"/>
            </a:xfrm>
            <a:custGeom>
              <a:avLst/>
              <a:gdLst/>
              <a:ahLst/>
              <a:cxnLst/>
              <a:rect l="l" t="t" r="r" b="b"/>
              <a:pathLst>
                <a:path w="4527" h="4527" extrusionOk="0">
                  <a:moveTo>
                    <a:pt x="2270" y="1"/>
                  </a:moveTo>
                  <a:cubicBezTo>
                    <a:pt x="1020" y="1"/>
                    <a:pt x="0" y="1007"/>
                    <a:pt x="0" y="2257"/>
                  </a:cubicBezTo>
                  <a:cubicBezTo>
                    <a:pt x="0" y="3507"/>
                    <a:pt x="1020" y="4527"/>
                    <a:pt x="2270" y="4527"/>
                  </a:cubicBezTo>
                  <a:cubicBezTo>
                    <a:pt x="3521" y="4527"/>
                    <a:pt x="4526" y="3507"/>
                    <a:pt x="4526" y="2257"/>
                  </a:cubicBezTo>
                  <a:cubicBezTo>
                    <a:pt x="4526" y="1007"/>
                    <a:pt x="3521" y="1"/>
                    <a:pt x="2270" y="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4293639" y="2736055"/>
              <a:ext cx="209442" cy="209442"/>
            </a:xfrm>
            <a:custGeom>
              <a:avLst/>
              <a:gdLst/>
              <a:ahLst/>
              <a:cxnLst/>
              <a:rect l="l" t="t" r="r" b="b"/>
              <a:pathLst>
                <a:path w="4527" h="4527" extrusionOk="0">
                  <a:moveTo>
                    <a:pt x="2270" y="1"/>
                  </a:moveTo>
                  <a:cubicBezTo>
                    <a:pt x="1020" y="1"/>
                    <a:pt x="0" y="1020"/>
                    <a:pt x="0" y="2270"/>
                  </a:cubicBezTo>
                  <a:cubicBezTo>
                    <a:pt x="0" y="3521"/>
                    <a:pt x="1020" y="4527"/>
                    <a:pt x="2270" y="4527"/>
                  </a:cubicBezTo>
                  <a:cubicBezTo>
                    <a:pt x="3521" y="4527"/>
                    <a:pt x="4526" y="3521"/>
                    <a:pt x="4526" y="2270"/>
                  </a:cubicBezTo>
                  <a:cubicBezTo>
                    <a:pt x="4526" y="1020"/>
                    <a:pt x="3521" y="1"/>
                    <a:pt x="2270" y="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1" name="Google Shape;1661;p40"/>
          <p:cNvSpPr/>
          <p:nvPr/>
        </p:nvSpPr>
        <p:spPr>
          <a:xfrm>
            <a:off x="9017037" y="642501"/>
            <a:ext cx="305530" cy="299314"/>
          </a:xfrm>
          <a:custGeom>
            <a:avLst/>
            <a:gdLst/>
            <a:ahLst/>
            <a:cxnLst/>
            <a:rect l="l" t="t" r="r" b="b"/>
            <a:pathLst>
              <a:path w="8062" h="7898" extrusionOk="0">
                <a:moveTo>
                  <a:pt x="4065" y="0"/>
                </a:moveTo>
                <a:cubicBezTo>
                  <a:pt x="3059" y="0"/>
                  <a:pt x="2244" y="816"/>
                  <a:pt x="2244" y="1822"/>
                </a:cubicBezTo>
                <a:cubicBezTo>
                  <a:pt x="2244" y="1944"/>
                  <a:pt x="2257" y="2080"/>
                  <a:pt x="2284" y="2202"/>
                </a:cubicBezTo>
                <a:cubicBezTo>
                  <a:pt x="2135" y="2161"/>
                  <a:pt x="1985" y="2134"/>
                  <a:pt x="1822" y="2134"/>
                </a:cubicBezTo>
                <a:cubicBezTo>
                  <a:pt x="816" y="2134"/>
                  <a:pt x="1" y="2950"/>
                  <a:pt x="1" y="3956"/>
                </a:cubicBezTo>
                <a:cubicBezTo>
                  <a:pt x="1" y="4961"/>
                  <a:pt x="816" y="5777"/>
                  <a:pt x="1822" y="5777"/>
                </a:cubicBezTo>
                <a:cubicBezTo>
                  <a:pt x="1985" y="5777"/>
                  <a:pt x="2135" y="5763"/>
                  <a:pt x="2284" y="5723"/>
                </a:cubicBezTo>
                <a:lnTo>
                  <a:pt x="2284" y="5723"/>
                </a:lnTo>
                <a:cubicBezTo>
                  <a:pt x="2257" y="5831"/>
                  <a:pt x="2244" y="5954"/>
                  <a:pt x="2244" y="6076"/>
                </a:cubicBezTo>
                <a:cubicBezTo>
                  <a:pt x="2244" y="7082"/>
                  <a:pt x="3059" y="7897"/>
                  <a:pt x="4065" y="7897"/>
                </a:cubicBezTo>
                <a:cubicBezTo>
                  <a:pt x="5071" y="7897"/>
                  <a:pt x="5886" y="7082"/>
                  <a:pt x="5886" y="6076"/>
                </a:cubicBezTo>
                <a:cubicBezTo>
                  <a:pt x="5886" y="5967"/>
                  <a:pt x="5873" y="5845"/>
                  <a:pt x="5846" y="5736"/>
                </a:cubicBezTo>
                <a:lnTo>
                  <a:pt x="5846" y="5736"/>
                </a:lnTo>
                <a:cubicBezTo>
                  <a:pt x="5982" y="5763"/>
                  <a:pt x="6104" y="5777"/>
                  <a:pt x="6240" y="5777"/>
                </a:cubicBezTo>
                <a:cubicBezTo>
                  <a:pt x="7246" y="5777"/>
                  <a:pt x="8061" y="4961"/>
                  <a:pt x="8061" y="3956"/>
                </a:cubicBezTo>
                <a:cubicBezTo>
                  <a:pt x="8061" y="2950"/>
                  <a:pt x="7246" y="2134"/>
                  <a:pt x="6240" y="2134"/>
                </a:cubicBezTo>
                <a:cubicBezTo>
                  <a:pt x="6104" y="2134"/>
                  <a:pt x="5968" y="2148"/>
                  <a:pt x="5846" y="2175"/>
                </a:cubicBezTo>
                <a:cubicBezTo>
                  <a:pt x="5873" y="2066"/>
                  <a:pt x="5886" y="1944"/>
                  <a:pt x="5886" y="1822"/>
                </a:cubicBezTo>
                <a:cubicBezTo>
                  <a:pt x="5886" y="816"/>
                  <a:pt x="5071" y="0"/>
                  <a:pt x="4065" y="0"/>
                </a:cubicBezTo>
                <a:close/>
              </a:path>
            </a:pathLst>
          </a:custGeom>
          <a:gradFill>
            <a:gsLst>
              <a:gs pos="0">
                <a:schemeClr val="accent6"/>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74"/>
        <p:cNvGrpSpPr/>
        <p:nvPr/>
      </p:nvGrpSpPr>
      <p:grpSpPr>
        <a:xfrm>
          <a:off x="0" y="0"/>
          <a:ext cx="0" cy="0"/>
          <a:chOff x="0" y="0"/>
          <a:chExt cx="0" cy="0"/>
        </a:xfrm>
      </p:grpSpPr>
      <p:pic>
        <p:nvPicPr>
          <p:cNvPr id="75" name="Google Shape;75;p16"/>
          <p:cNvPicPr preferRelativeResize="0"/>
          <p:nvPr/>
        </p:nvPicPr>
        <p:blipFill>
          <a:blip r:embed="rId2">
            <a:alphaModFix amt="25000"/>
          </a:blip>
          <a:stretch>
            <a:fillRect/>
          </a:stretch>
        </p:blipFill>
        <p:spPr>
          <a:xfrm>
            <a:off x="0" y="0"/>
            <a:ext cx="9144003" cy="5143501"/>
          </a:xfrm>
          <a:prstGeom prst="rect">
            <a:avLst/>
          </a:prstGeom>
          <a:noFill/>
          <a:ln>
            <a:noFill/>
          </a:ln>
        </p:spPr>
      </p:pic>
      <p:sp>
        <p:nvSpPr>
          <p:cNvPr id="76" name="Google Shape;76;p16"/>
          <p:cNvSpPr txBox="1">
            <a:spLocks noGrp="1"/>
          </p:cNvSpPr>
          <p:nvPr>
            <p:ph type="body" idx="1"/>
          </p:nvPr>
        </p:nvSpPr>
        <p:spPr>
          <a:xfrm>
            <a:off x="1532600" y="1287475"/>
            <a:ext cx="6078900" cy="32139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
        <p:nvSpPr>
          <p:cNvPr id="77" name="Google Shape;77;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Tree>
    <p:extLst>
      <p:ext uri="{BB962C8B-B14F-4D97-AF65-F5344CB8AC3E}">
        <p14:creationId xmlns:p14="http://schemas.microsoft.com/office/powerpoint/2010/main" val="276135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8C84091-DDCF-14E1-979B-A5007A46F08A}"/>
              </a:ext>
            </a:extLst>
          </p:cNvPr>
          <p:cNvSpPr>
            <a:spLocks noGrp="1"/>
          </p:cNvSpPr>
          <p:nvPr>
            <p:ph type="ctrTitle"/>
          </p:nvPr>
        </p:nvSpPr>
        <p:spPr>
          <a:xfrm>
            <a:off x="1143000" y="841772"/>
            <a:ext cx="6858000" cy="1790700"/>
          </a:xfrm>
        </p:spPr>
        <p:txBody>
          <a:bodyPr/>
          <a:lstStyle>
            <a:lvl1pPr algn="ctr">
              <a:defRPr sz="4500"/>
            </a:lvl1pPr>
          </a:lstStyle>
          <a:p>
            <a:r>
              <a:rPr lang="vi-VN"/>
              <a:t>Bấm để sửa kiểu tiêu đề Bản cái</a:t>
            </a:r>
          </a:p>
        </p:txBody>
      </p:sp>
      <p:sp>
        <p:nvSpPr>
          <p:cNvPr id="3" name="Tiêu đề phụ 2">
            <a:extLst>
              <a:ext uri="{FF2B5EF4-FFF2-40B4-BE49-F238E27FC236}">
                <a16:creationId xmlns:a16="http://schemas.microsoft.com/office/drawing/2014/main" id="{2843991C-FE1E-80DD-5290-857C7DEB303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7AAAE4D1-3FC0-6689-1663-03EDA79BC8AC}"/>
              </a:ext>
            </a:extLst>
          </p:cNvPr>
          <p:cNvSpPr>
            <a:spLocks noGrp="1"/>
          </p:cNvSpPr>
          <p:nvPr>
            <p:ph type="dt" sz="half" idx="10"/>
          </p:nvPr>
        </p:nvSpPr>
        <p:spPr/>
        <p:txBody>
          <a:bodyPr/>
          <a:lstStyle>
            <a:lvl1pPr>
              <a:defRPr smtClean="0"/>
            </a:lvl1pPr>
          </a:lstStyle>
          <a:p>
            <a:pPr>
              <a:defRPr/>
            </a:pPr>
            <a:fld id="{C0141ACB-8426-40FF-8257-939A7FA939BC}" type="datetimeFigureOut">
              <a:rPr lang="en-US"/>
              <a:pPr>
                <a:defRPr/>
              </a:pPr>
              <a:t>4/19/2023</a:t>
            </a:fld>
            <a:endParaRPr lang="en-US"/>
          </a:p>
        </p:txBody>
      </p:sp>
      <p:sp>
        <p:nvSpPr>
          <p:cNvPr id="5" name="Chỗ dành sẵn cho Chân trang 4">
            <a:extLst>
              <a:ext uri="{FF2B5EF4-FFF2-40B4-BE49-F238E27FC236}">
                <a16:creationId xmlns:a16="http://schemas.microsoft.com/office/drawing/2014/main" id="{736A12EE-A3DB-EA9D-52ED-B2E1EFCB7571}"/>
              </a:ext>
            </a:extLst>
          </p:cNvPr>
          <p:cNvSpPr>
            <a:spLocks noGrp="1"/>
          </p:cNvSpPr>
          <p:nvPr>
            <p:ph type="ftr" sz="quarter" idx="11"/>
          </p:nvPr>
        </p:nvSpPr>
        <p:spPr/>
        <p:txBody>
          <a:bodyPr/>
          <a:lstStyle>
            <a:lvl1pPr>
              <a:defRPr/>
            </a:lvl1pPr>
          </a:lstStyle>
          <a:p>
            <a:pPr>
              <a:defRPr/>
            </a:pPr>
            <a:endParaRPr lang="en-US"/>
          </a:p>
        </p:txBody>
      </p:sp>
      <p:sp>
        <p:nvSpPr>
          <p:cNvPr id="6" name="Chỗ dành sẵn cho Số hiệu Bản chiếu 5">
            <a:extLst>
              <a:ext uri="{FF2B5EF4-FFF2-40B4-BE49-F238E27FC236}">
                <a16:creationId xmlns:a16="http://schemas.microsoft.com/office/drawing/2014/main" id="{B9A4B86E-EFC9-ED77-A0E2-A69942BF1167}"/>
              </a:ext>
            </a:extLst>
          </p:cNvPr>
          <p:cNvSpPr>
            <a:spLocks noGrp="1"/>
          </p:cNvSpPr>
          <p:nvPr>
            <p:ph type="sldNum" sz="quarter" idx="12"/>
          </p:nvPr>
        </p:nvSpPr>
        <p:spPr/>
        <p:txBody>
          <a:bodyPr/>
          <a:lstStyle>
            <a:lvl1pPr>
              <a:defRPr/>
            </a:lvl1pPr>
          </a:lstStyle>
          <a:p>
            <a:fld id="{AC74AAB9-A98B-422A-8FDE-24FD7117C39D}" type="slidenum">
              <a:rPr lang="en-US" altLang="vi-VN"/>
              <a:pPr/>
              <a:t>‹#›</a:t>
            </a:fld>
            <a:endParaRPr lang="en-US" altLang="vi-VN"/>
          </a:p>
        </p:txBody>
      </p:sp>
    </p:spTree>
    <p:extLst>
      <p:ext uri="{BB962C8B-B14F-4D97-AF65-F5344CB8AC3E}">
        <p14:creationId xmlns:p14="http://schemas.microsoft.com/office/powerpoint/2010/main" val="3755816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917046E-CC77-3727-8F58-2CA74ECB3EAB}"/>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875693EE-010E-C6A6-A0B1-EC5FD2BC3D47}"/>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5194D572-D008-4BE0-7053-7B9535D0AD14}"/>
              </a:ext>
            </a:extLst>
          </p:cNvPr>
          <p:cNvSpPr>
            <a:spLocks noGrp="1"/>
          </p:cNvSpPr>
          <p:nvPr>
            <p:ph type="dt" sz="half" idx="10"/>
          </p:nvPr>
        </p:nvSpPr>
        <p:spPr/>
        <p:txBody>
          <a:bodyPr/>
          <a:lstStyle>
            <a:lvl1pPr>
              <a:defRPr smtClean="0"/>
            </a:lvl1pPr>
          </a:lstStyle>
          <a:p>
            <a:pPr>
              <a:defRPr/>
            </a:pPr>
            <a:fld id="{C4AA12C9-2A4C-4BED-9C08-87CB418ED85D}" type="datetimeFigureOut">
              <a:rPr lang="en-US"/>
              <a:pPr>
                <a:defRPr/>
              </a:pPr>
              <a:t>4/19/2023</a:t>
            </a:fld>
            <a:endParaRPr lang="en-US"/>
          </a:p>
        </p:txBody>
      </p:sp>
      <p:sp>
        <p:nvSpPr>
          <p:cNvPr id="5" name="Chỗ dành sẵn cho Chân trang 4">
            <a:extLst>
              <a:ext uri="{FF2B5EF4-FFF2-40B4-BE49-F238E27FC236}">
                <a16:creationId xmlns:a16="http://schemas.microsoft.com/office/drawing/2014/main" id="{FE2C55FF-B138-DB90-8610-FCA59ECEE100}"/>
              </a:ext>
            </a:extLst>
          </p:cNvPr>
          <p:cNvSpPr>
            <a:spLocks noGrp="1"/>
          </p:cNvSpPr>
          <p:nvPr>
            <p:ph type="ftr" sz="quarter" idx="11"/>
          </p:nvPr>
        </p:nvSpPr>
        <p:spPr/>
        <p:txBody>
          <a:bodyPr/>
          <a:lstStyle>
            <a:lvl1pPr>
              <a:defRPr/>
            </a:lvl1pPr>
          </a:lstStyle>
          <a:p>
            <a:pPr>
              <a:defRPr/>
            </a:pPr>
            <a:endParaRPr lang="en-US"/>
          </a:p>
        </p:txBody>
      </p:sp>
      <p:sp>
        <p:nvSpPr>
          <p:cNvPr id="6" name="Chỗ dành sẵn cho Số hiệu Bản chiếu 5">
            <a:extLst>
              <a:ext uri="{FF2B5EF4-FFF2-40B4-BE49-F238E27FC236}">
                <a16:creationId xmlns:a16="http://schemas.microsoft.com/office/drawing/2014/main" id="{1D565BBE-E588-7A17-065E-6BE26BD234E9}"/>
              </a:ext>
            </a:extLst>
          </p:cNvPr>
          <p:cNvSpPr>
            <a:spLocks noGrp="1"/>
          </p:cNvSpPr>
          <p:nvPr>
            <p:ph type="sldNum" sz="quarter" idx="12"/>
          </p:nvPr>
        </p:nvSpPr>
        <p:spPr/>
        <p:txBody>
          <a:bodyPr/>
          <a:lstStyle>
            <a:lvl1pPr>
              <a:defRPr/>
            </a:lvl1pPr>
          </a:lstStyle>
          <a:p>
            <a:fld id="{09A887A9-790C-47E1-BD6E-53EAAE1D3363}" type="slidenum">
              <a:rPr lang="en-US" altLang="vi-VN"/>
              <a:pPr/>
              <a:t>‹#›</a:t>
            </a:fld>
            <a:endParaRPr lang="en-US" altLang="vi-VN"/>
          </a:p>
        </p:txBody>
      </p:sp>
    </p:spTree>
    <p:extLst>
      <p:ext uri="{BB962C8B-B14F-4D97-AF65-F5344CB8AC3E}">
        <p14:creationId xmlns:p14="http://schemas.microsoft.com/office/powerpoint/2010/main" val="3256246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Elsie"/>
              <a:buNone/>
              <a:defRPr sz="3500" b="1">
                <a:solidFill>
                  <a:schemeClr val="dk1"/>
                </a:solidFill>
                <a:latin typeface="Elsie"/>
                <a:ea typeface="Elsie"/>
                <a:cs typeface="Elsie"/>
                <a:sym typeface="Elsie"/>
              </a:defRPr>
            </a:lvl1pPr>
            <a:lvl2pPr lvl="1" algn="ctr" rtl="0">
              <a:spcBef>
                <a:spcPts val="0"/>
              </a:spcBef>
              <a:spcAft>
                <a:spcPts val="0"/>
              </a:spcAft>
              <a:buClr>
                <a:schemeClr val="dk1"/>
              </a:buClr>
              <a:buSzPts val="3500"/>
              <a:buFont typeface="Elsie"/>
              <a:buNone/>
              <a:defRPr sz="3500" b="1">
                <a:solidFill>
                  <a:schemeClr val="dk1"/>
                </a:solidFill>
                <a:latin typeface="Elsie"/>
                <a:ea typeface="Elsie"/>
                <a:cs typeface="Elsie"/>
                <a:sym typeface="Elsie"/>
              </a:defRPr>
            </a:lvl2pPr>
            <a:lvl3pPr lvl="2" algn="ctr" rtl="0">
              <a:spcBef>
                <a:spcPts val="0"/>
              </a:spcBef>
              <a:spcAft>
                <a:spcPts val="0"/>
              </a:spcAft>
              <a:buClr>
                <a:schemeClr val="dk1"/>
              </a:buClr>
              <a:buSzPts val="3500"/>
              <a:buFont typeface="Elsie"/>
              <a:buNone/>
              <a:defRPr sz="3500" b="1">
                <a:solidFill>
                  <a:schemeClr val="dk1"/>
                </a:solidFill>
                <a:latin typeface="Elsie"/>
                <a:ea typeface="Elsie"/>
                <a:cs typeface="Elsie"/>
                <a:sym typeface="Elsie"/>
              </a:defRPr>
            </a:lvl3pPr>
            <a:lvl4pPr lvl="3" algn="ctr" rtl="0">
              <a:spcBef>
                <a:spcPts val="0"/>
              </a:spcBef>
              <a:spcAft>
                <a:spcPts val="0"/>
              </a:spcAft>
              <a:buClr>
                <a:schemeClr val="dk1"/>
              </a:buClr>
              <a:buSzPts val="3500"/>
              <a:buFont typeface="Elsie"/>
              <a:buNone/>
              <a:defRPr sz="3500" b="1">
                <a:solidFill>
                  <a:schemeClr val="dk1"/>
                </a:solidFill>
                <a:latin typeface="Elsie"/>
                <a:ea typeface="Elsie"/>
                <a:cs typeface="Elsie"/>
                <a:sym typeface="Elsie"/>
              </a:defRPr>
            </a:lvl4pPr>
            <a:lvl5pPr lvl="4" algn="ctr" rtl="0">
              <a:spcBef>
                <a:spcPts val="0"/>
              </a:spcBef>
              <a:spcAft>
                <a:spcPts val="0"/>
              </a:spcAft>
              <a:buClr>
                <a:schemeClr val="dk1"/>
              </a:buClr>
              <a:buSzPts val="3500"/>
              <a:buFont typeface="Elsie"/>
              <a:buNone/>
              <a:defRPr sz="3500" b="1">
                <a:solidFill>
                  <a:schemeClr val="dk1"/>
                </a:solidFill>
                <a:latin typeface="Elsie"/>
                <a:ea typeface="Elsie"/>
                <a:cs typeface="Elsie"/>
                <a:sym typeface="Elsie"/>
              </a:defRPr>
            </a:lvl5pPr>
            <a:lvl6pPr lvl="5" algn="ctr" rtl="0">
              <a:spcBef>
                <a:spcPts val="0"/>
              </a:spcBef>
              <a:spcAft>
                <a:spcPts val="0"/>
              </a:spcAft>
              <a:buClr>
                <a:schemeClr val="dk1"/>
              </a:buClr>
              <a:buSzPts val="3500"/>
              <a:buFont typeface="Elsie"/>
              <a:buNone/>
              <a:defRPr sz="3500" b="1">
                <a:solidFill>
                  <a:schemeClr val="dk1"/>
                </a:solidFill>
                <a:latin typeface="Elsie"/>
                <a:ea typeface="Elsie"/>
                <a:cs typeface="Elsie"/>
                <a:sym typeface="Elsie"/>
              </a:defRPr>
            </a:lvl6pPr>
            <a:lvl7pPr lvl="6" algn="ctr" rtl="0">
              <a:spcBef>
                <a:spcPts val="0"/>
              </a:spcBef>
              <a:spcAft>
                <a:spcPts val="0"/>
              </a:spcAft>
              <a:buClr>
                <a:schemeClr val="dk1"/>
              </a:buClr>
              <a:buSzPts val="3500"/>
              <a:buFont typeface="Elsie"/>
              <a:buNone/>
              <a:defRPr sz="3500" b="1">
                <a:solidFill>
                  <a:schemeClr val="dk1"/>
                </a:solidFill>
                <a:latin typeface="Elsie"/>
                <a:ea typeface="Elsie"/>
                <a:cs typeface="Elsie"/>
                <a:sym typeface="Elsie"/>
              </a:defRPr>
            </a:lvl7pPr>
            <a:lvl8pPr lvl="7" algn="ctr" rtl="0">
              <a:spcBef>
                <a:spcPts val="0"/>
              </a:spcBef>
              <a:spcAft>
                <a:spcPts val="0"/>
              </a:spcAft>
              <a:buClr>
                <a:schemeClr val="dk1"/>
              </a:buClr>
              <a:buSzPts val="3500"/>
              <a:buFont typeface="Elsie"/>
              <a:buNone/>
              <a:defRPr sz="3500" b="1">
                <a:solidFill>
                  <a:schemeClr val="dk1"/>
                </a:solidFill>
                <a:latin typeface="Elsie"/>
                <a:ea typeface="Elsie"/>
                <a:cs typeface="Elsie"/>
                <a:sym typeface="Elsie"/>
              </a:defRPr>
            </a:lvl8pPr>
            <a:lvl9pPr lvl="8" algn="ctr" rtl="0">
              <a:spcBef>
                <a:spcPts val="0"/>
              </a:spcBef>
              <a:spcAft>
                <a:spcPts val="0"/>
              </a:spcAft>
              <a:buClr>
                <a:schemeClr val="dk1"/>
              </a:buClr>
              <a:buSzPts val="3500"/>
              <a:buFont typeface="Elsie"/>
              <a:buNone/>
              <a:defRPr sz="3500" b="1">
                <a:solidFill>
                  <a:schemeClr val="dk1"/>
                </a:solidFill>
                <a:latin typeface="Elsie"/>
                <a:ea typeface="Elsie"/>
                <a:cs typeface="Elsie"/>
                <a:sym typeface="Elsi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1pPr>
            <a:lvl2pPr marL="914400" lvl="1"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2pPr>
            <a:lvl3pPr marL="1371600" lvl="2"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3pPr>
            <a:lvl4pPr marL="1828800" lvl="3"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4pPr>
            <a:lvl5pPr marL="2286000" lvl="4"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5pPr>
            <a:lvl6pPr marL="2743200" lvl="5"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6pPr>
            <a:lvl7pPr marL="3200400" lvl="6"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7pPr>
            <a:lvl8pPr marL="3657600" lvl="7"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8pPr>
            <a:lvl9pPr marL="4114800" lvl="8" indent="-317500">
              <a:lnSpc>
                <a:spcPct val="100000"/>
              </a:lnSpc>
              <a:spcBef>
                <a:spcPts val="1600"/>
              </a:spcBef>
              <a:spcAft>
                <a:spcPts val="160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8" r:id="rId3"/>
    <p:sldLayoutId id="2147483671" r:id="rId4"/>
    <p:sldLayoutId id="2147483685" r:id="rId5"/>
    <p:sldLayoutId id="2147483686" r:id="rId6"/>
    <p:sldLayoutId id="2147483713"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D4CE50C4-5C51-37DA-4984-A2CEBFE65D79}"/>
              </a:ext>
            </a:extLst>
          </p:cNvPr>
          <p:cNvSpPr>
            <a:spLocks/>
          </p:cNvSpPr>
          <p:nvPr/>
        </p:nvSpPr>
        <p:spPr bwMode="auto">
          <a:xfrm>
            <a:off x="-9525" y="-5953"/>
            <a:ext cx="9163050" cy="78105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350">
              <a:latin typeface="+mn-lt"/>
              <a:cs typeface="+mn-cs"/>
            </a:endParaRPr>
          </a:p>
        </p:txBody>
      </p:sp>
      <p:sp>
        <p:nvSpPr>
          <p:cNvPr id="8" name="Freeform 7">
            <a:extLst>
              <a:ext uri="{FF2B5EF4-FFF2-40B4-BE49-F238E27FC236}">
                <a16:creationId xmlns:a16="http://schemas.microsoft.com/office/drawing/2014/main" id="{11A10CB1-5160-75B9-09D8-25BF735F9B88}"/>
              </a:ext>
            </a:extLst>
          </p:cNvPr>
          <p:cNvSpPr>
            <a:spLocks/>
          </p:cNvSpPr>
          <p:nvPr/>
        </p:nvSpPr>
        <p:spPr bwMode="auto">
          <a:xfrm>
            <a:off x="4381500" y="-5953"/>
            <a:ext cx="4762500" cy="47863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350">
              <a:latin typeface="+mn-lt"/>
              <a:cs typeface="+mn-cs"/>
            </a:endParaRPr>
          </a:p>
        </p:txBody>
      </p:sp>
      <p:sp>
        <p:nvSpPr>
          <p:cNvPr id="21508" name="Title Placeholder 8">
            <a:extLst>
              <a:ext uri="{FF2B5EF4-FFF2-40B4-BE49-F238E27FC236}">
                <a16:creationId xmlns:a16="http://schemas.microsoft.com/office/drawing/2014/main" id="{EEBA3F1D-A39B-B7BF-78A3-10F8137685D8}"/>
              </a:ext>
            </a:extLst>
          </p:cNvPr>
          <p:cNvSpPr>
            <a:spLocks noGrp="1"/>
          </p:cNvSpPr>
          <p:nvPr>
            <p:ph type="title"/>
          </p:nvPr>
        </p:nvSpPr>
        <p:spPr bwMode="auto">
          <a:xfrm>
            <a:off x="457200" y="52863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vi-VN"/>
              <a:t>Click to edit Master title style</a:t>
            </a:r>
          </a:p>
        </p:txBody>
      </p:sp>
      <p:sp>
        <p:nvSpPr>
          <p:cNvPr id="21509" name="Text Placeholder 29">
            <a:extLst>
              <a:ext uri="{FF2B5EF4-FFF2-40B4-BE49-F238E27FC236}">
                <a16:creationId xmlns:a16="http://schemas.microsoft.com/office/drawing/2014/main" id="{335E2CE7-89BB-2B3C-4BF6-621BC18FA65E}"/>
              </a:ext>
            </a:extLst>
          </p:cNvPr>
          <p:cNvSpPr>
            <a:spLocks noGrp="1"/>
          </p:cNvSpPr>
          <p:nvPr>
            <p:ph type="body" idx="1"/>
          </p:nvPr>
        </p:nvSpPr>
        <p:spPr bwMode="auto">
          <a:xfrm>
            <a:off x="457200" y="1451373"/>
            <a:ext cx="8229600" cy="329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 name="Date Placeholder 9">
            <a:extLst>
              <a:ext uri="{FF2B5EF4-FFF2-40B4-BE49-F238E27FC236}">
                <a16:creationId xmlns:a16="http://schemas.microsoft.com/office/drawing/2014/main" id="{20D4F588-E794-9F78-02AE-E4CFE7091DC6}"/>
              </a:ext>
            </a:extLst>
          </p:cNvPr>
          <p:cNvSpPr>
            <a:spLocks noGrp="1"/>
          </p:cNvSpPr>
          <p:nvPr>
            <p:ph type="dt" sz="half" idx="2"/>
          </p:nvPr>
        </p:nvSpPr>
        <p:spPr>
          <a:xfrm>
            <a:off x="457200" y="4767263"/>
            <a:ext cx="2133600" cy="273844"/>
          </a:xfrm>
          <a:prstGeom prst="rect">
            <a:avLst/>
          </a:prstGeom>
        </p:spPr>
        <p:txBody>
          <a:bodyPr vert="horz" lIns="0" tIns="0" rIns="0" bIns="0" anchor="b"/>
          <a:lstStyle>
            <a:lvl1pPr algn="l" eaLnBrk="1" fontAlgn="auto" latinLnBrk="0" hangingPunct="1">
              <a:spcBef>
                <a:spcPts val="0"/>
              </a:spcBef>
              <a:spcAft>
                <a:spcPts val="0"/>
              </a:spcAft>
              <a:defRPr kumimoji="0" sz="900">
                <a:solidFill>
                  <a:schemeClr val="tx2">
                    <a:shade val="90000"/>
                  </a:schemeClr>
                </a:solidFill>
                <a:latin typeface="+mn-lt"/>
                <a:cs typeface="+mn-cs"/>
              </a:defRPr>
            </a:lvl1pPr>
          </a:lstStyle>
          <a:p>
            <a:pPr>
              <a:defRPr/>
            </a:pPr>
            <a:fld id="{16728F31-E9E1-418E-ADC2-AC51C575ADAE}" type="datetimeFigureOut">
              <a:rPr lang="en-US"/>
              <a:pPr>
                <a:defRPr/>
              </a:pPr>
              <a:t>4/19/2023</a:t>
            </a:fld>
            <a:endParaRPr lang="en-US"/>
          </a:p>
        </p:txBody>
      </p:sp>
      <p:sp>
        <p:nvSpPr>
          <p:cNvPr id="22" name="Footer Placeholder 21">
            <a:extLst>
              <a:ext uri="{FF2B5EF4-FFF2-40B4-BE49-F238E27FC236}">
                <a16:creationId xmlns:a16="http://schemas.microsoft.com/office/drawing/2014/main" id="{B4B24B83-3B6D-56B5-DB93-0BB0FBCF683C}"/>
              </a:ext>
            </a:extLst>
          </p:cNvPr>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fontAlgn="auto" latinLnBrk="0" hangingPunct="1">
              <a:spcBef>
                <a:spcPts val="0"/>
              </a:spcBef>
              <a:spcAft>
                <a:spcPts val="0"/>
              </a:spcAft>
              <a:defRPr kumimoji="0" sz="900">
                <a:solidFill>
                  <a:schemeClr val="tx2">
                    <a:shade val="90000"/>
                  </a:schemeClr>
                </a:solidFill>
                <a:latin typeface="+mn-lt"/>
                <a:cs typeface="+mn-cs"/>
              </a:defRPr>
            </a:lvl1pPr>
          </a:lstStyle>
          <a:p>
            <a:pPr>
              <a:defRPr/>
            </a:pPr>
            <a:endParaRPr lang="en-US"/>
          </a:p>
        </p:txBody>
      </p:sp>
      <p:sp>
        <p:nvSpPr>
          <p:cNvPr id="18" name="Slide Number Placeholder 17">
            <a:extLst>
              <a:ext uri="{FF2B5EF4-FFF2-40B4-BE49-F238E27FC236}">
                <a16:creationId xmlns:a16="http://schemas.microsoft.com/office/drawing/2014/main" id="{283F9B36-0D15-E43D-B0B0-902A348646E8}"/>
              </a:ext>
            </a:extLst>
          </p:cNvPr>
          <p:cNvSpPr>
            <a:spLocks noGrp="1"/>
          </p:cNvSpPr>
          <p:nvPr>
            <p:ph type="sldNum" sz="quarter" idx="4"/>
          </p:nvPr>
        </p:nvSpPr>
        <p:spPr>
          <a:xfrm>
            <a:off x="7924800" y="4767263"/>
            <a:ext cx="762000" cy="273844"/>
          </a:xfrm>
          <a:prstGeom prst="rect">
            <a:avLst/>
          </a:prstGeom>
        </p:spPr>
        <p:txBody>
          <a:bodyPr vert="horz" wrap="square" lIns="0" tIns="0" rIns="0" bIns="0" numCol="1" anchor="b" anchorCtr="0" compatLnSpc="1">
            <a:prstTxWarp prst="textNoShape">
              <a:avLst/>
            </a:prstTxWarp>
          </a:bodyPr>
          <a:lstStyle>
            <a:lvl1pPr algn="r">
              <a:defRPr sz="900">
                <a:solidFill>
                  <a:srgbClr val="045C75"/>
                </a:solidFill>
                <a:latin typeface="+mn-lt"/>
              </a:defRPr>
            </a:lvl1pPr>
          </a:lstStyle>
          <a:p>
            <a:fld id="{DF0CD963-A94C-4BDE-AA55-4B3FD27ABAC9}" type="slidenum">
              <a:rPr lang="en-US" altLang="vi-VN"/>
              <a:pPr/>
              <a:t>‹#›</a:t>
            </a:fld>
            <a:endParaRPr lang="en-US" altLang="vi-VN"/>
          </a:p>
        </p:txBody>
      </p:sp>
      <p:grpSp>
        <p:nvGrpSpPr>
          <p:cNvPr id="21513" name="Group 1">
            <a:extLst>
              <a:ext uri="{FF2B5EF4-FFF2-40B4-BE49-F238E27FC236}">
                <a16:creationId xmlns:a16="http://schemas.microsoft.com/office/drawing/2014/main" id="{5D164706-ABF0-4266-010C-AB29140D643B}"/>
              </a:ext>
            </a:extLst>
          </p:cNvPr>
          <p:cNvGrpSpPr>
            <a:grpSpLocks/>
          </p:cNvGrpSpPr>
          <p:nvPr/>
        </p:nvGrpSpPr>
        <p:grpSpPr bwMode="auto">
          <a:xfrm>
            <a:off x="-19050" y="152400"/>
            <a:ext cx="9180513" cy="485775"/>
            <a:chOff x="-19045" y="216550"/>
            <a:chExt cx="9180548" cy="649224"/>
          </a:xfrm>
        </p:grpSpPr>
        <p:sp>
          <p:nvSpPr>
            <p:cNvPr id="12" name="Freeform 11">
              <a:extLst>
                <a:ext uri="{FF2B5EF4-FFF2-40B4-BE49-F238E27FC236}">
                  <a16:creationId xmlns:a16="http://schemas.microsoft.com/office/drawing/2014/main" id="{EFD58407-D837-8342-8B6B-294BAA624F0C}"/>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350">
                <a:latin typeface="+mn-lt"/>
                <a:cs typeface="+mn-cs"/>
              </a:endParaRPr>
            </a:p>
          </p:txBody>
        </p:sp>
        <p:sp>
          <p:nvSpPr>
            <p:cNvPr id="13" name="Freeform 12">
              <a:extLst>
                <a:ext uri="{FF2B5EF4-FFF2-40B4-BE49-F238E27FC236}">
                  <a16:creationId xmlns:a16="http://schemas.microsoft.com/office/drawing/2014/main" id="{7E748F2D-759B-AB43-1160-DEB1DB996195}"/>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350">
                <a:latin typeface="+mn-lt"/>
                <a:cs typeface="+mn-cs"/>
              </a:endParaRPr>
            </a:p>
          </p:txBody>
        </p:sp>
      </p:grpSp>
    </p:spTree>
    <p:extLst>
      <p:ext uri="{BB962C8B-B14F-4D97-AF65-F5344CB8AC3E}">
        <p14:creationId xmlns:p14="http://schemas.microsoft.com/office/powerpoint/2010/main" val="180844074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rtl="0" eaLnBrk="0" fontAlgn="base" hangingPunct="0">
        <a:spcBef>
          <a:spcPct val="0"/>
        </a:spcBef>
        <a:spcAft>
          <a:spcPct val="0"/>
        </a:spcAft>
        <a:defRPr sz="3750" kern="1200">
          <a:solidFill>
            <a:schemeClr val="tx2"/>
          </a:solidFill>
          <a:latin typeface="+mj-lt"/>
          <a:ea typeface="+mj-ea"/>
          <a:cs typeface="+mj-cs"/>
        </a:defRPr>
      </a:lvl1pPr>
      <a:lvl2pPr algn="l" rtl="0" eaLnBrk="0" fontAlgn="base" hangingPunct="0">
        <a:spcBef>
          <a:spcPct val="0"/>
        </a:spcBef>
        <a:spcAft>
          <a:spcPct val="0"/>
        </a:spcAft>
        <a:defRPr sz="3750">
          <a:solidFill>
            <a:schemeClr val="tx2"/>
          </a:solidFill>
          <a:latin typeface="Calibri" panose="020F0502020204030204" pitchFamily="34" charset="0"/>
        </a:defRPr>
      </a:lvl2pPr>
      <a:lvl3pPr algn="l" rtl="0" eaLnBrk="0" fontAlgn="base" hangingPunct="0">
        <a:spcBef>
          <a:spcPct val="0"/>
        </a:spcBef>
        <a:spcAft>
          <a:spcPct val="0"/>
        </a:spcAft>
        <a:defRPr sz="3750">
          <a:solidFill>
            <a:schemeClr val="tx2"/>
          </a:solidFill>
          <a:latin typeface="Calibri" panose="020F0502020204030204" pitchFamily="34" charset="0"/>
        </a:defRPr>
      </a:lvl3pPr>
      <a:lvl4pPr algn="l" rtl="0" eaLnBrk="0" fontAlgn="base" hangingPunct="0">
        <a:spcBef>
          <a:spcPct val="0"/>
        </a:spcBef>
        <a:spcAft>
          <a:spcPct val="0"/>
        </a:spcAft>
        <a:defRPr sz="3750">
          <a:solidFill>
            <a:schemeClr val="tx2"/>
          </a:solidFill>
          <a:latin typeface="Calibri" panose="020F0502020204030204" pitchFamily="34" charset="0"/>
        </a:defRPr>
      </a:lvl4pPr>
      <a:lvl5pPr algn="l" rtl="0" eaLnBrk="0" fontAlgn="base" hangingPunct="0">
        <a:spcBef>
          <a:spcPct val="0"/>
        </a:spcBef>
        <a:spcAft>
          <a:spcPct val="0"/>
        </a:spcAft>
        <a:defRPr sz="3750">
          <a:solidFill>
            <a:schemeClr val="tx2"/>
          </a:solidFill>
          <a:latin typeface="Calibri" panose="020F0502020204030204" pitchFamily="34" charset="0"/>
        </a:defRPr>
      </a:lvl5pPr>
      <a:lvl6pPr marL="342900" algn="l" rtl="0" eaLnBrk="0" fontAlgn="base" hangingPunct="0">
        <a:spcBef>
          <a:spcPct val="0"/>
        </a:spcBef>
        <a:spcAft>
          <a:spcPct val="0"/>
        </a:spcAft>
        <a:defRPr sz="3750">
          <a:solidFill>
            <a:schemeClr val="tx2"/>
          </a:solidFill>
          <a:latin typeface="Calibri" panose="020F0502020204030204" pitchFamily="34" charset="0"/>
        </a:defRPr>
      </a:lvl6pPr>
      <a:lvl7pPr marL="685800" algn="l" rtl="0" eaLnBrk="0" fontAlgn="base" hangingPunct="0">
        <a:spcBef>
          <a:spcPct val="0"/>
        </a:spcBef>
        <a:spcAft>
          <a:spcPct val="0"/>
        </a:spcAft>
        <a:defRPr sz="3750">
          <a:solidFill>
            <a:schemeClr val="tx2"/>
          </a:solidFill>
          <a:latin typeface="Calibri" panose="020F0502020204030204" pitchFamily="34" charset="0"/>
        </a:defRPr>
      </a:lvl7pPr>
      <a:lvl8pPr marL="1028700" algn="l" rtl="0" eaLnBrk="0" fontAlgn="base" hangingPunct="0">
        <a:spcBef>
          <a:spcPct val="0"/>
        </a:spcBef>
        <a:spcAft>
          <a:spcPct val="0"/>
        </a:spcAft>
        <a:defRPr sz="3750">
          <a:solidFill>
            <a:schemeClr val="tx2"/>
          </a:solidFill>
          <a:latin typeface="Calibri" panose="020F0502020204030204" pitchFamily="34" charset="0"/>
        </a:defRPr>
      </a:lvl8pPr>
      <a:lvl9pPr marL="1371600" algn="l" rtl="0" eaLnBrk="0" fontAlgn="base" hangingPunct="0">
        <a:spcBef>
          <a:spcPct val="0"/>
        </a:spcBef>
        <a:spcAft>
          <a:spcPct val="0"/>
        </a:spcAft>
        <a:defRPr sz="3750">
          <a:solidFill>
            <a:schemeClr val="tx2"/>
          </a:solidFill>
          <a:latin typeface="Calibri" panose="020F0502020204030204" pitchFamily="34" charset="0"/>
        </a:defRPr>
      </a:lvl9pPr>
    </p:titleStyle>
    <p:bodyStyle>
      <a:lvl1pPr marL="204788" indent="-204788" algn="l" rtl="0" eaLnBrk="0" fontAlgn="base" hangingPunct="0">
        <a:spcBef>
          <a:spcPct val="20000"/>
        </a:spcBef>
        <a:spcAft>
          <a:spcPct val="0"/>
        </a:spcAft>
        <a:buClr>
          <a:srgbClr val="0BD0D9"/>
        </a:buClr>
        <a:buSzPct val="95000"/>
        <a:buFont typeface="Wingdings 2" panose="05020102010507070707" pitchFamily="18" charset="2"/>
        <a:buChar char=""/>
        <a:defRPr sz="1950" kern="1200">
          <a:solidFill>
            <a:schemeClr val="tx1"/>
          </a:solidFill>
          <a:latin typeface="+mn-lt"/>
          <a:ea typeface="+mn-ea"/>
          <a:cs typeface="+mn-cs"/>
        </a:defRPr>
      </a:lvl1pPr>
      <a:lvl2pPr marL="479822" indent="-184547" algn="l" rtl="0" eaLnBrk="0" fontAlgn="base" hangingPunct="0">
        <a:spcBef>
          <a:spcPct val="20000"/>
        </a:spcBef>
        <a:spcAft>
          <a:spcPct val="0"/>
        </a:spcAft>
        <a:buClr>
          <a:schemeClr val="accent1"/>
        </a:buClr>
        <a:buSzPct val="85000"/>
        <a:buFont typeface="Wingdings 2" panose="05020102010507070707" pitchFamily="18" charset="2"/>
        <a:buChar char=""/>
        <a:defRPr sz="1800" kern="1200">
          <a:solidFill>
            <a:schemeClr val="tx1"/>
          </a:solidFill>
          <a:latin typeface="+mn-lt"/>
          <a:ea typeface="+mn-ea"/>
          <a:cs typeface="+mn-cs"/>
        </a:defRPr>
      </a:lvl2pPr>
      <a:lvl3pPr marL="685800" indent="-184547" algn="l" rtl="0" eaLnBrk="0" fontAlgn="base" hangingPunct="0">
        <a:spcBef>
          <a:spcPct val="20000"/>
        </a:spcBef>
        <a:spcAft>
          <a:spcPct val="0"/>
        </a:spcAft>
        <a:buClr>
          <a:schemeClr val="accent2"/>
        </a:buClr>
        <a:buSzPct val="70000"/>
        <a:buFont typeface="Wingdings 2" panose="05020102010507070707" pitchFamily="18" charset="2"/>
        <a:buChar char=""/>
        <a:defRPr sz="1575" kern="1200">
          <a:solidFill>
            <a:schemeClr val="tx1"/>
          </a:solidFill>
          <a:latin typeface="+mn-lt"/>
          <a:ea typeface="+mn-ea"/>
          <a:cs typeface="+mn-cs"/>
        </a:defRPr>
      </a:lvl3pPr>
      <a:lvl4pPr marL="890588" indent="-157163" algn="l" rtl="0" eaLnBrk="0" fontAlgn="base" hangingPunct="0">
        <a:spcBef>
          <a:spcPct val="20000"/>
        </a:spcBef>
        <a:spcAft>
          <a:spcPct val="0"/>
        </a:spcAft>
        <a:buClr>
          <a:srgbClr val="0BD0D9"/>
        </a:buClr>
        <a:buSzPct val="65000"/>
        <a:buFont typeface="Wingdings 2" panose="05020102010507070707" pitchFamily="18" charset="2"/>
        <a:buChar char=""/>
        <a:defRPr sz="1500" kern="1200">
          <a:solidFill>
            <a:schemeClr val="tx1"/>
          </a:solidFill>
          <a:latin typeface="+mn-lt"/>
          <a:ea typeface="+mn-ea"/>
          <a:cs typeface="+mn-cs"/>
        </a:defRPr>
      </a:lvl4pPr>
      <a:lvl5pPr marL="1096566" indent="-157163" algn="l" rtl="0" eaLnBrk="0" fontAlgn="base" hangingPunct="0">
        <a:spcBef>
          <a:spcPct val="20000"/>
        </a:spcBef>
        <a:spcAft>
          <a:spcPct val="0"/>
        </a:spcAft>
        <a:buClr>
          <a:srgbClr val="10CF9B"/>
        </a:buClr>
        <a:buSzPct val="65000"/>
        <a:buFont typeface="Wingdings 2" panose="05020102010507070707" pitchFamily="18" charset="2"/>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400"/>
              <a:buFont typeface="Grandstander"/>
              <a:buNone/>
              <a:defRPr sz="3400" b="1">
                <a:solidFill>
                  <a:schemeClr val="dk1"/>
                </a:solidFill>
                <a:latin typeface="Grandstander"/>
                <a:ea typeface="Grandstander"/>
                <a:cs typeface="Grandstander"/>
                <a:sym typeface="Grandstander"/>
              </a:defRPr>
            </a:lvl1pPr>
            <a:lvl2pPr lvl="1" algn="ctr">
              <a:spcBef>
                <a:spcPts val="0"/>
              </a:spcBef>
              <a:spcAft>
                <a:spcPts val="0"/>
              </a:spcAft>
              <a:buClr>
                <a:schemeClr val="dk1"/>
              </a:buClr>
              <a:buSzPts val="3400"/>
              <a:buFont typeface="Grandstander"/>
              <a:buNone/>
              <a:defRPr sz="3400" b="1">
                <a:solidFill>
                  <a:schemeClr val="dk1"/>
                </a:solidFill>
                <a:latin typeface="Grandstander"/>
                <a:ea typeface="Grandstander"/>
                <a:cs typeface="Grandstander"/>
                <a:sym typeface="Grandstander"/>
              </a:defRPr>
            </a:lvl2pPr>
            <a:lvl3pPr lvl="2" algn="ctr">
              <a:spcBef>
                <a:spcPts val="0"/>
              </a:spcBef>
              <a:spcAft>
                <a:spcPts val="0"/>
              </a:spcAft>
              <a:buClr>
                <a:schemeClr val="dk1"/>
              </a:buClr>
              <a:buSzPts val="3400"/>
              <a:buFont typeface="Grandstander"/>
              <a:buNone/>
              <a:defRPr sz="3400" b="1">
                <a:solidFill>
                  <a:schemeClr val="dk1"/>
                </a:solidFill>
                <a:latin typeface="Grandstander"/>
                <a:ea typeface="Grandstander"/>
                <a:cs typeface="Grandstander"/>
                <a:sym typeface="Grandstander"/>
              </a:defRPr>
            </a:lvl3pPr>
            <a:lvl4pPr lvl="3" algn="ctr">
              <a:spcBef>
                <a:spcPts val="0"/>
              </a:spcBef>
              <a:spcAft>
                <a:spcPts val="0"/>
              </a:spcAft>
              <a:buClr>
                <a:schemeClr val="dk1"/>
              </a:buClr>
              <a:buSzPts val="3400"/>
              <a:buFont typeface="Grandstander"/>
              <a:buNone/>
              <a:defRPr sz="3400" b="1">
                <a:solidFill>
                  <a:schemeClr val="dk1"/>
                </a:solidFill>
                <a:latin typeface="Grandstander"/>
                <a:ea typeface="Grandstander"/>
                <a:cs typeface="Grandstander"/>
                <a:sym typeface="Grandstander"/>
              </a:defRPr>
            </a:lvl4pPr>
            <a:lvl5pPr lvl="4" algn="ctr">
              <a:spcBef>
                <a:spcPts val="0"/>
              </a:spcBef>
              <a:spcAft>
                <a:spcPts val="0"/>
              </a:spcAft>
              <a:buClr>
                <a:schemeClr val="dk1"/>
              </a:buClr>
              <a:buSzPts val="3400"/>
              <a:buFont typeface="Grandstander"/>
              <a:buNone/>
              <a:defRPr sz="3400" b="1">
                <a:solidFill>
                  <a:schemeClr val="dk1"/>
                </a:solidFill>
                <a:latin typeface="Grandstander"/>
                <a:ea typeface="Grandstander"/>
                <a:cs typeface="Grandstander"/>
                <a:sym typeface="Grandstander"/>
              </a:defRPr>
            </a:lvl5pPr>
            <a:lvl6pPr lvl="5" algn="ctr">
              <a:spcBef>
                <a:spcPts val="0"/>
              </a:spcBef>
              <a:spcAft>
                <a:spcPts val="0"/>
              </a:spcAft>
              <a:buClr>
                <a:schemeClr val="dk1"/>
              </a:buClr>
              <a:buSzPts val="3400"/>
              <a:buFont typeface="Grandstander"/>
              <a:buNone/>
              <a:defRPr sz="3400" b="1">
                <a:solidFill>
                  <a:schemeClr val="dk1"/>
                </a:solidFill>
                <a:latin typeface="Grandstander"/>
                <a:ea typeface="Grandstander"/>
                <a:cs typeface="Grandstander"/>
                <a:sym typeface="Grandstander"/>
              </a:defRPr>
            </a:lvl6pPr>
            <a:lvl7pPr lvl="6" algn="ctr">
              <a:spcBef>
                <a:spcPts val="0"/>
              </a:spcBef>
              <a:spcAft>
                <a:spcPts val="0"/>
              </a:spcAft>
              <a:buClr>
                <a:schemeClr val="dk1"/>
              </a:buClr>
              <a:buSzPts val="3400"/>
              <a:buFont typeface="Grandstander"/>
              <a:buNone/>
              <a:defRPr sz="3400" b="1">
                <a:solidFill>
                  <a:schemeClr val="dk1"/>
                </a:solidFill>
                <a:latin typeface="Grandstander"/>
                <a:ea typeface="Grandstander"/>
                <a:cs typeface="Grandstander"/>
                <a:sym typeface="Grandstander"/>
              </a:defRPr>
            </a:lvl7pPr>
            <a:lvl8pPr lvl="7" algn="ctr">
              <a:spcBef>
                <a:spcPts val="0"/>
              </a:spcBef>
              <a:spcAft>
                <a:spcPts val="0"/>
              </a:spcAft>
              <a:buClr>
                <a:schemeClr val="dk1"/>
              </a:buClr>
              <a:buSzPts val="3400"/>
              <a:buFont typeface="Grandstander"/>
              <a:buNone/>
              <a:defRPr sz="3400" b="1">
                <a:solidFill>
                  <a:schemeClr val="dk1"/>
                </a:solidFill>
                <a:latin typeface="Grandstander"/>
                <a:ea typeface="Grandstander"/>
                <a:cs typeface="Grandstander"/>
                <a:sym typeface="Grandstander"/>
              </a:defRPr>
            </a:lvl8pPr>
            <a:lvl9pPr lvl="8" algn="ctr">
              <a:spcBef>
                <a:spcPts val="0"/>
              </a:spcBef>
              <a:spcAft>
                <a:spcPts val="0"/>
              </a:spcAft>
              <a:buClr>
                <a:schemeClr val="dk1"/>
              </a:buClr>
              <a:buSzPts val="3400"/>
              <a:buFont typeface="Grandstander"/>
              <a:buNone/>
              <a:defRPr sz="3400" b="1">
                <a:solidFill>
                  <a:schemeClr val="dk1"/>
                </a:solidFill>
                <a:latin typeface="Grandstander"/>
                <a:ea typeface="Grandstander"/>
                <a:cs typeface="Grandstander"/>
                <a:sym typeface="Grandstander"/>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Didact Gothic"/>
              <a:buChar char="●"/>
              <a:defRPr sz="1600">
                <a:solidFill>
                  <a:schemeClr val="dk1"/>
                </a:solidFill>
                <a:latin typeface="Didact Gothic"/>
                <a:ea typeface="Didact Gothic"/>
                <a:cs typeface="Didact Gothic"/>
                <a:sym typeface="Didact Gothic"/>
              </a:defRPr>
            </a:lvl1pPr>
            <a:lvl2pPr marL="914400" lvl="1" indent="-330200">
              <a:lnSpc>
                <a:spcPct val="100000"/>
              </a:lnSpc>
              <a:spcBef>
                <a:spcPts val="0"/>
              </a:spcBef>
              <a:spcAft>
                <a:spcPts val="0"/>
              </a:spcAft>
              <a:buClr>
                <a:schemeClr val="dk1"/>
              </a:buClr>
              <a:buSzPts val="1600"/>
              <a:buFont typeface="Didact Gothic"/>
              <a:buChar char="○"/>
              <a:defRPr sz="1600">
                <a:solidFill>
                  <a:schemeClr val="dk1"/>
                </a:solidFill>
                <a:latin typeface="Didact Gothic"/>
                <a:ea typeface="Didact Gothic"/>
                <a:cs typeface="Didact Gothic"/>
                <a:sym typeface="Didact Gothic"/>
              </a:defRPr>
            </a:lvl2pPr>
            <a:lvl3pPr marL="1371600" lvl="2" indent="-330200">
              <a:lnSpc>
                <a:spcPct val="100000"/>
              </a:lnSpc>
              <a:spcBef>
                <a:spcPts val="0"/>
              </a:spcBef>
              <a:spcAft>
                <a:spcPts val="0"/>
              </a:spcAft>
              <a:buClr>
                <a:schemeClr val="dk1"/>
              </a:buClr>
              <a:buSzPts val="1600"/>
              <a:buFont typeface="Didact Gothic"/>
              <a:buChar char="■"/>
              <a:defRPr sz="1600">
                <a:solidFill>
                  <a:schemeClr val="dk1"/>
                </a:solidFill>
                <a:latin typeface="Didact Gothic"/>
                <a:ea typeface="Didact Gothic"/>
                <a:cs typeface="Didact Gothic"/>
                <a:sym typeface="Didact Gothic"/>
              </a:defRPr>
            </a:lvl3pPr>
            <a:lvl4pPr marL="1828800" lvl="3" indent="-330200">
              <a:lnSpc>
                <a:spcPct val="100000"/>
              </a:lnSpc>
              <a:spcBef>
                <a:spcPts val="0"/>
              </a:spcBef>
              <a:spcAft>
                <a:spcPts val="0"/>
              </a:spcAft>
              <a:buClr>
                <a:schemeClr val="dk1"/>
              </a:buClr>
              <a:buSzPts val="1600"/>
              <a:buFont typeface="Didact Gothic"/>
              <a:buChar char="●"/>
              <a:defRPr sz="1600">
                <a:solidFill>
                  <a:schemeClr val="dk1"/>
                </a:solidFill>
                <a:latin typeface="Didact Gothic"/>
                <a:ea typeface="Didact Gothic"/>
                <a:cs typeface="Didact Gothic"/>
                <a:sym typeface="Didact Gothic"/>
              </a:defRPr>
            </a:lvl4pPr>
            <a:lvl5pPr marL="2286000" lvl="4" indent="-330200">
              <a:lnSpc>
                <a:spcPct val="100000"/>
              </a:lnSpc>
              <a:spcBef>
                <a:spcPts val="0"/>
              </a:spcBef>
              <a:spcAft>
                <a:spcPts val="0"/>
              </a:spcAft>
              <a:buClr>
                <a:schemeClr val="dk1"/>
              </a:buClr>
              <a:buSzPts val="1600"/>
              <a:buFont typeface="Didact Gothic"/>
              <a:buChar char="○"/>
              <a:defRPr sz="1600">
                <a:solidFill>
                  <a:schemeClr val="dk1"/>
                </a:solidFill>
                <a:latin typeface="Didact Gothic"/>
                <a:ea typeface="Didact Gothic"/>
                <a:cs typeface="Didact Gothic"/>
                <a:sym typeface="Didact Gothic"/>
              </a:defRPr>
            </a:lvl5pPr>
            <a:lvl6pPr marL="2743200" lvl="5" indent="-330200">
              <a:lnSpc>
                <a:spcPct val="100000"/>
              </a:lnSpc>
              <a:spcBef>
                <a:spcPts val="0"/>
              </a:spcBef>
              <a:spcAft>
                <a:spcPts val="0"/>
              </a:spcAft>
              <a:buClr>
                <a:schemeClr val="dk1"/>
              </a:buClr>
              <a:buSzPts val="1600"/>
              <a:buFont typeface="Didact Gothic"/>
              <a:buChar char="■"/>
              <a:defRPr sz="1600">
                <a:solidFill>
                  <a:schemeClr val="dk1"/>
                </a:solidFill>
                <a:latin typeface="Didact Gothic"/>
                <a:ea typeface="Didact Gothic"/>
                <a:cs typeface="Didact Gothic"/>
                <a:sym typeface="Didact Gothic"/>
              </a:defRPr>
            </a:lvl6pPr>
            <a:lvl7pPr marL="3200400" lvl="6" indent="-330200">
              <a:lnSpc>
                <a:spcPct val="100000"/>
              </a:lnSpc>
              <a:spcBef>
                <a:spcPts val="0"/>
              </a:spcBef>
              <a:spcAft>
                <a:spcPts val="0"/>
              </a:spcAft>
              <a:buClr>
                <a:schemeClr val="dk1"/>
              </a:buClr>
              <a:buSzPts val="1600"/>
              <a:buFont typeface="Didact Gothic"/>
              <a:buChar char="●"/>
              <a:defRPr sz="1600">
                <a:solidFill>
                  <a:schemeClr val="dk1"/>
                </a:solidFill>
                <a:latin typeface="Didact Gothic"/>
                <a:ea typeface="Didact Gothic"/>
                <a:cs typeface="Didact Gothic"/>
                <a:sym typeface="Didact Gothic"/>
              </a:defRPr>
            </a:lvl7pPr>
            <a:lvl8pPr marL="3657600" lvl="7" indent="-330200">
              <a:lnSpc>
                <a:spcPct val="100000"/>
              </a:lnSpc>
              <a:spcBef>
                <a:spcPts val="0"/>
              </a:spcBef>
              <a:spcAft>
                <a:spcPts val="0"/>
              </a:spcAft>
              <a:buClr>
                <a:schemeClr val="dk1"/>
              </a:buClr>
              <a:buSzPts val="1600"/>
              <a:buFont typeface="Didact Gothic"/>
              <a:buChar char="○"/>
              <a:defRPr sz="1600">
                <a:solidFill>
                  <a:schemeClr val="dk1"/>
                </a:solidFill>
                <a:latin typeface="Didact Gothic"/>
                <a:ea typeface="Didact Gothic"/>
                <a:cs typeface="Didact Gothic"/>
                <a:sym typeface="Didact Gothic"/>
              </a:defRPr>
            </a:lvl8pPr>
            <a:lvl9pPr marL="4114800" lvl="8" indent="-330200">
              <a:lnSpc>
                <a:spcPct val="100000"/>
              </a:lnSpc>
              <a:spcBef>
                <a:spcPts val="0"/>
              </a:spcBef>
              <a:spcAft>
                <a:spcPts val="0"/>
              </a:spcAft>
              <a:buClr>
                <a:schemeClr val="dk1"/>
              </a:buClr>
              <a:buSzPts val="1600"/>
              <a:buFont typeface="Didact Gothic"/>
              <a:buChar char="■"/>
              <a:defRPr sz="1600">
                <a:solidFill>
                  <a:schemeClr val="dk1"/>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3511681992"/>
      </p:ext>
    </p:extLst>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5">
            <a:extLst>
              <a:ext uri="{FF2B5EF4-FFF2-40B4-BE49-F238E27FC236}">
                <a16:creationId xmlns:a16="http://schemas.microsoft.com/office/drawing/2014/main" id="{FD55AA47-C22F-AFEA-971C-DB8E21061C1D}"/>
              </a:ext>
            </a:extLst>
          </p:cNvPr>
          <p:cNvPicPr>
            <a:picLocks noChangeAspect="1"/>
          </p:cNvPicPr>
          <p:nvPr/>
        </p:nvPicPr>
        <p:blipFill>
          <a:blip r:embed="rId2"/>
          <a:stretch>
            <a:fillRect/>
          </a:stretch>
        </p:blipFill>
        <p:spPr>
          <a:xfrm>
            <a:off x="75166" y="766512"/>
            <a:ext cx="4395597" cy="3182388"/>
          </a:xfrm>
          <a:prstGeom prst="rect">
            <a:avLst/>
          </a:prstGeom>
        </p:spPr>
      </p:pic>
      <p:pic>
        <p:nvPicPr>
          <p:cNvPr id="7" name="Picture 13">
            <a:extLst>
              <a:ext uri="{FF2B5EF4-FFF2-40B4-BE49-F238E27FC236}">
                <a16:creationId xmlns:a16="http://schemas.microsoft.com/office/drawing/2014/main" id="{73177EDF-35A2-D0FE-1D71-1C24E51B11D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73238" y="705888"/>
            <a:ext cx="3343001" cy="3048000"/>
          </a:xfrm>
          <a:prstGeom prst="rect">
            <a:avLst/>
          </a:prstGeom>
          <a:noFill/>
          <a:extLst>
            <a:ext uri="{909E8E84-426E-40DD-AFC4-6F175D3DCCD1}">
              <a14:hiddenFill xmlns:a14="http://schemas.microsoft.com/office/drawing/2010/main">
                <a:solidFill>
                  <a:srgbClr val="FFFFFF"/>
                </a:solidFill>
              </a14:hiddenFill>
            </a:ext>
          </a:extLst>
        </p:spPr>
      </p:pic>
      <p:sp>
        <p:nvSpPr>
          <p:cNvPr id="8" name="Hộp Văn bản 7">
            <a:extLst>
              <a:ext uri="{FF2B5EF4-FFF2-40B4-BE49-F238E27FC236}">
                <a16:creationId xmlns:a16="http://schemas.microsoft.com/office/drawing/2014/main" id="{3D4F89E2-C6D4-78E0-06C4-C03B4584F54D}"/>
              </a:ext>
            </a:extLst>
          </p:cNvPr>
          <p:cNvSpPr txBox="1"/>
          <p:nvPr/>
        </p:nvSpPr>
        <p:spPr>
          <a:xfrm>
            <a:off x="-29828" y="244223"/>
            <a:ext cx="9001182" cy="461665"/>
          </a:xfrm>
          <a:prstGeom prst="rect">
            <a:avLst/>
          </a:prstGeom>
          <a:noFill/>
        </p:spPr>
        <p:txBody>
          <a:bodyPr wrap="none" rtlCol="0">
            <a:spAutoFit/>
          </a:bodyPr>
          <a:lstStyle/>
          <a:p>
            <a:pPr fontAlgn="base">
              <a:spcBef>
                <a:spcPct val="0"/>
              </a:spcBef>
              <a:spcAft>
                <a:spcPct val="0"/>
              </a:spcAft>
              <a:buClrTx/>
              <a:buFontTx/>
              <a:buNone/>
            </a:pPr>
            <a:r>
              <a:rPr lang="en-US" sz="2400" kern="1200" dirty="0">
                <a:latin typeface="Arial" panose="020B0604020202020204" pitchFamily="34" charset="0"/>
                <a:ea typeface="+mn-ea"/>
                <a:cs typeface="Arial" panose="020B0604020202020204" pitchFamily="34" charset="0"/>
              </a:rPr>
              <a:t>Trong </a:t>
            </a:r>
            <a:r>
              <a:rPr lang="en-US" sz="2400" kern="1200" dirty="0" err="1">
                <a:latin typeface="Arial" panose="020B0604020202020204" pitchFamily="34" charset="0"/>
                <a:ea typeface="+mn-ea"/>
                <a:cs typeface="Arial" panose="020B0604020202020204" pitchFamily="34" charset="0"/>
              </a:rPr>
              <a:t>các</a:t>
            </a:r>
            <a:r>
              <a:rPr lang="en-US" sz="2400" kern="1200" dirty="0">
                <a:latin typeface="Arial" panose="020B0604020202020204" pitchFamily="34" charset="0"/>
                <a:ea typeface="+mn-ea"/>
                <a:cs typeface="Arial" panose="020B0604020202020204" pitchFamily="34" charset="0"/>
              </a:rPr>
              <a:t> </a:t>
            </a:r>
            <a:r>
              <a:rPr lang="en-US" sz="2400" kern="1200" dirty="0" err="1">
                <a:latin typeface="Arial" panose="020B0604020202020204" pitchFamily="34" charset="0"/>
                <a:ea typeface="+mn-ea"/>
                <a:cs typeface="Arial" panose="020B0604020202020204" pitchFamily="34" charset="0"/>
              </a:rPr>
              <a:t>hoạt</a:t>
            </a:r>
            <a:r>
              <a:rPr lang="en-US" sz="2400" kern="1200" dirty="0">
                <a:latin typeface="Arial" panose="020B0604020202020204" pitchFamily="34" charset="0"/>
                <a:ea typeface="+mn-ea"/>
                <a:cs typeface="Arial" panose="020B0604020202020204" pitchFamily="34" charset="0"/>
              </a:rPr>
              <a:t> </a:t>
            </a:r>
            <a:r>
              <a:rPr lang="en-US" sz="2400" kern="1200" dirty="0" err="1">
                <a:latin typeface="Arial" panose="020B0604020202020204" pitchFamily="34" charset="0"/>
                <a:ea typeface="+mn-ea"/>
                <a:cs typeface="Arial" panose="020B0604020202020204" pitchFamily="34" charset="0"/>
              </a:rPr>
              <a:t>động</a:t>
            </a:r>
            <a:r>
              <a:rPr lang="en-US" sz="2400" kern="1200" dirty="0">
                <a:latin typeface="Arial" panose="020B0604020202020204" pitchFamily="34" charset="0"/>
                <a:ea typeface="+mn-ea"/>
                <a:cs typeface="Arial" panose="020B0604020202020204" pitchFamily="34" charset="0"/>
              </a:rPr>
              <a:t> </a:t>
            </a:r>
            <a:r>
              <a:rPr lang="en-US" sz="2400" kern="1200" dirty="0" err="1">
                <a:latin typeface="Arial" panose="020B0604020202020204" pitchFamily="34" charset="0"/>
                <a:ea typeface="+mn-ea"/>
                <a:cs typeface="Arial" panose="020B0604020202020204" pitchFamily="34" charset="0"/>
              </a:rPr>
              <a:t>này</a:t>
            </a:r>
            <a:r>
              <a:rPr lang="en-US" sz="2400" kern="1200" dirty="0">
                <a:latin typeface="Arial" panose="020B0604020202020204" pitchFamily="34" charset="0"/>
                <a:ea typeface="+mn-ea"/>
                <a:cs typeface="Arial" panose="020B0604020202020204" pitchFamily="34" charset="0"/>
              </a:rPr>
              <a:t> </a:t>
            </a:r>
            <a:r>
              <a:rPr lang="en-US" sz="2400" kern="1200" dirty="0" err="1">
                <a:latin typeface="Arial" panose="020B0604020202020204" pitchFamily="34" charset="0"/>
                <a:ea typeface="+mn-ea"/>
                <a:cs typeface="Arial" panose="020B0604020202020204" pitchFamily="34" charset="0"/>
              </a:rPr>
              <a:t>đã</a:t>
            </a:r>
            <a:r>
              <a:rPr lang="en-US" sz="2400" kern="1200" dirty="0">
                <a:latin typeface="Arial" panose="020B0604020202020204" pitchFamily="34" charset="0"/>
                <a:ea typeface="+mn-ea"/>
                <a:cs typeface="Arial" panose="020B0604020202020204" pitchFamily="34" charset="0"/>
              </a:rPr>
              <a:t> </a:t>
            </a:r>
            <a:r>
              <a:rPr lang="en-US" sz="2400" kern="1200" dirty="0" err="1">
                <a:latin typeface="Arial" panose="020B0604020202020204" pitchFamily="34" charset="0"/>
                <a:ea typeface="+mn-ea"/>
                <a:cs typeface="Arial" panose="020B0604020202020204" pitchFamily="34" charset="0"/>
              </a:rPr>
              <a:t>có</a:t>
            </a:r>
            <a:r>
              <a:rPr lang="en-US" sz="2400" kern="1200" dirty="0">
                <a:latin typeface="Arial" panose="020B0604020202020204" pitchFamily="34" charset="0"/>
                <a:ea typeface="+mn-ea"/>
                <a:cs typeface="Arial" panose="020B0604020202020204" pitchFamily="34" charset="0"/>
              </a:rPr>
              <a:t> </a:t>
            </a:r>
            <a:r>
              <a:rPr lang="en-US" sz="2400" kern="1200" dirty="0" err="1">
                <a:latin typeface="Arial" panose="020B0604020202020204" pitchFamily="34" charset="0"/>
                <a:ea typeface="+mn-ea"/>
                <a:cs typeface="Arial" panose="020B0604020202020204" pitchFamily="34" charset="0"/>
              </a:rPr>
              <a:t>sự</a:t>
            </a:r>
            <a:r>
              <a:rPr lang="en-US" sz="2400" kern="1200" dirty="0">
                <a:latin typeface="Arial" panose="020B0604020202020204" pitchFamily="34" charset="0"/>
                <a:ea typeface="+mn-ea"/>
                <a:cs typeface="Arial" panose="020B0604020202020204" pitchFamily="34" charset="0"/>
              </a:rPr>
              <a:t> </a:t>
            </a:r>
            <a:r>
              <a:rPr lang="en-US" sz="2400" kern="1200" dirty="0" err="1">
                <a:latin typeface="Arial" panose="020B0604020202020204" pitchFamily="34" charset="0"/>
                <a:ea typeface="+mn-ea"/>
                <a:cs typeface="Arial" panose="020B0604020202020204" pitchFamily="34" charset="0"/>
              </a:rPr>
              <a:t>chuyển</a:t>
            </a:r>
            <a:r>
              <a:rPr lang="en-US" sz="2400" kern="1200" dirty="0">
                <a:latin typeface="Arial" panose="020B0604020202020204" pitchFamily="34" charset="0"/>
                <a:ea typeface="+mn-ea"/>
                <a:cs typeface="Arial" panose="020B0604020202020204" pitchFamily="34" charset="0"/>
              </a:rPr>
              <a:t> </a:t>
            </a:r>
            <a:r>
              <a:rPr lang="en-US" sz="2400" kern="1200" dirty="0" err="1">
                <a:latin typeface="Arial" panose="020B0604020202020204" pitchFamily="34" charset="0"/>
                <a:ea typeface="+mn-ea"/>
                <a:cs typeface="Arial" panose="020B0604020202020204" pitchFamily="34" charset="0"/>
              </a:rPr>
              <a:t>hóa</a:t>
            </a:r>
            <a:r>
              <a:rPr lang="en-US" sz="2400" kern="1200" dirty="0">
                <a:latin typeface="Arial" panose="020B0604020202020204" pitchFamily="34" charset="0"/>
                <a:ea typeface="+mn-ea"/>
                <a:cs typeface="Arial" panose="020B0604020202020204" pitchFamily="34" charset="0"/>
              </a:rPr>
              <a:t> </a:t>
            </a:r>
            <a:r>
              <a:rPr lang="en-US" sz="2400" kern="1200" dirty="0" err="1">
                <a:latin typeface="Arial" panose="020B0604020202020204" pitchFamily="34" charset="0"/>
                <a:ea typeface="+mn-ea"/>
                <a:cs typeface="Arial" panose="020B0604020202020204" pitchFamily="34" charset="0"/>
              </a:rPr>
              <a:t>năng</a:t>
            </a:r>
            <a:r>
              <a:rPr lang="en-US" sz="2400" kern="1200" dirty="0">
                <a:latin typeface="Arial" panose="020B0604020202020204" pitchFamily="34" charset="0"/>
                <a:ea typeface="+mn-ea"/>
                <a:cs typeface="Arial" panose="020B0604020202020204" pitchFamily="34" charset="0"/>
              </a:rPr>
              <a:t> </a:t>
            </a:r>
            <a:r>
              <a:rPr lang="en-US" sz="2400" kern="1200" dirty="0" err="1">
                <a:latin typeface="Arial" panose="020B0604020202020204" pitchFamily="34" charset="0"/>
                <a:ea typeface="+mn-ea"/>
                <a:cs typeface="Arial" panose="020B0604020202020204" pitchFamily="34" charset="0"/>
              </a:rPr>
              <a:t>lượng</a:t>
            </a:r>
            <a:r>
              <a:rPr lang="en-US" sz="2400" kern="1200" dirty="0">
                <a:latin typeface="Arial" panose="020B0604020202020204" pitchFamily="34" charset="0"/>
                <a:ea typeface="+mn-ea"/>
                <a:cs typeface="Arial" panose="020B0604020202020204" pitchFamily="34" charset="0"/>
              </a:rPr>
              <a:t> </a:t>
            </a:r>
            <a:r>
              <a:rPr lang="en-US" sz="2400" kern="1200" dirty="0" err="1">
                <a:latin typeface="Arial" panose="020B0604020202020204" pitchFamily="34" charset="0"/>
                <a:ea typeface="+mn-ea"/>
                <a:cs typeface="Arial" panose="020B0604020202020204" pitchFamily="34" charset="0"/>
              </a:rPr>
              <a:t>nào</a:t>
            </a:r>
            <a:r>
              <a:rPr lang="en-US" sz="2400" kern="1200" dirty="0">
                <a:latin typeface="Arial" panose="020B0604020202020204" pitchFamily="34" charset="0"/>
                <a:ea typeface="+mn-ea"/>
                <a:cs typeface="Arial" panose="020B0604020202020204" pitchFamily="34" charset="0"/>
              </a:rPr>
              <a:t>?</a:t>
            </a:r>
            <a:endParaRPr lang="vi-VN" sz="2400" kern="1200" dirty="0">
              <a:latin typeface="Arial" panose="020B0604020202020204" pitchFamily="34" charset="0"/>
              <a:ea typeface="+mn-ea"/>
              <a:cs typeface="Arial" panose="020B0604020202020204" pitchFamily="34" charset="0"/>
            </a:endParaRPr>
          </a:p>
        </p:txBody>
      </p:sp>
      <p:sp>
        <p:nvSpPr>
          <p:cNvPr id="9" name="Hộp Văn bản 8">
            <a:extLst>
              <a:ext uri="{FF2B5EF4-FFF2-40B4-BE49-F238E27FC236}">
                <a16:creationId xmlns:a16="http://schemas.microsoft.com/office/drawing/2014/main" id="{FA4C24F1-9747-9D09-0C89-4F6D9062F252}"/>
              </a:ext>
            </a:extLst>
          </p:cNvPr>
          <p:cNvSpPr txBox="1"/>
          <p:nvPr/>
        </p:nvSpPr>
        <p:spPr>
          <a:xfrm>
            <a:off x="158364" y="4060501"/>
            <a:ext cx="4312399" cy="830997"/>
          </a:xfrm>
          <a:prstGeom prst="rect">
            <a:avLst/>
          </a:prstGeom>
          <a:noFill/>
        </p:spPr>
        <p:txBody>
          <a:bodyPr wrap="none" rtlCol="0">
            <a:spAutoFit/>
          </a:bodyPr>
          <a:lstStyle/>
          <a:p>
            <a:pPr fontAlgn="base">
              <a:spcBef>
                <a:spcPct val="0"/>
              </a:spcBef>
              <a:spcAft>
                <a:spcPct val="0"/>
              </a:spcAft>
              <a:buClrTx/>
              <a:buFontTx/>
              <a:buNone/>
            </a:pPr>
            <a:r>
              <a:rPr lang="en-US" sz="2400" kern="1200" dirty="0" err="1">
                <a:latin typeface="Arial" panose="020B0604020202020204" pitchFamily="34" charset="0"/>
                <a:ea typeface="+mn-ea"/>
                <a:cs typeface="Arial" panose="020B0604020202020204" pitchFamily="34" charset="0"/>
              </a:rPr>
              <a:t>Đông</a:t>
            </a:r>
            <a:r>
              <a:rPr lang="en-US" sz="2400" kern="1200" dirty="0">
                <a:latin typeface="Arial" panose="020B0604020202020204" pitchFamily="34" charset="0"/>
                <a:ea typeface="+mn-ea"/>
                <a:cs typeface="Arial" panose="020B0604020202020204" pitchFamily="34" charset="0"/>
              </a:rPr>
              <a:t> </a:t>
            </a:r>
            <a:r>
              <a:rPr lang="en-US" sz="2400" kern="1200" dirty="0" err="1">
                <a:latin typeface="Arial" panose="020B0604020202020204" pitchFamily="34" charset="0"/>
                <a:ea typeface="+mn-ea"/>
                <a:cs typeface="Arial" panose="020B0604020202020204" pitchFamily="34" charset="0"/>
              </a:rPr>
              <a:t>năng</a:t>
            </a:r>
            <a:r>
              <a:rPr lang="en-US" sz="2400" kern="1200" dirty="0">
                <a:latin typeface="Arial" panose="020B0604020202020204" pitchFamily="34" charset="0"/>
                <a:ea typeface="+mn-ea"/>
                <a:cs typeface="Arial" panose="020B0604020202020204" pitchFamily="34" charset="0"/>
              </a:rPr>
              <a:t> </a:t>
            </a:r>
            <a:r>
              <a:rPr lang="en-US" sz="2400" kern="1200" dirty="0" err="1">
                <a:latin typeface="Arial" panose="020B0604020202020204" pitchFamily="34" charset="0"/>
                <a:ea typeface="+mn-ea"/>
                <a:cs typeface="Arial" panose="020B0604020202020204" pitchFamily="34" charset="0"/>
              </a:rPr>
              <a:t>chuyển</a:t>
            </a:r>
            <a:r>
              <a:rPr lang="en-US" sz="2400" kern="1200" dirty="0">
                <a:latin typeface="Arial" panose="020B0604020202020204" pitchFamily="34" charset="0"/>
                <a:ea typeface="+mn-ea"/>
                <a:cs typeface="Arial" panose="020B0604020202020204" pitchFamily="34" charset="0"/>
              </a:rPr>
              <a:t> </a:t>
            </a:r>
            <a:r>
              <a:rPr lang="en-US" sz="2400" kern="1200" dirty="0" err="1">
                <a:latin typeface="Arial" panose="020B0604020202020204" pitchFamily="34" charset="0"/>
                <a:ea typeface="+mn-ea"/>
                <a:cs typeface="Arial" panose="020B0604020202020204" pitchFamily="34" charset="0"/>
              </a:rPr>
              <a:t>hóa</a:t>
            </a:r>
            <a:r>
              <a:rPr lang="en-US" sz="2400" kern="1200" dirty="0">
                <a:latin typeface="Arial" panose="020B0604020202020204" pitchFamily="34" charset="0"/>
                <a:ea typeface="+mn-ea"/>
                <a:cs typeface="Arial" panose="020B0604020202020204" pitchFamily="34" charset="0"/>
              </a:rPr>
              <a:t> </a:t>
            </a:r>
            <a:r>
              <a:rPr lang="en-US" sz="2400" kern="1200" dirty="0" err="1">
                <a:latin typeface="Arial" panose="020B0604020202020204" pitchFamily="34" charset="0"/>
                <a:ea typeface="+mn-ea"/>
                <a:cs typeface="Arial" panose="020B0604020202020204" pitchFamily="34" charset="0"/>
              </a:rPr>
              <a:t>thành</a:t>
            </a:r>
            <a:r>
              <a:rPr lang="en-US" sz="2400" kern="1200" dirty="0">
                <a:latin typeface="Arial" panose="020B0604020202020204" pitchFamily="34" charset="0"/>
                <a:ea typeface="+mn-ea"/>
                <a:cs typeface="Arial" panose="020B0604020202020204" pitchFamily="34" charset="0"/>
              </a:rPr>
              <a:t> </a:t>
            </a:r>
          </a:p>
          <a:p>
            <a:pPr fontAlgn="base">
              <a:spcBef>
                <a:spcPct val="0"/>
              </a:spcBef>
              <a:spcAft>
                <a:spcPct val="0"/>
              </a:spcAft>
              <a:buClrTx/>
              <a:buFontTx/>
              <a:buNone/>
            </a:pPr>
            <a:r>
              <a:rPr lang="en-US" sz="2400" kern="1200" dirty="0" err="1">
                <a:latin typeface="Arial" panose="020B0604020202020204" pitchFamily="34" charset="0"/>
                <a:ea typeface="+mn-ea"/>
                <a:cs typeface="Arial" panose="020B0604020202020204" pitchFamily="34" charset="0"/>
              </a:rPr>
              <a:t>Nhiệt</a:t>
            </a:r>
            <a:r>
              <a:rPr lang="en-US" sz="2400" kern="1200" dirty="0">
                <a:latin typeface="Arial" panose="020B0604020202020204" pitchFamily="34" charset="0"/>
                <a:ea typeface="+mn-ea"/>
                <a:cs typeface="Arial" panose="020B0604020202020204" pitchFamily="34" charset="0"/>
              </a:rPr>
              <a:t> </a:t>
            </a:r>
            <a:r>
              <a:rPr lang="en-US" sz="2400" kern="1200" dirty="0" err="1">
                <a:latin typeface="Arial" panose="020B0604020202020204" pitchFamily="34" charset="0"/>
                <a:ea typeface="+mn-ea"/>
                <a:cs typeface="Arial" panose="020B0604020202020204" pitchFamily="34" charset="0"/>
              </a:rPr>
              <a:t>năng</a:t>
            </a:r>
            <a:endParaRPr lang="vi-VN" sz="2400" kern="1200" dirty="0">
              <a:latin typeface="Arial" panose="020B0604020202020204" pitchFamily="34" charset="0"/>
              <a:ea typeface="+mn-ea"/>
              <a:cs typeface="Arial" panose="020B0604020202020204" pitchFamily="34" charset="0"/>
            </a:endParaRPr>
          </a:p>
        </p:txBody>
      </p:sp>
      <p:sp>
        <p:nvSpPr>
          <p:cNvPr id="10" name="Hộp Văn bản 9">
            <a:extLst>
              <a:ext uri="{FF2B5EF4-FFF2-40B4-BE49-F238E27FC236}">
                <a16:creationId xmlns:a16="http://schemas.microsoft.com/office/drawing/2014/main" id="{75DE9985-F461-7720-ACD7-704B6454FE42}"/>
              </a:ext>
            </a:extLst>
          </p:cNvPr>
          <p:cNvSpPr txBox="1"/>
          <p:nvPr/>
        </p:nvSpPr>
        <p:spPr>
          <a:xfrm>
            <a:off x="4762075" y="3857081"/>
            <a:ext cx="4294765" cy="830997"/>
          </a:xfrm>
          <a:prstGeom prst="rect">
            <a:avLst/>
          </a:prstGeom>
          <a:noFill/>
        </p:spPr>
        <p:txBody>
          <a:bodyPr wrap="none" rtlCol="0">
            <a:spAutoFit/>
          </a:bodyPr>
          <a:lstStyle/>
          <a:p>
            <a:pPr fontAlgn="base">
              <a:spcBef>
                <a:spcPct val="0"/>
              </a:spcBef>
              <a:spcAft>
                <a:spcPct val="0"/>
              </a:spcAft>
              <a:buClrTx/>
              <a:buFontTx/>
              <a:buNone/>
            </a:pPr>
            <a:r>
              <a:rPr lang="en-US" sz="2400" kern="1200" dirty="0" err="1">
                <a:latin typeface="Arial" panose="020B0604020202020204" pitchFamily="34" charset="0"/>
                <a:ea typeface="+mn-ea"/>
                <a:cs typeface="Arial" panose="020B0604020202020204" pitchFamily="34" charset="0"/>
              </a:rPr>
              <a:t>Chuyển</a:t>
            </a:r>
            <a:r>
              <a:rPr lang="en-US" sz="2400" kern="1200" dirty="0">
                <a:latin typeface="Arial" panose="020B0604020202020204" pitchFamily="34" charset="0"/>
                <a:ea typeface="+mn-ea"/>
                <a:cs typeface="Arial" panose="020B0604020202020204" pitchFamily="34" charset="0"/>
              </a:rPr>
              <a:t> </a:t>
            </a:r>
            <a:r>
              <a:rPr lang="en-US" sz="2400" kern="1200" dirty="0" err="1">
                <a:latin typeface="Arial" panose="020B0604020202020204" pitchFamily="34" charset="0"/>
                <a:ea typeface="+mn-ea"/>
                <a:cs typeface="Arial" panose="020B0604020202020204" pitchFamily="34" charset="0"/>
              </a:rPr>
              <a:t>hóa</a:t>
            </a:r>
            <a:r>
              <a:rPr lang="en-US" sz="2400" kern="1200" dirty="0">
                <a:latin typeface="Arial" panose="020B0604020202020204" pitchFamily="34" charset="0"/>
                <a:ea typeface="+mn-ea"/>
                <a:cs typeface="Arial" panose="020B0604020202020204" pitchFamily="34" charset="0"/>
              </a:rPr>
              <a:t> </a:t>
            </a:r>
            <a:r>
              <a:rPr lang="en-US" sz="2400" kern="1200" dirty="0" err="1">
                <a:latin typeface="Arial" panose="020B0604020202020204" pitchFamily="34" charset="0"/>
                <a:ea typeface="+mn-ea"/>
                <a:cs typeface="Arial" panose="020B0604020202020204" pitchFamily="34" charset="0"/>
              </a:rPr>
              <a:t>năng</a:t>
            </a:r>
            <a:r>
              <a:rPr lang="en-US" sz="2400" kern="1200" dirty="0">
                <a:latin typeface="Arial" panose="020B0604020202020204" pitchFamily="34" charset="0"/>
                <a:ea typeface="+mn-ea"/>
                <a:cs typeface="Arial" panose="020B0604020202020204" pitchFamily="34" charset="0"/>
              </a:rPr>
              <a:t> </a:t>
            </a:r>
            <a:r>
              <a:rPr lang="en-US" sz="2400" kern="1200" dirty="0" err="1">
                <a:latin typeface="Arial" panose="020B0604020202020204" pitchFamily="34" charset="0"/>
                <a:ea typeface="+mn-ea"/>
                <a:cs typeface="Arial" panose="020B0604020202020204" pitchFamily="34" charset="0"/>
              </a:rPr>
              <a:t>lượng</a:t>
            </a:r>
            <a:r>
              <a:rPr lang="en-US" sz="2400" kern="1200" dirty="0">
                <a:latin typeface="Arial" panose="020B0604020202020204" pitchFamily="34" charset="0"/>
                <a:ea typeface="+mn-ea"/>
                <a:cs typeface="Arial" panose="020B0604020202020204" pitchFamily="34" charset="0"/>
              </a:rPr>
              <a:t> </a:t>
            </a:r>
            <a:r>
              <a:rPr lang="en-US" sz="2400" kern="1200" dirty="0" err="1">
                <a:latin typeface="Arial" panose="020B0604020202020204" pitchFamily="34" charset="0"/>
                <a:ea typeface="+mn-ea"/>
                <a:cs typeface="Arial" panose="020B0604020202020204" pitchFamily="34" charset="0"/>
              </a:rPr>
              <a:t>động</a:t>
            </a:r>
            <a:endParaRPr lang="en-US" sz="2400" kern="1200" dirty="0">
              <a:latin typeface="Arial" panose="020B0604020202020204" pitchFamily="34" charset="0"/>
              <a:ea typeface="+mn-ea"/>
              <a:cs typeface="Arial" panose="020B0604020202020204" pitchFamily="34" charset="0"/>
            </a:endParaRPr>
          </a:p>
          <a:p>
            <a:pPr fontAlgn="base">
              <a:spcBef>
                <a:spcPct val="0"/>
              </a:spcBef>
              <a:spcAft>
                <a:spcPct val="0"/>
              </a:spcAft>
              <a:buClrTx/>
              <a:buFontTx/>
              <a:buNone/>
            </a:pPr>
            <a:r>
              <a:rPr lang="en-US" sz="2400" kern="1200" dirty="0" err="1">
                <a:latin typeface="Arial" panose="020B0604020202020204" pitchFamily="34" charset="0"/>
                <a:ea typeface="+mn-ea"/>
                <a:cs typeface="Arial" panose="020B0604020202020204" pitchFamily="34" charset="0"/>
              </a:rPr>
              <a:t>Năng</a:t>
            </a:r>
            <a:r>
              <a:rPr lang="en-US" sz="2400" kern="1200" dirty="0">
                <a:latin typeface="Arial" panose="020B0604020202020204" pitchFamily="34" charset="0"/>
                <a:ea typeface="+mn-ea"/>
                <a:cs typeface="Arial" panose="020B0604020202020204" pitchFamily="34" charset="0"/>
              </a:rPr>
              <a:t> sang </a:t>
            </a:r>
            <a:r>
              <a:rPr lang="en-US" sz="2400" kern="1200" dirty="0" err="1">
                <a:latin typeface="Arial" panose="020B0604020202020204" pitchFamily="34" charset="0"/>
                <a:ea typeface="+mn-ea"/>
                <a:cs typeface="Arial" panose="020B0604020202020204" pitchFamily="34" charset="0"/>
              </a:rPr>
              <a:t>năng</a:t>
            </a:r>
            <a:r>
              <a:rPr lang="en-US" sz="2400" kern="1200" dirty="0">
                <a:latin typeface="Arial" panose="020B0604020202020204" pitchFamily="34" charset="0"/>
                <a:ea typeface="+mn-ea"/>
                <a:cs typeface="Arial" panose="020B0604020202020204" pitchFamily="34" charset="0"/>
              </a:rPr>
              <a:t> </a:t>
            </a:r>
            <a:r>
              <a:rPr lang="en-US" sz="2400" kern="1200" dirty="0" err="1">
                <a:latin typeface="Arial" panose="020B0604020202020204" pitchFamily="34" charset="0"/>
                <a:ea typeface="+mn-ea"/>
                <a:cs typeface="Arial" panose="020B0604020202020204" pitchFamily="34" charset="0"/>
              </a:rPr>
              <a:t>lượng</a:t>
            </a:r>
            <a:r>
              <a:rPr lang="en-US" sz="2400" kern="1200" dirty="0">
                <a:latin typeface="Arial" panose="020B0604020202020204" pitchFamily="34" charset="0"/>
                <a:ea typeface="+mn-ea"/>
                <a:cs typeface="Arial" panose="020B0604020202020204" pitchFamily="34" charset="0"/>
              </a:rPr>
              <a:t> </a:t>
            </a:r>
            <a:r>
              <a:rPr lang="en-US" sz="2400" kern="1200" dirty="0" err="1">
                <a:latin typeface="Arial" panose="020B0604020202020204" pitchFamily="34" charset="0"/>
                <a:ea typeface="+mn-ea"/>
                <a:cs typeface="Arial" panose="020B0604020202020204" pitchFamily="34" charset="0"/>
              </a:rPr>
              <a:t>âm</a:t>
            </a:r>
            <a:endParaRPr lang="vi-VN" sz="2400" kern="120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850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pic>
        <p:nvPicPr>
          <p:cNvPr id="13" name="Picture 7">
            <a:extLst>
              <a:ext uri="{FF2B5EF4-FFF2-40B4-BE49-F238E27FC236}">
                <a16:creationId xmlns:a16="http://schemas.microsoft.com/office/drawing/2014/main" id="{0AA9B303-FF63-4D86-84C7-A290323C95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3540"/>
          <a:stretch>
            <a:fillRect/>
          </a:stretch>
        </p:blipFill>
        <p:spPr bwMode="auto">
          <a:xfrm>
            <a:off x="5367582" y="2335639"/>
            <a:ext cx="3733800" cy="2243138"/>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3">
            <a:extLst>
              <a:ext uri="{FF2B5EF4-FFF2-40B4-BE49-F238E27FC236}">
                <a16:creationId xmlns:a16="http://schemas.microsoft.com/office/drawing/2014/main" id="{8025C313-7BD6-4893-9FA4-80DB69F7FC71}"/>
              </a:ext>
            </a:extLst>
          </p:cNvPr>
          <p:cNvSpPr txBox="1">
            <a:spLocks noChangeArrowheads="1"/>
          </p:cNvSpPr>
          <p:nvPr/>
        </p:nvSpPr>
        <p:spPr bwMode="auto">
          <a:xfrm>
            <a:off x="341484" y="207628"/>
            <a:ext cx="829056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en-US" altLang="vi-VN" sz="2400" kern="1200" dirty="0">
                <a:latin typeface="Arial" panose="020B0604020202020204" pitchFamily="34" charset="0"/>
                <a:ea typeface="+mn-ea"/>
                <a:cs typeface="Arial" panose="020B0604020202020204" pitchFamily="34" charset="0"/>
              </a:rPr>
              <a:t>BT 2: </a:t>
            </a:r>
            <a:r>
              <a:rPr lang="en-US" altLang="vi-VN" sz="2400" kern="1200" dirty="0" err="1">
                <a:latin typeface="Arial" panose="020B0604020202020204" pitchFamily="34" charset="0"/>
                <a:ea typeface="+mn-ea"/>
                <a:cs typeface="Arial" panose="020B0604020202020204" pitchFamily="34" charset="0"/>
              </a:rPr>
              <a:t>Hình</a:t>
            </a:r>
            <a:r>
              <a:rPr lang="en-US" altLang="vi-VN" sz="2400" kern="1200" dirty="0">
                <a:latin typeface="Arial" panose="020B0604020202020204" pitchFamily="34" charset="0"/>
                <a:ea typeface="+mn-ea"/>
                <a:cs typeface="Arial" panose="020B0604020202020204" pitchFamily="34" charset="0"/>
              </a:rPr>
              <a:t> 48.3 </a:t>
            </a:r>
            <a:r>
              <a:rPr lang="en-US" altLang="vi-VN" sz="2400" kern="1200" dirty="0" err="1">
                <a:latin typeface="Arial" panose="020B0604020202020204" pitchFamily="34" charset="0"/>
                <a:ea typeface="+mn-ea"/>
                <a:cs typeface="Arial" panose="020B0604020202020204" pitchFamily="34" charset="0"/>
              </a:rPr>
              <a:t>mô</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tả</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một</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máy</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sấy</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tốc</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đang</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hoạt</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động</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Mũi</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tên</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trên</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sơ</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đồ</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dòng</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điện</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năng</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lượng</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cho</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thấy</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sự</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chuyển</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hóa</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điện</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năng</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thành</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ba</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dạng</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năng</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lượng</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khác</a:t>
            </a:r>
            <a:endParaRPr lang="en-US" altLang="vi-VN" sz="2400" kern="1200" dirty="0">
              <a:latin typeface="Arial" panose="020B0604020202020204" pitchFamily="34" charset="0"/>
              <a:ea typeface="+mn-ea"/>
              <a:cs typeface="Arial" panose="020B0604020202020204" pitchFamily="34" charset="0"/>
            </a:endParaRPr>
          </a:p>
          <a:p>
            <a:pPr marL="457200" indent="-457200" fontAlgn="base">
              <a:spcBef>
                <a:spcPct val="50000"/>
              </a:spcBef>
              <a:spcAft>
                <a:spcPct val="0"/>
              </a:spcAft>
              <a:buClrTx/>
              <a:buFontTx/>
              <a:buAutoNum type="alphaLcParenR"/>
            </a:pPr>
            <a:r>
              <a:rPr lang="en-US" altLang="vi-VN" sz="2400" kern="1200" dirty="0" err="1">
                <a:latin typeface="Arial" panose="020B0604020202020204" pitchFamily="34" charset="0"/>
                <a:ea typeface="+mn-ea"/>
                <a:cs typeface="Arial" panose="020B0604020202020204" pitchFamily="34" charset="0"/>
              </a:rPr>
              <a:t>Tên</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ba</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dạng</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năng</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lượng</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đó</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là</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gì</a:t>
            </a:r>
            <a:r>
              <a:rPr lang="en-US" altLang="vi-VN" sz="2400" kern="1200" dirty="0">
                <a:latin typeface="Arial" panose="020B0604020202020204" pitchFamily="34" charset="0"/>
                <a:ea typeface="+mn-ea"/>
                <a:cs typeface="Arial" panose="020B0604020202020204" pitchFamily="34" charset="0"/>
              </a:rPr>
              <a:t>?</a:t>
            </a:r>
          </a:p>
          <a:p>
            <a:pPr marL="457200" indent="-457200" fontAlgn="base">
              <a:spcBef>
                <a:spcPct val="50000"/>
              </a:spcBef>
              <a:spcAft>
                <a:spcPct val="0"/>
              </a:spcAft>
              <a:buClrTx/>
              <a:buFontTx/>
              <a:buAutoNum type="alphaLcParenR"/>
            </a:pPr>
            <a:r>
              <a:rPr lang="en-US" altLang="vi-VN" sz="2400" kern="1200" dirty="0" err="1">
                <a:latin typeface="Arial" panose="020B0604020202020204" pitchFamily="34" charset="0"/>
                <a:ea typeface="+mn-ea"/>
                <a:cs typeface="Arial" panose="020B0604020202020204" pitchFamily="34" charset="0"/>
              </a:rPr>
              <a:t>Nêu</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thêm</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một</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thiết</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bị</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điện</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biến</a:t>
            </a:r>
            <a:endParaRPr lang="en-US" altLang="vi-VN" sz="2400" kern="1200" dirty="0">
              <a:latin typeface="Arial" panose="020B0604020202020204" pitchFamily="34" charset="0"/>
              <a:ea typeface="+mn-ea"/>
              <a:cs typeface="Arial" panose="020B0604020202020204" pitchFamily="34" charset="0"/>
            </a:endParaRPr>
          </a:p>
          <a:p>
            <a:pPr fontAlgn="base">
              <a:spcBef>
                <a:spcPct val="50000"/>
              </a:spcBef>
              <a:spcAft>
                <a:spcPct val="0"/>
              </a:spcAft>
              <a:buClrTx/>
            </a:pPr>
            <a:r>
              <a:rPr lang="en-US" altLang="vi-VN" sz="2400" kern="1200" dirty="0" err="1">
                <a:latin typeface="Arial" panose="020B0604020202020204" pitchFamily="34" charset="0"/>
                <a:ea typeface="+mn-ea"/>
                <a:cs typeface="Arial" panose="020B0604020202020204" pitchFamily="34" charset="0"/>
              </a:rPr>
              <a:t>Đổi</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điện</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nặng</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thành</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các</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dạng</a:t>
            </a:r>
            <a:endParaRPr lang="en-US" altLang="vi-VN" sz="2400" kern="1200" dirty="0">
              <a:latin typeface="Arial" panose="020B0604020202020204" pitchFamily="34" charset="0"/>
              <a:ea typeface="+mn-ea"/>
              <a:cs typeface="Arial" panose="020B0604020202020204" pitchFamily="34" charset="0"/>
            </a:endParaRPr>
          </a:p>
          <a:p>
            <a:pPr fontAlgn="base">
              <a:spcBef>
                <a:spcPct val="50000"/>
              </a:spcBef>
              <a:spcAft>
                <a:spcPct val="0"/>
              </a:spcAft>
              <a:buClrTx/>
            </a:pPr>
            <a:r>
              <a:rPr lang="en-US" altLang="vi-VN" sz="2400" kern="1200" dirty="0" err="1">
                <a:latin typeface="Arial" panose="020B0604020202020204" pitchFamily="34" charset="0"/>
                <a:ea typeface="+mn-ea"/>
                <a:cs typeface="Arial" panose="020B0604020202020204" pitchFamily="34" charset="0"/>
              </a:rPr>
              <a:t>Năng</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lượng</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khác</a:t>
            </a:r>
            <a:endParaRPr lang="en-US" altLang="vi-VN" sz="2400" kern="1200" dirty="0">
              <a:latin typeface="Arial" panose="020B0604020202020204" pitchFamily="34" charset="0"/>
              <a:ea typeface="+mn-ea"/>
              <a:cs typeface="Arial" panose="020B0604020202020204" pitchFamily="34" charset="0"/>
            </a:endParaRPr>
          </a:p>
          <a:p>
            <a:pPr fontAlgn="base">
              <a:spcBef>
                <a:spcPct val="50000"/>
              </a:spcBef>
              <a:spcAft>
                <a:spcPct val="0"/>
              </a:spcAft>
              <a:buClrTx/>
            </a:pPr>
            <a:r>
              <a:rPr lang="en-US" altLang="vi-VN" sz="2400" kern="1200" dirty="0">
                <a:latin typeface="Arial" panose="020B0604020202020204" pitchFamily="34" charset="0"/>
                <a:ea typeface="+mn-ea"/>
                <a:cs typeface="Arial" panose="020B0604020202020204" pitchFamily="34" charset="0"/>
              </a:rPr>
              <a:t>c) </a:t>
            </a:r>
            <a:r>
              <a:rPr lang="en-US" altLang="vi-VN" sz="2400" kern="1200" dirty="0" err="1">
                <a:latin typeface="Arial" panose="020B0604020202020204" pitchFamily="34" charset="0"/>
                <a:ea typeface="+mn-ea"/>
                <a:cs typeface="Arial" panose="020B0604020202020204" pitchFamily="34" charset="0"/>
              </a:rPr>
              <a:t>Hóa</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năng</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có</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thể</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chuyển</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hóa</a:t>
            </a:r>
            <a:r>
              <a:rPr lang="en-US" altLang="vi-VN" sz="2400" kern="1200" dirty="0">
                <a:latin typeface="Arial" panose="020B0604020202020204" pitchFamily="34" charset="0"/>
                <a:ea typeface="+mn-ea"/>
                <a:cs typeface="Arial" panose="020B0604020202020204" pitchFamily="34" charset="0"/>
              </a:rPr>
              <a:t> </a:t>
            </a:r>
          </a:p>
          <a:p>
            <a:pPr fontAlgn="base">
              <a:spcBef>
                <a:spcPct val="50000"/>
              </a:spcBef>
              <a:spcAft>
                <a:spcPct val="0"/>
              </a:spcAft>
              <a:buClrTx/>
            </a:pPr>
            <a:r>
              <a:rPr lang="en-US" altLang="vi-VN" sz="2400" kern="1200" dirty="0">
                <a:latin typeface="Arial" panose="020B0604020202020204" pitchFamily="34" charset="0"/>
                <a:ea typeface="+mn-ea"/>
                <a:cs typeface="Arial" panose="020B0604020202020204" pitchFamily="34" charset="0"/>
              </a:rPr>
              <a:t>Thành </a:t>
            </a:r>
            <a:r>
              <a:rPr lang="en-US" altLang="vi-VN" sz="2400" kern="1200" dirty="0" err="1">
                <a:latin typeface="Arial" panose="020B0604020202020204" pitchFamily="34" charset="0"/>
                <a:ea typeface="+mn-ea"/>
                <a:cs typeface="Arial" panose="020B0604020202020204" pitchFamily="34" charset="0"/>
              </a:rPr>
              <a:t>các</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dạng</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năng</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lượng</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nào</a:t>
            </a:r>
            <a:r>
              <a:rPr lang="en-US" altLang="vi-VN" sz="2400" kern="1200" dirty="0">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140113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5">
            <a:extLst>
              <a:ext uri="{FF2B5EF4-FFF2-40B4-BE49-F238E27FC236}">
                <a16:creationId xmlns:a16="http://schemas.microsoft.com/office/drawing/2014/main" id="{D40A758E-7588-09F1-3EDC-2E303A55DD3A}"/>
              </a:ext>
            </a:extLst>
          </p:cNvPr>
          <p:cNvPicPr>
            <a:picLocks noChangeAspect="1"/>
          </p:cNvPicPr>
          <p:nvPr/>
        </p:nvPicPr>
        <p:blipFill>
          <a:blip r:embed="rId2"/>
          <a:stretch>
            <a:fillRect/>
          </a:stretch>
        </p:blipFill>
        <p:spPr>
          <a:xfrm>
            <a:off x="1768792" y="105399"/>
            <a:ext cx="5606415" cy="2235518"/>
          </a:xfrm>
          <a:prstGeom prst="rect">
            <a:avLst/>
          </a:prstGeom>
        </p:spPr>
      </p:pic>
      <p:sp>
        <p:nvSpPr>
          <p:cNvPr id="8" name="Hộp Văn bản 7">
            <a:extLst>
              <a:ext uri="{FF2B5EF4-FFF2-40B4-BE49-F238E27FC236}">
                <a16:creationId xmlns:a16="http://schemas.microsoft.com/office/drawing/2014/main" id="{6CA29802-E292-051E-0855-EE2DA50B31E4}"/>
              </a:ext>
            </a:extLst>
          </p:cNvPr>
          <p:cNvSpPr txBox="1"/>
          <p:nvPr/>
        </p:nvSpPr>
        <p:spPr>
          <a:xfrm>
            <a:off x="83819" y="2340917"/>
            <a:ext cx="8648700" cy="461665"/>
          </a:xfrm>
          <a:prstGeom prst="rect">
            <a:avLst/>
          </a:prstGeom>
          <a:noFill/>
        </p:spPr>
        <p:txBody>
          <a:bodyPr wrap="square">
            <a:spAutoFit/>
          </a:bodyPr>
          <a:lstStyle/>
          <a:p>
            <a:r>
              <a:rPr lang="vi-VN" sz="2400" b="0" i="0" dirty="0">
                <a:solidFill>
                  <a:srgbClr val="000000"/>
                </a:solidFill>
                <a:effectLst/>
                <a:latin typeface="Open Sans" panose="020B0606030504020204" pitchFamily="34" charset="0"/>
              </a:rPr>
              <a:t>b. Quạt điện biến đổi điện năng thành các dạng năng lượng</a:t>
            </a:r>
            <a:endParaRPr lang="vi-VN" sz="2400" dirty="0"/>
          </a:p>
        </p:txBody>
      </p:sp>
      <p:pic>
        <p:nvPicPr>
          <p:cNvPr id="10" name="Hình ảnh 9">
            <a:extLst>
              <a:ext uri="{FF2B5EF4-FFF2-40B4-BE49-F238E27FC236}">
                <a16:creationId xmlns:a16="http://schemas.microsoft.com/office/drawing/2014/main" id="{3E0662FA-AA63-E2F1-51CB-3612146C078F}"/>
              </a:ext>
            </a:extLst>
          </p:cNvPr>
          <p:cNvPicPr>
            <a:picLocks noChangeAspect="1"/>
          </p:cNvPicPr>
          <p:nvPr/>
        </p:nvPicPr>
        <p:blipFill>
          <a:blip r:embed="rId3"/>
          <a:stretch>
            <a:fillRect/>
          </a:stretch>
        </p:blipFill>
        <p:spPr>
          <a:xfrm>
            <a:off x="1638300" y="2743199"/>
            <a:ext cx="6231255" cy="2491741"/>
          </a:xfrm>
          <a:prstGeom prst="rect">
            <a:avLst/>
          </a:prstGeom>
        </p:spPr>
      </p:pic>
    </p:spTree>
    <p:extLst>
      <p:ext uri="{BB962C8B-B14F-4D97-AF65-F5344CB8AC3E}">
        <p14:creationId xmlns:p14="http://schemas.microsoft.com/office/powerpoint/2010/main" val="2817382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8FC7EF77-2943-E3FA-C25A-99EA0D77E610}"/>
              </a:ext>
            </a:extLst>
          </p:cNvPr>
          <p:cNvSpPr txBox="1">
            <a:spLocks noChangeArrowheads="1"/>
          </p:cNvSpPr>
          <p:nvPr/>
        </p:nvSpPr>
        <p:spPr bwMode="auto">
          <a:xfrm>
            <a:off x="533400" y="1557537"/>
            <a:ext cx="829056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pPr>
            <a:r>
              <a:rPr lang="en-US" altLang="vi-VN" sz="2400" kern="1200" dirty="0">
                <a:latin typeface="Arial" panose="020B0604020202020204" pitchFamily="34" charset="0"/>
                <a:ea typeface="+mn-ea"/>
                <a:cs typeface="Arial" panose="020B0604020202020204" pitchFamily="34" charset="0"/>
              </a:rPr>
              <a:t>c) </a:t>
            </a:r>
            <a:r>
              <a:rPr lang="en-US" altLang="vi-VN" sz="2400" kern="1200" dirty="0" err="1">
                <a:latin typeface="Arial" panose="020B0604020202020204" pitchFamily="34" charset="0"/>
                <a:ea typeface="+mn-ea"/>
                <a:cs typeface="Arial" panose="020B0604020202020204" pitchFamily="34" charset="0"/>
              </a:rPr>
              <a:t>Hóa</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năng</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có</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thể</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chuyển</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hóa</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thành</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các</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dạng</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năng</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lượng</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điện</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năng</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thế</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năng</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quang</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năng</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năng</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lượng</a:t>
            </a:r>
            <a:r>
              <a:rPr lang="en-US" altLang="vi-VN" sz="2400" kern="1200" dirty="0">
                <a:latin typeface="Arial" panose="020B0604020202020204" pitchFamily="34" charset="0"/>
                <a:ea typeface="+mn-ea"/>
                <a:cs typeface="Arial" panose="020B0604020202020204" pitchFamily="34" charset="0"/>
              </a:rPr>
              <a:t> âm, động </a:t>
            </a:r>
            <a:r>
              <a:rPr lang="en-US" altLang="vi-VN" sz="2400" kern="1200" dirty="0" err="1">
                <a:latin typeface="Arial" panose="020B0604020202020204" pitchFamily="34" charset="0"/>
                <a:ea typeface="+mn-ea"/>
                <a:cs typeface="Arial" panose="020B0604020202020204" pitchFamily="34" charset="0"/>
              </a:rPr>
              <a:t>năng</a:t>
            </a:r>
            <a:endParaRPr lang="en-US" altLang="vi-VN" sz="2400" kern="120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8318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 Box 4">
            <a:extLst>
              <a:ext uri="{FF2B5EF4-FFF2-40B4-BE49-F238E27FC236}">
                <a16:creationId xmlns:a16="http://schemas.microsoft.com/office/drawing/2014/main" id="{EFF9472E-841C-3689-76E0-56B7EC9A697B}"/>
              </a:ext>
            </a:extLst>
          </p:cNvPr>
          <p:cNvSpPr txBox="1">
            <a:spLocks noChangeArrowheads="1"/>
          </p:cNvSpPr>
          <p:nvPr/>
        </p:nvSpPr>
        <p:spPr bwMode="auto">
          <a:xfrm>
            <a:off x="1092425" y="3755210"/>
            <a:ext cx="69085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fontAlgn="base">
              <a:spcBef>
                <a:spcPct val="50000"/>
              </a:spcBef>
              <a:spcAft>
                <a:spcPct val="0"/>
              </a:spcAft>
              <a:buClrTx/>
            </a:pPr>
            <a:r>
              <a:rPr lang="en-US" altLang="vi-VN" sz="1800" kern="1200" dirty="0" err="1">
                <a:latin typeface="Arial" panose="020B0604020202020204" pitchFamily="34" charset="0"/>
                <a:ea typeface="+mn-ea"/>
                <a:cs typeface="Arial" panose="020B0604020202020204" pitchFamily="34" charset="0"/>
              </a:rPr>
              <a:t>Hóa</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năng</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có</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thể</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chuyển</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hóa</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thành</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các</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dạng</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năng</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lượng</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nào</a:t>
            </a:r>
            <a:r>
              <a:rPr lang="en-US" altLang="vi-VN" sz="1800" kern="1200" dirty="0">
                <a:latin typeface="Arial" panose="020B0604020202020204" pitchFamily="34" charset="0"/>
                <a:ea typeface="+mn-ea"/>
                <a:cs typeface="Arial" panose="020B0604020202020204" pitchFamily="34" charset="0"/>
              </a:rPr>
              <a:t>?</a:t>
            </a:r>
            <a:r>
              <a:rPr lang="en-US" altLang="vi-VN" sz="1500" kern="1200" dirty="0">
                <a:latin typeface="Times New Roman" panose="02020603050405020304" pitchFamily="18" charset="0"/>
                <a:ea typeface="+mn-ea"/>
                <a:cs typeface="Arial" panose="020B0604020202020204" pitchFamily="34" charset="0"/>
              </a:rPr>
              <a:t> </a:t>
            </a:r>
          </a:p>
        </p:txBody>
      </p:sp>
      <p:sp>
        <p:nvSpPr>
          <p:cNvPr id="39941" name="Text Box 5">
            <a:extLst>
              <a:ext uri="{FF2B5EF4-FFF2-40B4-BE49-F238E27FC236}">
                <a16:creationId xmlns:a16="http://schemas.microsoft.com/office/drawing/2014/main" id="{758E4796-D61E-8A9E-79C7-568E4D7F3D98}"/>
              </a:ext>
            </a:extLst>
          </p:cNvPr>
          <p:cNvSpPr txBox="1">
            <a:spLocks noChangeArrowheads="1"/>
          </p:cNvSpPr>
          <p:nvPr/>
        </p:nvSpPr>
        <p:spPr bwMode="auto">
          <a:xfrm>
            <a:off x="1213805" y="4171951"/>
            <a:ext cx="678719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fontAlgn="base">
              <a:spcBef>
                <a:spcPct val="50000"/>
              </a:spcBef>
              <a:spcAft>
                <a:spcPct val="0"/>
              </a:spcAft>
              <a:buClrTx/>
            </a:pPr>
            <a:r>
              <a:rPr lang="en-US" altLang="vi-VN" sz="1800" kern="1200" dirty="0" err="1">
                <a:solidFill>
                  <a:srgbClr val="1C0ECC"/>
                </a:solidFill>
                <a:latin typeface="Arial" panose="020B0604020202020204" pitchFamily="34" charset="0"/>
                <a:ea typeface="+mn-ea"/>
                <a:cs typeface="Arial" panose="020B0604020202020204" pitchFamily="34" charset="0"/>
              </a:rPr>
              <a:t>Hóa</a:t>
            </a:r>
            <a:r>
              <a:rPr lang="en-US" altLang="vi-VN" sz="1800" kern="1200" dirty="0">
                <a:solidFill>
                  <a:srgbClr val="1C0ECC"/>
                </a:solidFill>
                <a:latin typeface="Arial" panose="020B0604020202020204" pitchFamily="34" charset="0"/>
                <a:ea typeface="+mn-ea"/>
                <a:cs typeface="Arial" panose="020B0604020202020204" pitchFamily="34" charset="0"/>
              </a:rPr>
              <a:t> </a:t>
            </a:r>
            <a:r>
              <a:rPr lang="en-US" altLang="vi-VN" sz="1800" kern="1200" dirty="0" err="1">
                <a:solidFill>
                  <a:srgbClr val="1C0ECC"/>
                </a:solidFill>
                <a:latin typeface="Arial" panose="020B0604020202020204" pitchFamily="34" charset="0"/>
                <a:ea typeface="+mn-ea"/>
                <a:cs typeface="Arial" panose="020B0604020202020204" pitchFamily="34" charset="0"/>
              </a:rPr>
              <a:t>năng</a:t>
            </a:r>
            <a:r>
              <a:rPr lang="en-US" altLang="vi-VN" sz="1800" kern="1200" dirty="0">
                <a:solidFill>
                  <a:srgbClr val="1C0ECC"/>
                </a:solidFill>
                <a:latin typeface="Arial" panose="020B0604020202020204" pitchFamily="34" charset="0"/>
                <a:ea typeface="+mn-ea"/>
                <a:cs typeface="Arial" panose="020B0604020202020204" pitchFamily="34" charset="0"/>
              </a:rPr>
              <a:t> </a:t>
            </a:r>
            <a:r>
              <a:rPr lang="en-US" altLang="vi-VN" sz="1800" kern="1200" dirty="0" err="1">
                <a:solidFill>
                  <a:srgbClr val="1C0ECC"/>
                </a:solidFill>
                <a:latin typeface="Arial" panose="020B0604020202020204" pitchFamily="34" charset="0"/>
                <a:ea typeface="+mn-ea"/>
                <a:cs typeface="Arial" panose="020B0604020202020204" pitchFamily="34" charset="0"/>
              </a:rPr>
              <a:t>có</a:t>
            </a:r>
            <a:r>
              <a:rPr lang="en-US" altLang="vi-VN" sz="1800" kern="1200" dirty="0">
                <a:solidFill>
                  <a:srgbClr val="1C0ECC"/>
                </a:solidFill>
                <a:latin typeface="Arial" panose="020B0604020202020204" pitchFamily="34" charset="0"/>
                <a:ea typeface="+mn-ea"/>
                <a:cs typeface="Arial" panose="020B0604020202020204" pitchFamily="34" charset="0"/>
              </a:rPr>
              <a:t> </a:t>
            </a:r>
            <a:r>
              <a:rPr lang="en-US" altLang="vi-VN" sz="1800" kern="1200" dirty="0" err="1">
                <a:solidFill>
                  <a:srgbClr val="1C0ECC"/>
                </a:solidFill>
                <a:latin typeface="Arial" panose="020B0604020202020204" pitchFamily="34" charset="0"/>
                <a:ea typeface="+mn-ea"/>
                <a:cs typeface="Arial" panose="020B0604020202020204" pitchFamily="34" charset="0"/>
              </a:rPr>
              <a:t>thể</a:t>
            </a:r>
            <a:r>
              <a:rPr lang="en-US" altLang="vi-VN" sz="1800" kern="1200" dirty="0">
                <a:solidFill>
                  <a:srgbClr val="1C0ECC"/>
                </a:solidFill>
                <a:latin typeface="Arial" panose="020B0604020202020204" pitchFamily="34" charset="0"/>
                <a:ea typeface="+mn-ea"/>
                <a:cs typeface="Arial" panose="020B0604020202020204" pitchFamily="34" charset="0"/>
              </a:rPr>
              <a:t> </a:t>
            </a:r>
            <a:r>
              <a:rPr lang="en-US" altLang="vi-VN" sz="1800" kern="1200" dirty="0" err="1">
                <a:solidFill>
                  <a:srgbClr val="1C0ECC"/>
                </a:solidFill>
                <a:latin typeface="Arial" panose="020B0604020202020204" pitchFamily="34" charset="0"/>
                <a:ea typeface="+mn-ea"/>
                <a:cs typeface="Arial" panose="020B0604020202020204" pitchFamily="34" charset="0"/>
              </a:rPr>
              <a:t>chuyển</a:t>
            </a:r>
            <a:r>
              <a:rPr lang="en-US" altLang="vi-VN" sz="1800" kern="1200" dirty="0">
                <a:solidFill>
                  <a:srgbClr val="1C0ECC"/>
                </a:solidFill>
                <a:latin typeface="Arial" panose="020B0604020202020204" pitchFamily="34" charset="0"/>
                <a:ea typeface="+mn-ea"/>
                <a:cs typeface="Arial" panose="020B0604020202020204" pitchFamily="34" charset="0"/>
              </a:rPr>
              <a:t> </a:t>
            </a:r>
            <a:r>
              <a:rPr lang="en-US" altLang="vi-VN" sz="1800" kern="1200" dirty="0" err="1">
                <a:solidFill>
                  <a:srgbClr val="1C0ECC"/>
                </a:solidFill>
                <a:latin typeface="Arial" panose="020B0604020202020204" pitchFamily="34" charset="0"/>
                <a:ea typeface="+mn-ea"/>
                <a:cs typeface="Arial" panose="020B0604020202020204" pitchFamily="34" charset="0"/>
              </a:rPr>
              <a:t>hóa</a:t>
            </a:r>
            <a:r>
              <a:rPr lang="en-US" altLang="vi-VN" sz="1800" kern="1200" dirty="0">
                <a:solidFill>
                  <a:srgbClr val="1C0ECC"/>
                </a:solidFill>
                <a:latin typeface="Arial" panose="020B0604020202020204" pitchFamily="34" charset="0"/>
                <a:ea typeface="+mn-ea"/>
                <a:cs typeface="Arial" panose="020B0604020202020204" pitchFamily="34" charset="0"/>
              </a:rPr>
              <a:t> </a:t>
            </a:r>
            <a:r>
              <a:rPr lang="en-US" altLang="vi-VN" sz="1800" kern="1200" dirty="0" err="1">
                <a:solidFill>
                  <a:srgbClr val="1C0ECC"/>
                </a:solidFill>
                <a:latin typeface="Arial" panose="020B0604020202020204" pitchFamily="34" charset="0"/>
                <a:ea typeface="+mn-ea"/>
                <a:cs typeface="Arial" panose="020B0604020202020204" pitchFamily="34" charset="0"/>
              </a:rPr>
              <a:t>thành</a:t>
            </a:r>
            <a:r>
              <a:rPr lang="en-US" altLang="vi-VN" sz="1800" kern="1200" dirty="0">
                <a:solidFill>
                  <a:srgbClr val="1C0ECC"/>
                </a:solidFill>
                <a:latin typeface="Arial" panose="020B0604020202020204" pitchFamily="34" charset="0"/>
                <a:ea typeface="+mn-ea"/>
                <a:cs typeface="Arial" panose="020B0604020202020204" pitchFamily="34" charset="0"/>
              </a:rPr>
              <a:t>: </a:t>
            </a:r>
            <a:r>
              <a:rPr lang="en-US" altLang="vi-VN" sz="1800" kern="1200" dirty="0" err="1">
                <a:solidFill>
                  <a:srgbClr val="1C0ECC"/>
                </a:solidFill>
                <a:latin typeface="Arial" panose="020B0604020202020204" pitchFamily="34" charset="0"/>
                <a:ea typeface="+mn-ea"/>
                <a:cs typeface="Arial" panose="020B0604020202020204" pitchFamily="34" charset="0"/>
              </a:rPr>
              <a:t>điện</a:t>
            </a:r>
            <a:r>
              <a:rPr lang="en-US" altLang="vi-VN" sz="1800" kern="1200" dirty="0">
                <a:solidFill>
                  <a:srgbClr val="1C0ECC"/>
                </a:solidFill>
                <a:latin typeface="Arial" panose="020B0604020202020204" pitchFamily="34" charset="0"/>
                <a:ea typeface="+mn-ea"/>
                <a:cs typeface="Arial" panose="020B0604020202020204" pitchFamily="34" charset="0"/>
              </a:rPr>
              <a:t> </a:t>
            </a:r>
            <a:r>
              <a:rPr lang="en-US" altLang="vi-VN" sz="1800" kern="1200" dirty="0" err="1">
                <a:solidFill>
                  <a:srgbClr val="1C0ECC"/>
                </a:solidFill>
                <a:latin typeface="Arial" panose="020B0604020202020204" pitchFamily="34" charset="0"/>
                <a:ea typeface="+mn-ea"/>
                <a:cs typeface="Arial" panose="020B0604020202020204" pitchFamily="34" charset="0"/>
              </a:rPr>
              <a:t>năng</a:t>
            </a:r>
            <a:r>
              <a:rPr lang="en-US" altLang="vi-VN" sz="1800" kern="1200" dirty="0">
                <a:solidFill>
                  <a:srgbClr val="1C0ECC"/>
                </a:solidFill>
                <a:latin typeface="Arial" panose="020B0604020202020204" pitchFamily="34" charset="0"/>
                <a:ea typeface="+mn-ea"/>
                <a:cs typeface="Arial" panose="020B0604020202020204" pitchFamily="34" charset="0"/>
              </a:rPr>
              <a:t>, </a:t>
            </a:r>
            <a:r>
              <a:rPr lang="en-US" altLang="vi-VN" sz="1800" kern="1200" dirty="0" err="1">
                <a:solidFill>
                  <a:srgbClr val="1C0ECC"/>
                </a:solidFill>
                <a:latin typeface="Arial" panose="020B0604020202020204" pitchFamily="34" charset="0"/>
                <a:ea typeface="+mn-ea"/>
                <a:cs typeface="Arial" panose="020B0604020202020204" pitchFamily="34" charset="0"/>
              </a:rPr>
              <a:t>thế</a:t>
            </a:r>
            <a:r>
              <a:rPr lang="en-US" altLang="vi-VN" sz="1800" kern="1200" dirty="0">
                <a:solidFill>
                  <a:srgbClr val="1C0ECC"/>
                </a:solidFill>
                <a:latin typeface="Arial" panose="020B0604020202020204" pitchFamily="34" charset="0"/>
                <a:ea typeface="+mn-ea"/>
                <a:cs typeface="Arial" panose="020B0604020202020204" pitchFamily="34" charset="0"/>
              </a:rPr>
              <a:t> </a:t>
            </a:r>
            <a:r>
              <a:rPr lang="en-US" altLang="vi-VN" sz="1800" kern="1200" dirty="0" err="1">
                <a:solidFill>
                  <a:srgbClr val="1C0ECC"/>
                </a:solidFill>
                <a:latin typeface="Arial" panose="020B0604020202020204" pitchFamily="34" charset="0"/>
                <a:ea typeface="+mn-ea"/>
                <a:cs typeface="Arial" panose="020B0604020202020204" pitchFamily="34" charset="0"/>
              </a:rPr>
              <a:t>năng</a:t>
            </a:r>
            <a:r>
              <a:rPr lang="en-US" altLang="vi-VN" sz="1800" kern="1200" dirty="0">
                <a:solidFill>
                  <a:srgbClr val="1C0ECC"/>
                </a:solidFill>
                <a:latin typeface="Arial" panose="020B0604020202020204" pitchFamily="34" charset="0"/>
                <a:ea typeface="+mn-ea"/>
                <a:cs typeface="Arial" panose="020B0604020202020204" pitchFamily="34" charset="0"/>
              </a:rPr>
              <a:t>, </a:t>
            </a:r>
            <a:r>
              <a:rPr lang="en-US" altLang="vi-VN" sz="1800" kern="1200" dirty="0" err="1">
                <a:solidFill>
                  <a:srgbClr val="1C0ECC"/>
                </a:solidFill>
                <a:latin typeface="Arial" panose="020B0604020202020204" pitchFamily="34" charset="0"/>
                <a:ea typeface="+mn-ea"/>
                <a:cs typeface="Arial" panose="020B0604020202020204" pitchFamily="34" charset="0"/>
              </a:rPr>
              <a:t>nhiệt</a:t>
            </a:r>
            <a:r>
              <a:rPr lang="en-US" altLang="vi-VN" sz="1800" kern="1200" dirty="0">
                <a:solidFill>
                  <a:srgbClr val="1C0ECC"/>
                </a:solidFill>
                <a:latin typeface="Arial" panose="020B0604020202020204" pitchFamily="34" charset="0"/>
                <a:ea typeface="+mn-ea"/>
                <a:cs typeface="Arial" panose="020B0604020202020204" pitchFamily="34" charset="0"/>
              </a:rPr>
              <a:t> </a:t>
            </a:r>
            <a:r>
              <a:rPr lang="en-US" altLang="vi-VN" sz="1800" kern="1200" dirty="0" err="1">
                <a:solidFill>
                  <a:srgbClr val="1C0ECC"/>
                </a:solidFill>
                <a:latin typeface="Arial" panose="020B0604020202020204" pitchFamily="34" charset="0"/>
                <a:ea typeface="+mn-ea"/>
                <a:cs typeface="Arial" panose="020B0604020202020204" pitchFamily="34" charset="0"/>
              </a:rPr>
              <a:t>năng</a:t>
            </a:r>
            <a:r>
              <a:rPr lang="en-US" altLang="vi-VN" sz="1800" kern="1200" dirty="0">
                <a:solidFill>
                  <a:srgbClr val="1C0ECC"/>
                </a:solidFill>
                <a:latin typeface="Arial" panose="020B0604020202020204" pitchFamily="34" charset="0"/>
                <a:ea typeface="+mn-ea"/>
                <a:cs typeface="Arial" panose="020B0604020202020204" pitchFamily="34" charset="0"/>
              </a:rPr>
              <a:t>, động </a:t>
            </a:r>
            <a:r>
              <a:rPr lang="en-US" altLang="vi-VN" sz="1800" kern="1200" dirty="0" err="1">
                <a:solidFill>
                  <a:srgbClr val="1C0ECC"/>
                </a:solidFill>
                <a:latin typeface="Arial" panose="020B0604020202020204" pitchFamily="34" charset="0"/>
                <a:ea typeface="+mn-ea"/>
                <a:cs typeface="Arial" panose="020B0604020202020204" pitchFamily="34" charset="0"/>
              </a:rPr>
              <a:t>năng</a:t>
            </a:r>
            <a:r>
              <a:rPr lang="en-US" altLang="vi-VN" sz="1500" kern="1200" dirty="0">
                <a:solidFill>
                  <a:srgbClr val="1C0ECC"/>
                </a:solidFill>
                <a:latin typeface="Times New Roman" panose="02020603050405020304" pitchFamily="18" charset="0"/>
                <a:ea typeface="+mn-ea"/>
                <a:cs typeface="Arial" panose="020B0604020202020204" pitchFamily="34" charset="0"/>
              </a:rPr>
              <a:t>, </a:t>
            </a:r>
            <a:r>
              <a:rPr lang="en-US" altLang="vi-VN" sz="1800" kern="1200" dirty="0" err="1">
                <a:solidFill>
                  <a:srgbClr val="1C0ECC"/>
                </a:solidFill>
                <a:latin typeface="Arial" panose="020B0604020202020204" pitchFamily="34" charset="0"/>
                <a:ea typeface="+mn-ea"/>
                <a:cs typeface="Arial" panose="020B0604020202020204" pitchFamily="34" charset="0"/>
              </a:rPr>
              <a:t>năng</a:t>
            </a:r>
            <a:r>
              <a:rPr lang="en-US" altLang="vi-VN" sz="1800" kern="1200" dirty="0">
                <a:solidFill>
                  <a:srgbClr val="1C0ECC"/>
                </a:solidFill>
                <a:latin typeface="Arial" panose="020B0604020202020204" pitchFamily="34" charset="0"/>
                <a:ea typeface="+mn-ea"/>
                <a:cs typeface="Arial" panose="020B0604020202020204" pitchFamily="34" charset="0"/>
              </a:rPr>
              <a:t> </a:t>
            </a:r>
            <a:r>
              <a:rPr lang="en-US" altLang="vi-VN" sz="1800" kern="1200" dirty="0" err="1">
                <a:solidFill>
                  <a:srgbClr val="1C0ECC"/>
                </a:solidFill>
                <a:latin typeface="Arial" panose="020B0604020202020204" pitchFamily="34" charset="0"/>
                <a:ea typeface="+mn-ea"/>
                <a:cs typeface="Arial" panose="020B0604020202020204" pitchFamily="34" charset="0"/>
              </a:rPr>
              <a:t>lượng</a:t>
            </a:r>
            <a:r>
              <a:rPr lang="en-US" altLang="vi-VN" sz="1800" kern="1200" dirty="0">
                <a:solidFill>
                  <a:srgbClr val="1C0ECC"/>
                </a:solidFill>
                <a:latin typeface="Arial" panose="020B0604020202020204" pitchFamily="34" charset="0"/>
                <a:ea typeface="+mn-ea"/>
                <a:cs typeface="Arial" panose="020B0604020202020204" pitchFamily="34" charset="0"/>
              </a:rPr>
              <a:t> </a:t>
            </a:r>
            <a:r>
              <a:rPr lang="en-US" altLang="vi-VN" sz="1800" kern="1200" dirty="0" err="1">
                <a:solidFill>
                  <a:srgbClr val="1C0ECC"/>
                </a:solidFill>
                <a:latin typeface="Arial" panose="020B0604020202020204" pitchFamily="34" charset="0"/>
                <a:ea typeface="+mn-ea"/>
                <a:cs typeface="Arial" panose="020B0604020202020204" pitchFamily="34" charset="0"/>
              </a:rPr>
              <a:t>ánh</a:t>
            </a:r>
            <a:r>
              <a:rPr lang="en-US" altLang="vi-VN" sz="1800" kern="1200" dirty="0">
                <a:solidFill>
                  <a:srgbClr val="1C0ECC"/>
                </a:solidFill>
                <a:latin typeface="Arial" panose="020B0604020202020204" pitchFamily="34" charset="0"/>
                <a:ea typeface="+mn-ea"/>
                <a:cs typeface="Arial" panose="020B0604020202020204" pitchFamily="34" charset="0"/>
              </a:rPr>
              <a:t> </a:t>
            </a:r>
            <a:r>
              <a:rPr lang="en-US" altLang="vi-VN" sz="1800" kern="1200" dirty="0" err="1">
                <a:solidFill>
                  <a:srgbClr val="1C0ECC"/>
                </a:solidFill>
                <a:latin typeface="Arial" panose="020B0604020202020204" pitchFamily="34" charset="0"/>
                <a:ea typeface="+mn-ea"/>
                <a:cs typeface="Arial" panose="020B0604020202020204" pitchFamily="34" charset="0"/>
              </a:rPr>
              <a:t>sáng</a:t>
            </a:r>
            <a:r>
              <a:rPr lang="en-US" altLang="vi-VN" sz="1800" kern="1200" dirty="0">
                <a:solidFill>
                  <a:srgbClr val="1C0ECC"/>
                </a:solidFill>
                <a:latin typeface="Arial" panose="020B0604020202020204" pitchFamily="34" charset="0"/>
                <a:ea typeface="+mn-ea"/>
                <a:cs typeface="Arial" panose="020B0604020202020204" pitchFamily="34" charset="0"/>
              </a:rPr>
              <a:t>... </a:t>
            </a:r>
          </a:p>
        </p:txBody>
      </p:sp>
      <p:sp>
        <p:nvSpPr>
          <p:cNvPr id="39942" name="Text Box 6">
            <a:extLst>
              <a:ext uri="{FF2B5EF4-FFF2-40B4-BE49-F238E27FC236}">
                <a16:creationId xmlns:a16="http://schemas.microsoft.com/office/drawing/2014/main" id="{06B0D6CE-A543-8C84-22CA-EDCB5285E200}"/>
              </a:ext>
            </a:extLst>
          </p:cNvPr>
          <p:cNvSpPr txBox="1">
            <a:spLocks noChangeArrowheads="1"/>
          </p:cNvSpPr>
          <p:nvPr/>
        </p:nvSpPr>
        <p:spPr bwMode="auto">
          <a:xfrm>
            <a:off x="1028700" y="685800"/>
            <a:ext cx="5486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fontAlgn="base">
              <a:spcBef>
                <a:spcPct val="50000"/>
              </a:spcBef>
              <a:spcAft>
                <a:spcPct val="0"/>
              </a:spcAft>
              <a:buClrTx/>
            </a:pPr>
            <a:r>
              <a:rPr lang="en-US" altLang="vi-VN" sz="1800" kern="1200" dirty="0" err="1">
                <a:latin typeface="Arial" panose="020B0604020202020204" pitchFamily="34" charset="0"/>
                <a:ea typeface="+mn-ea"/>
                <a:cs typeface="Arial" panose="020B0604020202020204" pitchFamily="34" charset="0"/>
              </a:rPr>
              <a:t>Chọn</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từ</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thích</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hợp</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điền</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vào</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chỗ</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trống</a:t>
            </a:r>
            <a:endParaRPr lang="en-US" altLang="vi-VN" sz="1800" kern="1200" dirty="0">
              <a:latin typeface="Arial" panose="020B0604020202020204" pitchFamily="34" charset="0"/>
              <a:ea typeface="+mn-ea"/>
              <a:cs typeface="Arial" panose="020B0604020202020204" pitchFamily="34" charset="0"/>
            </a:endParaRPr>
          </a:p>
        </p:txBody>
      </p:sp>
      <p:sp>
        <p:nvSpPr>
          <p:cNvPr id="39945" name="Text Box 9">
            <a:extLst>
              <a:ext uri="{FF2B5EF4-FFF2-40B4-BE49-F238E27FC236}">
                <a16:creationId xmlns:a16="http://schemas.microsoft.com/office/drawing/2014/main" id="{DE7F5CEC-D99E-5BE6-5E3A-24ED3B76A12B}"/>
              </a:ext>
            </a:extLst>
          </p:cNvPr>
          <p:cNvSpPr txBox="1">
            <a:spLocks noChangeArrowheads="1"/>
          </p:cNvSpPr>
          <p:nvPr/>
        </p:nvSpPr>
        <p:spPr bwMode="auto">
          <a:xfrm>
            <a:off x="1143000" y="1257301"/>
            <a:ext cx="5486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vi-VN" sz="1800" kern="1200">
                <a:latin typeface="Arial" panose="020B0604020202020204" pitchFamily="34" charset="0"/>
                <a:ea typeface="+mn-ea"/>
                <a:cs typeface="Arial" panose="020B0604020202020204" pitchFamily="34" charset="0"/>
              </a:rPr>
              <a:t>a) Hóa năng lưu trữ trong thực phẩm, khi ta ăn, được chuyển hóa thành................... giúp ta đạp xe.</a:t>
            </a:r>
            <a:r>
              <a:rPr lang="en-US" altLang="vi-VN" sz="1650" kern="1200">
                <a:latin typeface="Arial" panose="020B0604020202020204" pitchFamily="34" charset="0"/>
                <a:ea typeface="+mn-ea"/>
                <a:cs typeface="Arial" panose="020B0604020202020204" pitchFamily="34" charset="0"/>
              </a:rPr>
              <a:t> </a:t>
            </a:r>
          </a:p>
        </p:txBody>
      </p:sp>
      <p:sp>
        <p:nvSpPr>
          <p:cNvPr id="39946" name="Text Box 10">
            <a:extLst>
              <a:ext uri="{FF2B5EF4-FFF2-40B4-BE49-F238E27FC236}">
                <a16:creationId xmlns:a16="http://schemas.microsoft.com/office/drawing/2014/main" id="{C5110F34-7AA0-35D9-570E-0F51F3B5DEA4}"/>
              </a:ext>
            </a:extLst>
          </p:cNvPr>
          <p:cNvSpPr txBox="1">
            <a:spLocks noChangeArrowheads="1"/>
          </p:cNvSpPr>
          <p:nvPr/>
        </p:nvSpPr>
        <p:spPr bwMode="auto">
          <a:xfrm>
            <a:off x="1143000" y="1885950"/>
            <a:ext cx="5314950"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vi-VN" sz="1800" kern="1200">
                <a:latin typeface="Arial" panose="020B0604020202020204" pitchFamily="34" charset="0"/>
                <a:ea typeface="+mn-ea"/>
                <a:cs typeface="Arial" panose="020B0604020202020204" pitchFamily="34" charset="0"/>
              </a:rPr>
              <a:t>b) Hóa năng lưu trữ trong que diêm, khi cọ xát với vỏ bao diêm, được chuyển hóa thành....................</a:t>
            </a:r>
          </a:p>
          <a:p>
            <a:pPr defTabSz="685800" fontAlgn="base">
              <a:spcBef>
                <a:spcPct val="50000"/>
              </a:spcBef>
              <a:spcAft>
                <a:spcPct val="0"/>
              </a:spcAft>
              <a:buClrTx/>
            </a:pPr>
            <a:r>
              <a:rPr lang="en-US" altLang="vi-VN" sz="1800" kern="1200">
                <a:latin typeface="Arial" panose="020B0604020202020204" pitchFamily="34" charset="0"/>
                <a:ea typeface="+mn-ea"/>
                <a:cs typeface="Arial" panose="020B0604020202020204" pitchFamily="34" charset="0"/>
              </a:rPr>
              <a:t>và ..................... </a:t>
            </a:r>
          </a:p>
        </p:txBody>
      </p:sp>
      <p:sp>
        <p:nvSpPr>
          <p:cNvPr id="39947" name="Text Box 11">
            <a:extLst>
              <a:ext uri="{FF2B5EF4-FFF2-40B4-BE49-F238E27FC236}">
                <a16:creationId xmlns:a16="http://schemas.microsoft.com/office/drawing/2014/main" id="{DF7763AF-F77D-C1DE-B2DB-34747BBA5359}"/>
              </a:ext>
            </a:extLst>
          </p:cNvPr>
          <p:cNvSpPr txBox="1">
            <a:spLocks noChangeArrowheads="1"/>
          </p:cNvSpPr>
          <p:nvPr/>
        </p:nvSpPr>
        <p:spPr bwMode="auto">
          <a:xfrm>
            <a:off x="1143000" y="2857501"/>
            <a:ext cx="6629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vi-VN" sz="1800" kern="1200" dirty="0">
                <a:latin typeface="Arial" panose="020B0604020202020204" pitchFamily="34" charset="0"/>
                <a:ea typeface="+mn-ea"/>
                <a:cs typeface="Arial" panose="020B0604020202020204" pitchFamily="34" charset="0"/>
              </a:rPr>
              <a:t>c) </a:t>
            </a:r>
            <a:r>
              <a:rPr lang="en-US" altLang="vi-VN" sz="1800" kern="1200" dirty="0" err="1">
                <a:latin typeface="Arial" panose="020B0604020202020204" pitchFamily="34" charset="0"/>
                <a:ea typeface="+mn-ea"/>
                <a:cs typeface="Arial" panose="020B0604020202020204" pitchFamily="34" charset="0"/>
              </a:rPr>
              <a:t>Hóa</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năng</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trong</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nhiên</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liệu</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xăng</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dầu</a:t>
            </a:r>
            <a:r>
              <a:rPr lang="en-US" altLang="vi-VN" sz="1800" kern="1200" dirty="0">
                <a:latin typeface="Arial" panose="020B0604020202020204" pitchFamily="34" charset="0"/>
                <a:ea typeface="+mn-ea"/>
                <a:cs typeface="Arial" panose="020B0604020202020204" pitchFamily="34" charset="0"/>
              </a:rPr>
              <a:t>, ) </a:t>
            </a:r>
            <a:r>
              <a:rPr lang="en-US" altLang="vi-VN" sz="1800" kern="1200" dirty="0" err="1">
                <a:latin typeface="Arial" panose="020B0604020202020204" pitchFamily="34" charset="0"/>
                <a:ea typeface="+mn-ea"/>
                <a:cs typeface="Arial" panose="020B0604020202020204" pitchFamily="34" charset="0"/>
              </a:rPr>
              <a:t>khi</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đốt</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cháy</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được</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chuyển</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hóa</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thành</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và</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của</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máy</a:t>
            </a:r>
            <a:r>
              <a:rPr lang="en-US" altLang="vi-VN" sz="1800" kern="1200" dirty="0">
                <a:latin typeface="Arial" panose="020B0604020202020204" pitchFamily="34" charset="0"/>
                <a:ea typeface="+mn-ea"/>
                <a:cs typeface="Arial" panose="020B0604020202020204" pitchFamily="34" charset="0"/>
              </a:rPr>
              <a:t> bay, </a:t>
            </a:r>
            <a:r>
              <a:rPr lang="en-US" altLang="vi-VN" sz="1800" kern="1200" dirty="0" err="1">
                <a:latin typeface="Arial" panose="020B0604020202020204" pitchFamily="34" charset="0"/>
                <a:ea typeface="+mn-ea"/>
                <a:cs typeface="Arial" panose="020B0604020202020204" pitchFamily="34" charset="0"/>
              </a:rPr>
              <a:t>tàu</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hỏa</a:t>
            </a:r>
            <a:r>
              <a:rPr lang="en-US" altLang="vi-VN" sz="1800" kern="1200" dirty="0">
                <a:latin typeface="Arial" panose="020B0604020202020204" pitchFamily="34" charset="0"/>
                <a:ea typeface="+mn-ea"/>
                <a:cs typeface="Arial" panose="020B0604020202020204" pitchFamily="34" charset="0"/>
              </a:rPr>
              <a:t>. </a:t>
            </a:r>
          </a:p>
        </p:txBody>
      </p:sp>
      <p:sp>
        <p:nvSpPr>
          <p:cNvPr id="39950" name="Text Box 14">
            <a:extLst>
              <a:ext uri="{FF2B5EF4-FFF2-40B4-BE49-F238E27FC236}">
                <a16:creationId xmlns:a16="http://schemas.microsoft.com/office/drawing/2014/main" id="{A58412C2-177C-3B7D-E774-9698D499600A}"/>
              </a:ext>
            </a:extLst>
          </p:cNvPr>
          <p:cNvSpPr txBox="1">
            <a:spLocks noChangeArrowheads="1"/>
          </p:cNvSpPr>
          <p:nvPr/>
        </p:nvSpPr>
        <p:spPr bwMode="auto">
          <a:xfrm>
            <a:off x="3028950" y="3105150"/>
            <a:ext cx="13144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vi-VN" altLang="vi-VN" sz="1800" kern="1200">
                <a:solidFill>
                  <a:srgbClr val="FF3300"/>
                </a:solidFill>
                <a:latin typeface="Arial" panose="020B0604020202020204" pitchFamily="34" charset="0"/>
                <a:ea typeface="+mn-ea"/>
                <a:cs typeface="Arial" panose="020B0604020202020204" pitchFamily="34" charset="0"/>
              </a:rPr>
              <a:t>động năng</a:t>
            </a:r>
            <a:endParaRPr lang="en-US" altLang="vi-VN" sz="1800" kern="1200">
              <a:solidFill>
                <a:srgbClr val="FF3300"/>
              </a:solidFill>
              <a:latin typeface="Arial" panose="020B0604020202020204" pitchFamily="34" charset="0"/>
              <a:ea typeface="+mn-ea"/>
              <a:cs typeface="Arial" panose="020B0604020202020204" pitchFamily="34" charset="0"/>
            </a:endParaRPr>
          </a:p>
        </p:txBody>
      </p:sp>
      <p:sp>
        <p:nvSpPr>
          <p:cNvPr id="39951" name="Text Box 15">
            <a:extLst>
              <a:ext uri="{FF2B5EF4-FFF2-40B4-BE49-F238E27FC236}">
                <a16:creationId xmlns:a16="http://schemas.microsoft.com/office/drawing/2014/main" id="{E820AA33-7BB5-3332-F022-CD9E3F86C572}"/>
              </a:ext>
            </a:extLst>
          </p:cNvPr>
          <p:cNvSpPr txBox="1">
            <a:spLocks noChangeArrowheads="1"/>
          </p:cNvSpPr>
          <p:nvPr/>
        </p:nvSpPr>
        <p:spPr bwMode="auto">
          <a:xfrm>
            <a:off x="6172200" y="3105150"/>
            <a:ext cx="1085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vi-VN" altLang="vi-VN" sz="1800" kern="1200">
                <a:solidFill>
                  <a:srgbClr val="FF3300"/>
                </a:solidFill>
                <a:latin typeface="Arial" panose="020B0604020202020204" pitchFamily="34" charset="0"/>
                <a:ea typeface="+mn-ea"/>
                <a:cs typeface="Arial" panose="020B0604020202020204" pitchFamily="34" charset="0"/>
              </a:rPr>
              <a:t>thế năng</a:t>
            </a:r>
            <a:endParaRPr lang="en-US" altLang="vi-VN" sz="1800" kern="1200">
              <a:solidFill>
                <a:srgbClr val="FF3300"/>
              </a:solidFill>
              <a:latin typeface="Arial" panose="020B0604020202020204" pitchFamily="34" charset="0"/>
              <a:ea typeface="+mn-ea"/>
              <a:cs typeface="Arial" panose="020B0604020202020204" pitchFamily="34" charset="0"/>
            </a:endParaRPr>
          </a:p>
        </p:txBody>
      </p:sp>
      <p:sp>
        <p:nvSpPr>
          <p:cNvPr id="39952" name="Text Box 16">
            <a:extLst>
              <a:ext uri="{FF2B5EF4-FFF2-40B4-BE49-F238E27FC236}">
                <a16:creationId xmlns:a16="http://schemas.microsoft.com/office/drawing/2014/main" id="{CE72BC4A-DFEB-7093-61DE-C26BEB4ABC78}"/>
              </a:ext>
            </a:extLst>
          </p:cNvPr>
          <p:cNvSpPr txBox="1">
            <a:spLocks noChangeArrowheads="1"/>
          </p:cNvSpPr>
          <p:nvPr/>
        </p:nvSpPr>
        <p:spPr bwMode="auto">
          <a:xfrm>
            <a:off x="4448175" y="3124200"/>
            <a:ext cx="12001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vi-VN" altLang="vi-VN" sz="1800" kern="1200">
                <a:solidFill>
                  <a:srgbClr val="FF3300"/>
                </a:solidFill>
                <a:latin typeface="Arial" panose="020B0604020202020204" pitchFamily="34" charset="0"/>
                <a:ea typeface="+mn-ea"/>
                <a:cs typeface="Arial" panose="020B0604020202020204" pitchFamily="34" charset="0"/>
              </a:rPr>
              <a:t>điện năng</a:t>
            </a:r>
            <a:endParaRPr lang="en-US" altLang="vi-VN" sz="1800" kern="1200">
              <a:solidFill>
                <a:srgbClr val="FF3300"/>
              </a:solidFill>
              <a:latin typeface="Arial" panose="020B0604020202020204" pitchFamily="34" charset="0"/>
              <a:ea typeface="+mn-ea"/>
              <a:cs typeface="Arial" panose="020B0604020202020204" pitchFamily="34" charset="0"/>
            </a:endParaRPr>
          </a:p>
        </p:txBody>
      </p:sp>
      <p:sp>
        <p:nvSpPr>
          <p:cNvPr id="39953" name="Text Box 17">
            <a:extLst>
              <a:ext uri="{FF2B5EF4-FFF2-40B4-BE49-F238E27FC236}">
                <a16:creationId xmlns:a16="http://schemas.microsoft.com/office/drawing/2014/main" id="{C5745AFD-172E-CA88-995B-D68445E32155}"/>
              </a:ext>
            </a:extLst>
          </p:cNvPr>
          <p:cNvSpPr txBox="1">
            <a:spLocks noChangeArrowheads="1"/>
          </p:cNvSpPr>
          <p:nvPr/>
        </p:nvSpPr>
        <p:spPr bwMode="auto">
          <a:xfrm>
            <a:off x="4991100" y="2133600"/>
            <a:ext cx="12573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vi-VN" altLang="vi-VN" sz="1800" kern="1200">
                <a:solidFill>
                  <a:srgbClr val="FF3300"/>
                </a:solidFill>
                <a:latin typeface="Arial" panose="020B0604020202020204" pitchFamily="34" charset="0"/>
                <a:ea typeface="+mn-ea"/>
                <a:cs typeface="Arial" panose="020B0604020202020204" pitchFamily="34" charset="0"/>
              </a:rPr>
              <a:t>nhiệt năng</a:t>
            </a:r>
            <a:endParaRPr lang="en-US" altLang="vi-VN" sz="1800" kern="1200">
              <a:solidFill>
                <a:srgbClr val="FF3300"/>
              </a:solidFill>
              <a:latin typeface="Arial" panose="020B0604020202020204" pitchFamily="34" charset="0"/>
              <a:ea typeface="+mn-ea"/>
              <a:cs typeface="Arial" panose="020B0604020202020204" pitchFamily="34" charset="0"/>
            </a:endParaRPr>
          </a:p>
        </p:txBody>
      </p:sp>
      <p:sp>
        <p:nvSpPr>
          <p:cNvPr id="39954" name="Text Box 18">
            <a:extLst>
              <a:ext uri="{FF2B5EF4-FFF2-40B4-BE49-F238E27FC236}">
                <a16:creationId xmlns:a16="http://schemas.microsoft.com/office/drawing/2014/main" id="{547E3CED-0134-D03A-F87B-54F6454BBCCC}"/>
              </a:ext>
            </a:extLst>
          </p:cNvPr>
          <p:cNvSpPr txBox="1">
            <a:spLocks noChangeArrowheads="1"/>
          </p:cNvSpPr>
          <p:nvPr/>
        </p:nvSpPr>
        <p:spPr bwMode="auto">
          <a:xfrm>
            <a:off x="1428750" y="2562225"/>
            <a:ext cx="26860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vi-VN" altLang="vi-VN" sz="1800" kern="1200">
                <a:solidFill>
                  <a:srgbClr val="FF3300"/>
                </a:solidFill>
                <a:latin typeface="Arial" panose="020B0604020202020204" pitchFamily="34" charset="0"/>
                <a:ea typeface="+mn-ea"/>
                <a:cs typeface="Arial" panose="020B0604020202020204" pitchFamily="34" charset="0"/>
              </a:rPr>
              <a:t>năng lượng ánh sáng</a:t>
            </a:r>
            <a:endParaRPr lang="en-US" altLang="vi-VN" sz="1800" kern="1200">
              <a:solidFill>
                <a:srgbClr val="FF3300"/>
              </a:solidFill>
              <a:latin typeface="Arial" panose="020B0604020202020204" pitchFamily="34" charset="0"/>
              <a:ea typeface="+mn-ea"/>
              <a:cs typeface="Arial" panose="020B0604020202020204" pitchFamily="34" charset="0"/>
            </a:endParaRPr>
          </a:p>
        </p:txBody>
      </p:sp>
      <p:sp>
        <p:nvSpPr>
          <p:cNvPr id="39955" name="Text Box 19">
            <a:extLst>
              <a:ext uri="{FF2B5EF4-FFF2-40B4-BE49-F238E27FC236}">
                <a16:creationId xmlns:a16="http://schemas.microsoft.com/office/drawing/2014/main" id="{60658A8B-F9F2-0C17-1CDE-68DBDE15CF29}"/>
              </a:ext>
            </a:extLst>
          </p:cNvPr>
          <p:cNvSpPr txBox="1">
            <a:spLocks noChangeArrowheads="1"/>
          </p:cNvSpPr>
          <p:nvPr/>
        </p:nvSpPr>
        <p:spPr bwMode="auto">
          <a:xfrm>
            <a:off x="3657600" y="1524000"/>
            <a:ext cx="13144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vi-VN" altLang="vi-VN" sz="1800" kern="1200">
                <a:solidFill>
                  <a:srgbClr val="FF3300"/>
                </a:solidFill>
                <a:latin typeface="Arial" panose="020B0604020202020204" pitchFamily="34" charset="0"/>
                <a:ea typeface="+mn-ea"/>
                <a:cs typeface="Arial" panose="020B0604020202020204" pitchFamily="34" charset="0"/>
              </a:rPr>
              <a:t>động năng</a:t>
            </a:r>
            <a:endParaRPr lang="en-US" altLang="vi-VN" sz="1800" kern="1200">
              <a:solidFill>
                <a:srgbClr val="FF3300"/>
              </a:solidFill>
              <a:latin typeface="Arial" panose="020B0604020202020204" pitchFamily="34" charset="0"/>
              <a:ea typeface="+mn-ea"/>
              <a:cs typeface="Arial" panose="020B0604020202020204" pitchFamily="34" charset="0"/>
            </a:endParaRPr>
          </a:p>
        </p:txBody>
      </p:sp>
      <p:sp>
        <p:nvSpPr>
          <p:cNvPr id="39958" name="Text Box 22">
            <a:extLst>
              <a:ext uri="{FF2B5EF4-FFF2-40B4-BE49-F238E27FC236}">
                <a16:creationId xmlns:a16="http://schemas.microsoft.com/office/drawing/2014/main" id="{6266938A-2E22-48B2-7776-9FA7577C7D66}"/>
              </a:ext>
            </a:extLst>
          </p:cNvPr>
          <p:cNvSpPr txBox="1">
            <a:spLocks noChangeArrowheads="1"/>
          </p:cNvSpPr>
          <p:nvPr/>
        </p:nvSpPr>
        <p:spPr bwMode="auto">
          <a:xfrm>
            <a:off x="7558462" y="797570"/>
            <a:ext cx="1428750" cy="2585323"/>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buFontTx/>
              <a:buChar char="-"/>
            </a:pPr>
            <a:r>
              <a:rPr lang="en-US" altLang="vi-VN" sz="1800" kern="1200">
                <a:solidFill>
                  <a:srgbClr val="FF3300"/>
                </a:solidFill>
                <a:latin typeface="Arial" panose="020B0604020202020204" pitchFamily="34" charset="0"/>
                <a:ea typeface="+mn-ea"/>
                <a:cs typeface="Arial" panose="020B0604020202020204" pitchFamily="34" charset="0"/>
              </a:rPr>
              <a:t>động năng</a:t>
            </a:r>
          </a:p>
          <a:p>
            <a:pPr defTabSz="685800" fontAlgn="base">
              <a:spcBef>
                <a:spcPct val="50000"/>
              </a:spcBef>
              <a:spcAft>
                <a:spcPct val="0"/>
              </a:spcAft>
              <a:buClrTx/>
            </a:pPr>
            <a:r>
              <a:rPr lang="en-US" altLang="vi-VN" sz="1800" kern="1200">
                <a:solidFill>
                  <a:srgbClr val="FF3300"/>
                </a:solidFill>
                <a:latin typeface="Arial" panose="020B0604020202020204" pitchFamily="34" charset="0"/>
                <a:ea typeface="+mn-ea"/>
                <a:cs typeface="Arial" panose="020B0604020202020204" pitchFamily="34" charset="0"/>
              </a:rPr>
              <a:t>-thế năng</a:t>
            </a:r>
          </a:p>
          <a:p>
            <a:pPr defTabSz="685800" fontAlgn="base">
              <a:spcBef>
                <a:spcPct val="50000"/>
              </a:spcBef>
              <a:spcAft>
                <a:spcPct val="0"/>
              </a:spcAft>
              <a:buClrTx/>
              <a:buFontTx/>
              <a:buChar char="-"/>
            </a:pPr>
            <a:r>
              <a:rPr lang="en-US" altLang="vi-VN" sz="1800" kern="1200">
                <a:solidFill>
                  <a:srgbClr val="FF3300"/>
                </a:solidFill>
                <a:latin typeface="Arial" panose="020B0604020202020204" pitchFamily="34" charset="0"/>
                <a:ea typeface="+mn-ea"/>
                <a:cs typeface="Arial" panose="020B0604020202020204" pitchFamily="34" charset="0"/>
              </a:rPr>
              <a:t>điện năng</a:t>
            </a:r>
          </a:p>
          <a:p>
            <a:pPr defTabSz="685800" fontAlgn="base">
              <a:spcBef>
                <a:spcPct val="50000"/>
              </a:spcBef>
              <a:spcAft>
                <a:spcPct val="0"/>
              </a:spcAft>
              <a:buClrTx/>
              <a:buFontTx/>
              <a:buChar char="-"/>
            </a:pPr>
            <a:r>
              <a:rPr lang="en-US" altLang="vi-VN" sz="1800" kern="1200">
                <a:solidFill>
                  <a:srgbClr val="FF3300"/>
                </a:solidFill>
                <a:latin typeface="Arial" panose="020B0604020202020204" pitchFamily="34" charset="0"/>
                <a:ea typeface="+mn-ea"/>
                <a:cs typeface="Arial" panose="020B0604020202020204" pitchFamily="34" charset="0"/>
              </a:rPr>
              <a:t>nhiệt năng</a:t>
            </a:r>
          </a:p>
          <a:p>
            <a:pPr defTabSz="685800" fontAlgn="base">
              <a:spcBef>
                <a:spcPct val="50000"/>
              </a:spcBef>
              <a:spcAft>
                <a:spcPct val="0"/>
              </a:spcAft>
              <a:buClrTx/>
              <a:buFontTx/>
              <a:buChar char="-"/>
            </a:pPr>
            <a:r>
              <a:rPr lang="en-US" altLang="vi-VN" sz="1800" kern="1200">
                <a:solidFill>
                  <a:srgbClr val="FF3300"/>
                </a:solidFill>
                <a:latin typeface="Arial" panose="020B0604020202020204" pitchFamily="34" charset="0"/>
                <a:ea typeface="+mn-ea"/>
                <a:cs typeface="Arial" panose="020B0604020202020204" pitchFamily="34" charset="0"/>
              </a:rPr>
              <a:t>năng lượng ánh sáng</a:t>
            </a:r>
          </a:p>
        </p:txBody>
      </p:sp>
      <p:sp>
        <p:nvSpPr>
          <p:cNvPr id="39959" name="Text Box 23">
            <a:extLst>
              <a:ext uri="{FF2B5EF4-FFF2-40B4-BE49-F238E27FC236}">
                <a16:creationId xmlns:a16="http://schemas.microsoft.com/office/drawing/2014/main" id="{5E6D157C-0FC0-071A-96CB-3756151C138A}"/>
              </a:ext>
            </a:extLst>
          </p:cNvPr>
          <p:cNvSpPr txBox="1">
            <a:spLocks noChangeArrowheads="1"/>
          </p:cNvSpPr>
          <p:nvPr/>
        </p:nvSpPr>
        <p:spPr bwMode="auto">
          <a:xfrm>
            <a:off x="3943350" y="1543050"/>
            <a:ext cx="5715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vi-VN" sz="1500" kern="1200">
                <a:latin typeface="Times New Roman" panose="02020603050405020304" pitchFamily="18" charset="0"/>
                <a:ea typeface="+mn-ea"/>
                <a:cs typeface="Arial" panose="020B0604020202020204" pitchFamily="34" charset="0"/>
              </a:rPr>
              <a:t>(1)</a:t>
            </a:r>
          </a:p>
        </p:txBody>
      </p:sp>
      <p:sp>
        <p:nvSpPr>
          <p:cNvPr id="39960" name="Text Box 24">
            <a:extLst>
              <a:ext uri="{FF2B5EF4-FFF2-40B4-BE49-F238E27FC236}">
                <a16:creationId xmlns:a16="http://schemas.microsoft.com/office/drawing/2014/main" id="{80EFD8F4-BAA5-0D14-A558-4E88738335D4}"/>
              </a:ext>
            </a:extLst>
          </p:cNvPr>
          <p:cNvSpPr txBox="1">
            <a:spLocks noChangeArrowheads="1"/>
          </p:cNvSpPr>
          <p:nvPr/>
        </p:nvSpPr>
        <p:spPr bwMode="auto">
          <a:xfrm>
            <a:off x="5372100" y="2171700"/>
            <a:ext cx="5715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vi-VN" sz="1500" kern="1200">
                <a:latin typeface="Times New Roman" panose="02020603050405020304" pitchFamily="18" charset="0"/>
                <a:ea typeface="+mn-ea"/>
                <a:cs typeface="Arial" panose="020B0604020202020204" pitchFamily="34" charset="0"/>
              </a:rPr>
              <a:t>(2)</a:t>
            </a:r>
          </a:p>
        </p:txBody>
      </p:sp>
      <p:sp>
        <p:nvSpPr>
          <p:cNvPr id="39961" name="Text Box 25">
            <a:extLst>
              <a:ext uri="{FF2B5EF4-FFF2-40B4-BE49-F238E27FC236}">
                <a16:creationId xmlns:a16="http://schemas.microsoft.com/office/drawing/2014/main" id="{E233BA0E-896C-914F-0452-947428B3156B}"/>
              </a:ext>
            </a:extLst>
          </p:cNvPr>
          <p:cNvSpPr txBox="1">
            <a:spLocks noChangeArrowheads="1"/>
          </p:cNvSpPr>
          <p:nvPr/>
        </p:nvSpPr>
        <p:spPr bwMode="auto">
          <a:xfrm>
            <a:off x="1714500" y="2571750"/>
            <a:ext cx="5715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vi-VN" sz="1500" kern="1200">
                <a:latin typeface="Times New Roman" panose="02020603050405020304" pitchFamily="18" charset="0"/>
                <a:ea typeface="+mn-ea"/>
                <a:cs typeface="Arial" panose="020B0604020202020204" pitchFamily="34" charset="0"/>
              </a:rPr>
              <a:t>(3)</a:t>
            </a:r>
          </a:p>
        </p:txBody>
      </p:sp>
      <p:sp>
        <p:nvSpPr>
          <p:cNvPr id="39962" name="Text Box 26">
            <a:extLst>
              <a:ext uri="{FF2B5EF4-FFF2-40B4-BE49-F238E27FC236}">
                <a16:creationId xmlns:a16="http://schemas.microsoft.com/office/drawing/2014/main" id="{6717ADC1-8475-236E-70DB-3ECFF474194B}"/>
              </a:ext>
            </a:extLst>
          </p:cNvPr>
          <p:cNvSpPr txBox="1">
            <a:spLocks noChangeArrowheads="1"/>
          </p:cNvSpPr>
          <p:nvPr/>
        </p:nvSpPr>
        <p:spPr bwMode="auto">
          <a:xfrm>
            <a:off x="3486150" y="3143250"/>
            <a:ext cx="5715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vi-VN" sz="1500" kern="1200">
                <a:latin typeface="Times New Roman" panose="02020603050405020304" pitchFamily="18" charset="0"/>
                <a:ea typeface="+mn-ea"/>
                <a:cs typeface="Arial" panose="020B0604020202020204" pitchFamily="34" charset="0"/>
              </a:rPr>
              <a:t>(4)</a:t>
            </a:r>
          </a:p>
        </p:txBody>
      </p:sp>
      <p:sp>
        <p:nvSpPr>
          <p:cNvPr id="39963" name="Text Box 27">
            <a:extLst>
              <a:ext uri="{FF2B5EF4-FFF2-40B4-BE49-F238E27FC236}">
                <a16:creationId xmlns:a16="http://schemas.microsoft.com/office/drawing/2014/main" id="{5F12447F-3BD9-BB8A-96A3-A4567A5BCA63}"/>
              </a:ext>
            </a:extLst>
          </p:cNvPr>
          <p:cNvSpPr txBox="1">
            <a:spLocks noChangeArrowheads="1"/>
          </p:cNvSpPr>
          <p:nvPr/>
        </p:nvSpPr>
        <p:spPr bwMode="auto">
          <a:xfrm>
            <a:off x="4772025" y="3133725"/>
            <a:ext cx="5715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vi-VN" sz="1500" kern="1200">
                <a:latin typeface="Times New Roman" panose="02020603050405020304" pitchFamily="18" charset="0"/>
                <a:ea typeface="+mn-ea"/>
                <a:cs typeface="Arial" panose="020B0604020202020204" pitchFamily="34" charset="0"/>
              </a:rPr>
              <a:t>(5)</a:t>
            </a:r>
          </a:p>
        </p:txBody>
      </p:sp>
      <p:sp>
        <p:nvSpPr>
          <p:cNvPr id="39964" name="Text Box 28">
            <a:extLst>
              <a:ext uri="{FF2B5EF4-FFF2-40B4-BE49-F238E27FC236}">
                <a16:creationId xmlns:a16="http://schemas.microsoft.com/office/drawing/2014/main" id="{0BA0A5C8-2301-4AE8-4537-7DDDA72F7E29}"/>
              </a:ext>
            </a:extLst>
          </p:cNvPr>
          <p:cNvSpPr txBox="1">
            <a:spLocks noChangeArrowheads="1"/>
          </p:cNvSpPr>
          <p:nvPr/>
        </p:nvSpPr>
        <p:spPr bwMode="auto">
          <a:xfrm>
            <a:off x="6515100" y="3143250"/>
            <a:ext cx="5715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vi-VN" sz="1500" kern="1200">
                <a:latin typeface="Times New Roman" panose="02020603050405020304" pitchFamily="18" charset="0"/>
                <a:ea typeface="+mn-ea"/>
                <a:cs typeface="Arial" panose="020B0604020202020204" pitchFamily="34" charset="0"/>
              </a:rPr>
              <a:t>(6)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box(in)">
                                      <p:cBhvr>
                                        <p:cTn id="7" dur="500"/>
                                        <p:tgtEl>
                                          <p:spTgt spid="39942"/>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39958"/>
                                        </p:tgtEl>
                                        <p:attrNameLst>
                                          <p:attrName>style.visibility</p:attrName>
                                        </p:attrNameLst>
                                      </p:cBhvr>
                                      <p:to>
                                        <p:strVal val="visible"/>
                                      </p:to>
                                    </p:set>
                                    <p:animEffect transition="in" filter="box(in)">
                                      <p:cBhvr>
                                        <p:cTn id="11" dur="500"/>
                                        <p:tgtEl>
                                          <p:spTgt spid="3995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nodeType="clickEffect">
                                  <p:stCondLst>
                                    <p:cond delay="0"/>
                                  </p:stCondLst>
                                  <p:childTnLst>
                                    <p:set>
                                      <p:cBhvr>
                                        <p:cTn id="15" dur="1" fill="hold">
                                          <p:stCondLst>
                                            <p:cond delay="0"/>
                                          </p:stCondLst>
                                        </p:cTn>
                                        <p:tgtEl>
                                          <p:spTgt spid="39945"/>
                                        </p:tgtEl>
                                        <p:attrNameLst>
                                          <p:attrName>style.visibility</p:attrName>
                                        </p:attrNameLst>
                                      </p:cBhvr>
                                      <p:to>
                                        <p:strVal val="visible"/>
                                      </p:to>
                                    </p:set>
                                    <p:animEffect transition="in" filter="box(in)">
                                      <p:cBhvr>
                                        <p:cTn id="16" dur="500"/>
                                        <p:tgtEl>
                                          <p:spTgt spid="39945"/>
                                        </p:tgtEl>
                                      </p:cBhvr>
                                    </p:animEffect>
                                  </p:childTnLst>
                                </p:cTn>
                              </p:par>
                            </p:childTnLst>
                          </p:cTn>
                        </p:par>
                        <p:par>
                          <p:cTn id="17" fill="hold" nodeType="afterGroup">
                            <p:stCondLst>
                              <p:cond delay="500"/>
                            </p:stCondLst>
                            <p:childTnLst>
                              <p:par>
                                <p:cTn id="18" presetID="4" presetClass="entr" presetSubtype="16" fill="hold" nodeType="afterEffect">
                                  <p:stCondLst>
                                    <p:cond delay="0"/>
                                  </p:stCondLst>
                                  <p:childTnLst>
                                    <p:set>
                                      <p:cBhvr>
                                        <p:cTn id="19" dur="1" fill="hold">
                                          <p:stCondLst>
                                            <p:cond delay="0"/>
                                          </p:stCondLst>
                                        </p:cTn>
                                        <p:tgtEl>
                                          <p:spTgt spid="39959"/>
                                        </p:tgtEl>
                                        <p:attrNameLst>
                                          <p:attrName>style.visibility</p:attrName>
                                        </p:attrNameLst>
                                      </p:cBhvr>
                                      <p:to>
                                        <p:strVal val="visible"/>
                                      </p:to>
                                    </p:set>
                                    <p:animEffect transition="in" filter="box(in)">
                                      <p:cBhvr>
                                        <p:cTn id="20" dur="500"/>
                                        <p:tgtEl>
                                          <p:spTgt spid="39959"/>
                                        </p:tgtEl>
                                      </p:cBhvr>
                                    </p:animEffect>
                                  </p:childTnLst>
                                </p:cTn>
                              </p:par>
                            </p:childTnLst>
                          </p:cTn>
                        </p:par>
                        <p:par>
                          <p:cTn id="21" fill="hold" nodeType="afterGroup">
                            <p:stCondLst>
                              <p:cond delay="1000"/>
                            </p:stCondLst>
                            <p:childTnLst>
                              <p:par>
                                <p:cTn id="22" presetID="4" presetClass="entr" presetSubtype="16" fill="hold" nodeType="afterEffect">
                                  <p:stCondLst>
                                    <p:cond delay="0"/>
                                  </p:stCondLst>
                                  <p:childTnLst>
                                    <p:set>
                                      <p:cBhvr>
                                        <p:cTn id="23" dur="1" fill="hold">
                                          <p:stCondLst>
                                            <p:cond delay="0"/>
                                          </p:stCondLst>
                                        </p:cTn>
                                        <p:tgtEl>
                                          <p:spTgt spid="39946"/>
                                        </p:tgtEl>
                                        <p:attrNameLst>
                                          <p:attrName>style.visibility</p:attrName>
                                        </p:attrNameLst>
                                      </p:cBhvr>
                                      <p:to>
                                        <p:strVal val="visible"/>
                                      </p:to>
                                    </p:set>
                                    <p:animEffect transition="in" filter="box(in)">
                                      <p:cBhvr>
                                        <p:cTn id="24" dur="500"/>
                                        <p:tgtEl>
                                          <p:spTgt spid="39946"/>
                                        </p:tgtEl>
                                      </p:cBhvr>
                                    </p:animEffect>
                                  </p:childTnLst>
                                </p:cTn>
                              </p:par>
                            </p:childTnLst>
                          </p:cTn>
                        </p:par>
                        <p:par>
                          <p:cTn id="25" fill="hold" nodeType="afterGroup">
                            <p:stCondLst>
                              <p:cond delay="1500"/>
                            </p:stCondLst>
                            <p:childTnLst>
                              <p:par>
                                <p:cTn id="26" presetID="4" presetClass="entr" presetSubtype="16" fill="hold" nodeType="afterEffect">
                                  <p:stCondLst>
                                    <p:cond delay="0"/>
                                  </p:stCondLst>
                                  <p:childTnLst>
                                    <p:set>
                                      <p:cBhvr>
                                        <p:cTn id="27" dur="1" fill="hold">
                                          <p:stCondLst>
                                            <p:cond delay="0"/>
                                          </p:stCondLst>
                                        </p:cTn>
                                        <p:tgtEl>
                                          <p:spTgt spid="39947"/>
                                        </p:tgtEl>
                                        <p:attrNameLst>
                                          <p:attrName>style.visibility</p:attrName>
                                        </p:attrNameLst>
                                      </p:cBhvr>
                                      <p:to>
                                        <p:strVal val="visible"/>
                                      </p:to>
                                    </p:set>
                                    <p:animEffect transition="in" filter="box(in)">
                                      <p:cBhvr>
                                        <p:cTn id="28" dur="500"/>
                                        <p:tgtEl>
                                          <p:spTgt spid="39947"/>
                                        </p:tgtEl>
                                      </p:cBhvr>
                                    </p:animEffect>
                                  </p:childTnLst>
                                </p:cTn>
                              </p:par>
                            </p:childTnLst>
                          </p:cTn>
                        </p:par>
                        <p:par>
                          <p:cTn id="29" fill="hold" nodeType="afterGroup">
                            <p:stCondLst>
                              <p:cond delay="2000"/>
                            </p:stCondLst>
                            <p:childTnLst>
                              <p:par>
                                <p:cTn id="30" presetID="4" presetClass="entr" presetSubtype="16" fill="hold" nodeType="afterEffect">
                                  <p:stCondLst>
                                    <p:cond delay="0"/>
                                  </p:stCondLst>
                                  <p:childTnLst>
                                    <p:set>
                                      <p:cBhvr>
                                        <p:cTn id="31" dur="1" fill="hold">
                                          <p:stCondLst>
                                            <p:cond delay="0"/>
                                          </p:stCondLst>
                                        </p:cTn>
                                        <p:tgtEl>
                                          <p:spTgt spid="39960"/>
                                        </p:tgtEl>
                                        <p:attrNameLst>
                                          <p:attrName>style.visibility</p:attrName>
                                        </p:attrNameLst>
                                      </p:cBhvr>
                                      <p:to>
                                        <p:strVal val="visible"/>
                                      </p:to>
                                    </p:set>
                                    <p:animEffect transition="in" filter="box(in)">
                                      <p:cBhvr>
                                        <p:cTn id="32" dur="500"/>
                                        <p:tgtEl>
                                          <p:spTgt spid="39960"/>
                                        </p:tgtEl>
                                      </p:cBhvr>
                                    </p:animEffect>
                                  </p:childTnLst>
                                </p:cTn>
                              </p:par>
                            </p:childTnLst>
                          </p:cTn>
                        </p:par>
                        <p:par>
                          <p:cTn id="33" fill="hold" nodeType="afterGroup">
                            <p:stCondLst>
                              <p:cond delay="2500"/>
                            </p:stCondLst>
                            <p:childTnLst>
                              <p:par>
                                <p:cTn id="34" presetID="4" presetClass="entr" presetSubtype="16" fill="hold" nodeType="afterEffect">
                                  <p:stCondLst>
                                    <p:cond delay="0"/>
                                  </p:stCondLst>
                                  <p:childTnLst>
                                    <p:set>
                                      <p:cBhvr>
                                        <p:cTn id="35" dur="1" fill="hold">
                                          <p:stCondLst>
                                            <p:cond delay="0"/>
                                          </p:stCondLst>
                                        </p:cTn>
                                        <p:tgtEl>
                                          <p:spTgt spid="39961"/>
                                        </p:tgtEl>
                                        <p:attrNameLst>
                                          <p:attrName>style.visibility</p:attrName>
                                        </p:attrNameLst>
                                      </p:cBhvr>
                                      <p:to>
                                        <p:strVal val="visible"/>
                                      </p:to>
                                    </p:set>
                                    <p:animEffect transition="in" filter="box(in)">
                                      <p:cBhvr>
                                        <p:cTn id="36" dur="500"/>
                                        <p:tgtEl>
                                          <p:spTgt spid="39961"/>
                                        </p:tgtEl>
                                      </p:cBhvr>
                                    </p:animEffect>
                                  </p:childTnLst>
                                </p:cTn>
                              </p:par>
                            </p:childTnLst>
                          </p:cTn>
                        </p:par>
                        <p:par>
                          <p:cTn id="37" fill="hold" nodeType="afterGroup">
                            <p:stCondLst>
                              <p:cond delay="3000"/>
                            </p:stCondLst>
                            <p:childTnLst>
                              <p:par>
                                <p:cTn id="38" presetID="4" presetClass="entr" presetSubtype="16" fill="hold" nodeType="afterEffect">
                                  <p:stCondLst>
                                    <p:cond delay="0"/>
                                  </p:stCondLst>
                                  <p:childTnLst>
                                    <p:set>
                                      <p:cBhvr>
                                        <p:cTn id="39" dur="1" fill="hold">
                                          <p:stCondLst>
                                            <p:cond delay="0"/>
                                          </p:stCondLst>
                                        </p:cTn>
                                        <p:tgtEl>
                                          <p:spTgt spid="39962"/>
                                        </p:tgtEl>
                                        <p:attrNameLst>
                                          <p:attrName>style.visibility</p:attrName>
                                        </p:attrNameLst>
                                      </p:cBhvr>
                                      <p:to>
                                        <p:strVal val="visible"/>
                                      </p:to>
                                    </p:set>
                                    <p:animEffect transition="in" filter="box(in)">
                                      <p:cBhvr>
                                        <p:cTn id="40" dur="500"/>
                                        <p:tgtEl>
                                          <p:spTgt spid="39962"/>
                                        </p:tgtEl>
                                      </p:cBhvr>
                                    </p:animEffect>
                                  </p:childTnLst>
                                </p:cTn>
                              </p:par>
                            </p:childTnLst>
                          </p:cTn>
                        </p:par>
                        <p:par>
                          <p:cTn id="41" fill="hold" nodeType="afterGroup">
                            <p:stCondLst>
                              <p:cond delay="3500"/>
                            </p:stCondLst>
                            <p:childTnLst>
                              <p:par>
                                <p:cTn id="42" presetID="4" presetClass="entr" presetSubtype="16" fill="hold" nodeType="afterEffect">
                                  <p:stCondLst>
                                    <p:cond delay="0"/>
                                  </p:stCondLst>
                                  <p:childTnLst>
                                    <p:set>
                                      <p:cBhvr>
                                        <p:cTn id="43" dur="1" fill="hold">
                                          <p:stCondLst>
                                            <p:cond delay="0"/>
                                          </p:stCondLst>
                                        </p:cTn>
                                        <p:tgtEl>
                                          <p:spTgt spid="39963"/>
                                        </p:tgtEl>
                                        <p:attrNameLst>
                                          <p:attrName>style.visibility</p:attrName>
                                        </p:attrNameLst>
                                      </p:cBhvr>
                                      <p:to>
                                        <p:strVal val="visible"/>
                                      </p:to>
                                    </p:set>
                                    <p:animEffect transition="in" filter="box(in)">
                                      <p:cBhvr>
                                        <p:cTn id="44" dur="500"/>
                                        <p:tgtEl>
                                          <p:spTgt spid="39963"/>
                                        </p:tgtEl>
                                      </p:cBhvr>
                                    </p:animEffect>
                                  </p:childTnLst>
                                </p:cTn>
                              </p:par>
                            </p:childTnLst>
                          </p:cTn>
                        </p:par>
                        <p:par>
                          <p:cTn id="45" fill="hold" nodeType="afterGroup">
                            <p:stCondLst>
                              <p:cond delay="4000"/>
                            </p:stCondLst>
                            <p:childTnLst>
                              <p:par>
                                <p:cTn id="46" presetID="4" presetClass="entr" presetSubtype="16" fill="hold" nodeType="afterEffect">
                                  <p:stCondLst>
                                    <p:cond delay="0"/>
                                  </p:stCondLst>
                                  <p:childTnLst>
                                    <p:set>
                                      <p:cBhvr>
                                        <p:cTn id="47" dur="1" fill="hold">
                                          <p:stCondLst>
                                            <p:cond delay="0"/>
                                          </p:stCondLst>
                                        </p:cTn>
                                        <p:tgtEl>
                                          <p:spTgt spid="39964"/>
                                        </p:tgtEl>
                                        <p:attrNameLst>
                                          <p:attrName>style.visibility</p:attrName>
                                        </p:attrNameLst>
                                      </p:cBhvr>
                                      <p:to>
                                        <p:strVal val="visible"/>
                                      </p:to>
                                    </p:set>
                                    <p:animEffect transition="in" filter="box(in)">
                                      <p:cBhvr>
                                        <p:cTn id="48" dur="500"/>
                                        <p:tgtEl>
                                          <p:spTgt spid="3996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nodeType="clickEffect">
                                  <p:stCondLst>
                                    <p:cond delay="0"/>
                                  </p:stCondLst>
                                  <p:childTnLst>
                                    <p:set>
                                      <p:cBhvr>
                                        <p:cTn id="52" dur="1" fill="hold">
                                          <p:stCondLst>
                                            <p:cond delay="0"/>
                                          </p:stCondLst>
                                        </p:cTn>
                                        <p:tgtEl>
                                          <p:spTgt spid="39955"/>
                                        </p:tgtEl>
                                        <p:attrNameLst>
                                          <p:attrName>style.visibility</p:attrName>
                                        </p:attrNameLst>
                                      </p:cBhvr>
                                      <p:to>
                                        <p:strVal val="visible"/>
                                      </p:to>
                                    </p:set>
                                    <p:animEffect transition="in" filter="box(in)">
                                      <p:cBhvr>
                                        <p:cTn id="53" dur="500"/>
                                        <p:tgtEl>
                                          <p:spTgt spid="39955"/>
                                        </p:tgtEl>
                                      </p:cBhvr>
                                    </p:animEffect>
                                  </p:childTnLst>
                                </p:cTn>
                              </p:par>
                            </p:childTnLst>
                          </p:cTn>
                        </p:par>
                        <p:par>
                          <p:cTn id="54" fill="hold" nodeType="afterGroup">
                            <p:stCondLst>
                              <p:cond delay="500"/>
                            </p:stCondLst>
                            <p:childTnLst>
                              <p:par>
                                <p:cTn id="55" presetID="3" presetClass="exit" presetSubtype="10" fill="hold" nodeType="afterEffect">
                                  <p:stCondLst>
                                    <p:cond delay="0"/>
                                  </p:stCondLst>
                                  <p:childTnLst>
                                    <p:animEffect transition="out" filter="blinds(horizontal)">
                                      <p:cBhvr>
                                        <p:cTn id="56" dur="500"/>
                                        <p:tgtEl>
                                          <p:spTgt spid="39959"/>
                                        </p:tgtEl>
                                      </p:cBhvr>
                                    </p:animEffect>
                                    <p:set>
                                      <p:cBhvr>
                                        <p:cTn id="57" dur="1" fill="hold">
                                          <p:stCondLst>
                                            <p:cond delay="499"/>
                                          </p:stCondLst>
                                        </p:cTn>
                                        <p:tgtEl>
                                          <p:spTgt spid="39959"/>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nodeType="clickEffect">
                                  <p:stCondLst>
                                    <p:cond delay="0"/>
                                  </p:stCondLst>
                                  <p:childTnLst>
                                    <p:set>
                                      <p:cBhvr>
                                        <p:cTn id="61" dur="1" fill="hold">
                                          <p:stCondLst>
                                            <p:cond delay="0"/>
                                          </p:stCondLst>
                                        </p:cTn>
                                        <p:tgtEl>
                                          <p:spTgt spid="39953"/>
                                        </p:tgtEl>
                                        <p:attrNameLst>
                                          <p:attrName>style.visibility</p:attrName>
                                        </p:attrNameLst>
                                      </p:cBhvr>
                                      <p:to>
                                        <p:strVal val="visible"/>
                                      </p:to>
                                    </p:set>
                                    <p:animEffect transition="in" filter="box(in)">
                                      <p:cBhvr>
                                        <p:cTn id="62" dur="500"/>
                                        <p:tgtEl>
                                          <p:spTgt spid="39953"/>
                                        </p:tgtEl>
                                      </p:cBhvr>
                                    </p:animEffect>
                                  </p:childTnLst>
                                </p:cTn>
                              </p:par>
                            </p:childTnLst>
                          </p:cTn>
                        </p:par>
                        <p:par>
                          <p:cTn id="63" fill="hold" nodeType="afterGroup">
                            <p:stCondLst>
                              <p:cond delay="500"/>
                            </p:stCondLst>
                            <p:childTnLst>
                              <p:par>
                                <p:cTn id="64" presetID="4" presetClass="exit" presetSubtype="16" fill="hold" nodeType="afterEffect">
                                  <p:stCondLst>
                                    <p:cond delay="0"/>
                                  </p:stCondLst>
                                  <p:childTnLst>
                                    <p:animEffect transition="out" filter="box(in)">
                                      <p:cBhvr>
                                        <p:cTn id="65" dur="500"/>
                                        <p:tgtEl>
                                          <p:spTgt spid="39960"/>
                                        </p:tgtEl>
                                      </p:cBhvr>
                                    </p:animEffect>
                                    <p:set>
                                      <p:cBhvr>
                                        <p:cTn id="66" dur="1" fill="hold">
                                          <p:stCondLst>
                                            <p:cond delay="499"/>
                                          </p:stCondLst>
                                        </p:cTn>
                                        <p:tgtEl>
                                          <p:spTgt spid="39960"/>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4" presetClass="entr" presetSubtype="16" fill="hold" nodeType="clickEffect">
                                  <p:stCondLst>
                                    <p:cond delay="0"/>
                                  </p:stCondLst>
                                  <p:childTnLst>
                                    <p:set>
                                      <p:cBhvr>
                                        <p:cTn id="70" dur="1" fill="hold">
                                          <p:stCondLst>
                                            <p:cond delay="0"/>
                                          </p:stCondLst>
                                        </p:cTn>
                                        <p:tgtEl>
                                          <p:spTgt spid="39954"/>
                                        </p:tgtEl>
                                        <p:attrNameLst>
                                          <p:attrName>style.visibility</p:attrName>
                                        </p:attrNameLst>
                                      </p:cBhvr>
                                      <p:to>
                                        <p:strVal val="visible"/>
                                      </p:to>
                                    </p:set>
                                    <p:animEffect transition="in" filter="box(in)">
                                      <p:cBhvr>
                                        <p:cTn id="71" dur="500"/>
                                        <p:tgtEl>
                                          <p:spTgt spid="39954"/>
                                        </p:tgtEl>
                                      </p:cBhvr>
                                    </p:animEffect>
                                  </p:childTnLst>
                                </p:cTn>
                              </p:par>
                            </p:childTnLst>
                          </p:cTn>
                        </p:par>
                        <p:par>
                          <p:cTn id="72" fill="hold" nodeType="afterGroup">
                            <p:stCondLst>
                              <p:cond delay="500"/>
                            </p:stCondLst>
                            <p:childTnLst>
                              <p:par>
                                <p:cTn id="73" presetID="4" presetClass="exit" presetSubtype="16" fill="hold" nodeType="afterEffect">
                                  <p:stCondLst>
                                    <p:cond delay="0"/>
                                  </p:stCondLst>
                                  <p:childTnLst>
                                    <p:animEffect transition="out" filter="box(in)">
                                      <p:cBhvr>
                                        <p:cTn id="74" dur="500"/>
                                        <p:tgtEl>
                                          <p:spTgt spid="39961"/>
                                        </p:tgtEl>
                                      </p:cBhvr>
                                    </p:animEffect>
                                    <p:set>
                                      <p:cBhvr>
                                        <p:cTn id="75" dur="1" fill="hold">
                                          <p:stCondLst>
                                            <p:cond delay="499"/>
                                          </p:stCondLst>
                                        </p:cTn>
                                        <p:tgtEl>
                                          <p:spTgt spid="39961"/>
                                        </p:tgtEl>
                                        <p:attrNameLst>
                                          <p:attrName>style.visibility</p:attrName>
                                        </p:attrNameLst>
                                      </p:cBhvr>
                                      <p:to>
                                        <p:strVal val="hidden"/>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4" presetClass="entr" presetSubtype="16" fill="hold" nodeType="clickEffect">
                                  <p:stCondLst>
                                    <p:cond delay="0"/>
                                  </p:stCondLst>
                                  <p:childTnLst>
                                    <p:set>
                                      <p:cBhvr>
                                        <p:cTn id="79" dur="1" fill="hold">
                                          <p:stCondLst>
                                            <p:cond delay="0"/>
                                          </p:stCondLst>
                                        </p:cTn>
                                        <p:tgtEl>
                                          <p:spTgt spid="39950"/>
                                        </p:tgtEl>
                                        <p:attrNameLst>
                                          <p:attrName>style.visibility</p:attrName>
                                        </p:attrNameLst>
                                      </p:cBhvr>
                                      <p:to>
                                        <p:strVal val="visible"/>
                                      </p:to>
                                    </p:set>
                                    <p:animEffect transition="in" filter="box(in)">
                                      <p:cBhvr>
                                        <p:cTn id="80" dur="500"/>
                                        <p:tgtEl>
                                          <p:spTgt spid="39950"/>
                                        </p:tgtEl>
                                      </p:cBhvr>
                                    </p:animEffect>
                                  </p:childTnLst>
                                </p:cTn>
                              </p:par>
                            </p:childTnLst>
                          </p:cTn>
                        </p:par>
                        <p:par>
                          <p:cTn id="81" fill="hold" nodeType="afterGroup">
                            <p:stCondLst>
                              <p:cond delay="500"/>
                            </p:stCondLst>
                            <p:childTnLst>
                              <p:par>
                                <p:cTn id="82" presetID="4" presetClass="exit" presetSubtype="16" fill="hold" nodeType="afterEffect">
                                  <p:stCondLst>
                                    <p:cond delay="0"/>
                                  </p:stCondLst>
                                  <p:childTnLst>
                                    <p:animEffect transition="out" filter="box(in)">
                                      <p:cBhvr>
                                        <p:cTn id="83" dur="500"/>
                                        <p:tgtEl>
                                          <p:spTgt spid="39962"/>
                                        </p:tgtEl>
                                      </p:cBhvr>
                                    </p:animEffect>
                                    <p:set>
                                      <p:cBhvr>
                                        <p:cTn id="84" dur="1" fill="hold">
                                          <p:stCondLst>
                                            <p:cond delay="499"/>
                                          </p:stCondLst>
                                        </p:cTn>
                                        <p:tgtEl>
                                          <p:spTgt spid="39962"/>
                                        </p:tgtEl>
                                        <p:attrNameLst>
                                          <p:attrName>style.visibility</p:attrName>
                                        </p:attrNameLst>
                                      </p:cBhvr>
                                      <p:to>
                                        <p:strVal val="hidden"/>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4" presetClass="entr" presetSubtype="16" fill="hold" nodeType="clickEffect">
                                  <p:stCondLst>
                                    <p:cond delay="0"/>
                                  </p:stCondLst>
                                  <p:childTnLst>
                                    <p:set>
                                      <p:cBhvr>
                                        <p:cTn id="88" dur="1" fill="hold">
                                          <p:stCondLst>
                                            <p:cond delay="0"/>
                                          </p:stCondLst>
                                        </p:cTn>
                                        <p:tgtEl>
                                          <p:spTgt spid="39952"/>
                                        </p:tgtEl>
                                        <p:attrNameLst>
                                          <p:attrName>style.visibility</p:attrName>
                                        </p:attrNameLst>
                                      </p:cBhvr>
                                      <p:to>
                                        <p:strVal val="visible"/>
                                      </p:to>
                                    </p:set>
                                    <p:animEffect transition="in" filter="box(in)">
                                      <p:cBhvr>
                                        <p:cTn id="89" dur="500"/>
                                        <p:tgtEl>
                                          <p:spTgt spid="39952"/>
                                        </p:tgtEl>
                                      </p:cBhvr>
                                    </p:animEffect>
                                  </p:childTnLst>
                                </p:cTn>
                              </p:par>
                            </p:childTnLst>
                          </p:cTn>
                        </p:par>
                        <p:par>
                          <p:cTn id="90" fill="hold" nodeType="afterGroup">
                            <p:stCondLst>
                              <p:cond delay="500"/>
                            </p:stCondLst>
                            <p:childTnLst>
                              <p:par>
                                <p:cTn id="91" presetID="4" presetClass="exit" presetSubtype="16" fill="hold" nodeType="afterEffect">
                                  <p:stCondLst>
                                    <p:cond delay="0"/>
                                  </p:stCondLst>
                                  <p:childTnLst>
                                    <p:animEffect transition="out" filter="box(in)">
                                      <p:cBhvr>
                                        <p:cTn id="92" dur="500"/>
                                        <p:tgtEl>
                                          <p:spTgt spid="39963"/>
                                        </p:tgtEl>
                                      </p:cBhvr>
                                    </p:animEffect>
                                    <p:set>
                                      <p:cBhvr>
                                        <p:cTn id="93" dur="1" fill="hold">
                                          <p:stCondLst>
                                            <p:cond delay="499"/>
                                          </p:stCondLst>
                                        </p:cTn>
                                        <p:tgtEl>
                                          <p:spTgt spid="39963"/>
                                        </p:tgtEl>
                                        <p:attrNameLst>
                                          <p:attrName>style.visibility</p:attrName>
                                        </p:attrNameLst>
                                      </p:cBhvr>
                                      <p:to>
                                        <p:strVal val="hidden"/>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4" presetClass="entr" presetSubtype="16" fill="hold" nodeType="clickEffect">
                                  <p:stCondLst>
                                    <p:cond delay="0"/>
                                  </p:stCondLst>
                                  <p:childTnLst>
                                    <p:set>
                                      <p:cBhvr>
                                        <p:cTn id="97" dur="1" fill="hold">
                                          <p:stCondLst>
                                            <p:cond delay="0"/>
                                          </p:stCondLst>
                                        </p:cTn>
                                        <p:tgtEl>
                                          <p:spTgt spid="39951"/>
                                        </p:tgtEl>
                                        <p:attrNameLst>
                                          <p:attrName>style.visibility</p:attrName>
                                        </p:attrNameLst>
                                      </p:cBhvr>
                                      <p:to>
                                        <p:strVal val="visible"/>
                                      </p:to>
                                    </p:set>
                                    <p:animEffect transition="in" filter="box(in)">
                                      <p:cBhvr>
                                        <p:cTn id="98" dur="500"/>
                                        <p:tgtEl>
                                          <p:spTgt spid="39951"/>
                                        </p:tgtEl>
                                      </p:cBhvr>
                                    </p:animEffect>
                                  </p:childTnLst>
                                </p:cTn>
                              </p:par>
                            </p:childTnLst>
                          </p:cTn>
                        </p:par>
                        <p:par>
                          <p:cTn id="99" fill="hold" nodeType="afterGroup">
                            <p:stCondLst>
                              <p:cond delay="500"/>
                            </p:stCondLst>
                            <p:childTnLst>
                              <p:par>
                                <p:cTn id="100" presetID="4" presetClass="exit" presetSubtype="16" fill="hold" nodeType="afterEffect">
                                  <p:stCondLst>
                                    <p:cond delay="0"/>
                                  </p:stCondLst>
                                  <p:childTnLst>
                                    <p:animEffect transition="out" filter="box(in)">
                                      <p:cBhvr>
                                        <p:cTn id="101" dur="500"/>
                                        <p:tgtEl>
                                          <p:spTgt spid="39964"/>
                                        </p:tgtEl>
                                      </p:cBhvr>
                                    </p:animEffect>
                                    <p:set>
                                      <p:cBhvr>
                                        <p:cTn id="102" dur="1" fill="hold">
                                          <p:stCondLst>
                                            <p:cond delay="499"/>
                                          </p:stCondLst>
                                        </p:cTn>
                                        <p:tgtEl>
                                          <p:spTgt spid="39964"/>
                                        </p:tgtEl>
                                        <p:attrNameLst>
                                          <p:attrName>style.visibility</p:attrName>
                                        </p:attrNameLst>
                                      </p:cBhvr>
                                      <p:to>
                                        <p:strVal val="hidden"/>
                                      </p:to>
                                    </p:set>
                                  </p:childTnLst>
                                </p:cTn>
                              </p:par>
                            </p:childTnLst>
                          </p:cTn>
                        </p:par>
                        <p:par>
                          <p:cTn id="103" fill="hold" nodeType="afterGroup">
                            <p:stCondLst>
                              <p:cond delay="1000"/>
                            </p:stCondLst>
                            <p:childTnLst>
                              <p:par>
                                <p:cTn id="104" presetID="5" presetClass="exit" presetSubtype="10" fill="hold" nodeType="afterEffect">
                                  <p:stCondLst>
                                    <p:cond delay="0"/>
                                  </p:stCondLst>
                                  <p:childTnLst>
                                    <p:animEffect transition="out" filter="checkerboard(across)">
                                      <p:cBhvr>
                                        <p:cTn id="105" dur="500"/>
                                        <p:tgtEl>
                                          <p:spTgt spid="39958"/>
                                        </p:tgtEl>
                                      </p:cBhvr>
                                    </p:animEffect>
                                    <p:set>
                                      <p:cBhvr>
                                        <p:cTn id="106" dur="1" fill="hold">
                                          <p:stCondLst>
                                            <p:cond delay="499"/>
                                          </p:stCondLst>
                                        </p:cTn>
                                        <p:tgtEl>
                                          <p:spTgt spid="39958"/>
                                        </p:tgtEl>
                                        <p:attrNameLst>
                                          <p:attrName>style.visibility</p:attrName>
                                        </p:attrNameLst>
                                      </p:cBhvr>
                                      <p:to>
                                        <p:strVal val="hidden"/>
                                      </p:to>
                                    </p:set>
                                  </p:childTnLst>
                                </p:cTn>
                              </p:par>
                            </p:childTnLst>
                          </p:cTn>
                        </p:par>
                        <p:par>
                          <p:cTn id="107" fill="hold" nodeType="afterGroup">
                            <p:stCondLst>
                              <p:cond delay="1500"/>
                            </p:stCondLst>
                            <p:childTnLst>
                              <p:par>
                                <p:cTn id="108" presetID="4" presetClass="entr" presetSubtype="16" fill="hold" nodeType="afterEffect">
                                  <p:stCondLst>
                                    <p:cond delay="0"/>
                                  </p:stCondLst>
                                  <p:childTnLst>
                                    <p:set>
                                      <p:cBhvr>
                                        <p:cTn id="109" dur="1" fill="hold">
                                          <p:stCondLst>
                                            <p:cond delay="0"/>
                                          </p:stCondLst>
                                        </p:cTn>
                                        <p:tgtEl>
                                          <p:spTgt spid="39940"/>
                                        </p:tgtEl>
                                        <p:attrNameLst>
                                          <p:attrName>style.visibility</p:attrName>
                                        </p:attrNameLst>
                                      </p:cBhvr>
                                      <p:to>
                                        <p:strVal val="visible"/>
                                      </p:to>
                                    </p:set>
                                    <p:animEffect transition="in" filter="box(in)">
                                      <p:cBhvr>
                                        <p:cTn id="110" dur="500"/>
                                        <p:tgtEl>
                                          <p:spTgt spid="39940"/>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4" presetClass="exit" presetSubtype="16" fill="hold" nodeType="clickEffect">
                                  <p:stCondLst>
                                    <p:cond delay="0"/>
                                  </p:stCondLst>
                                  <p:childTnLst>
                                    <p:animEffect transition="out" filter="box(in)">
                                      <p:cBhvr>
                                        <p:cTn id="114" dur="500"/>
                                        <p:tgtEl>
                                          <p:spTgt spid="39940"/>
                                        </p:tgtEl>
                                      </p:cBhvr>
                                    </p:animEffect>
                                    <p:set>
                                      <p:cBhvr>
                                        <p:cTn id="115" dur="1" fill="hold">
                                          <p:stCondLst>
                                            <p:cond delay="499"/>
                                          </p:stCondLst>
                                        </p:cTn>
                                        <p:tgtEl>
                                          <p:spTgt spid="39940"/>
                                        </p:tgtEl>
                                        <p:attrNameLst>
                                          <p:attrName>style.visibility</p:attrName>
                                        </p:attrNameLst>
                                      </p:cBhvr>
                                      <p:to>
                                        <p:strVal val="hidden"/>
                                      </p:to>
                                    </p:set>
                                  </p:childTnLst>
                                </p:cTn>
                              </p:par>
                            </p:childTnLst>
                          </p:cTn>
                        </p:par>
                        <p:par>
                          <p:cTn id="116" fill="hold" nodeType="afterGroup">
                            <p:stCondLst>
                              <p:cond delay="500"/>
                            </p:stCondLst>
                            <p:childTnLst>
                              <p:par>
                                <p:cTn id="117" presetID="2" presetClass="entr" presetSubtype="4" fill="hold" nodeType="afterEffect">
                                  <p:stCondLst>
                                    <p:cond delay="0"/>
                                  </p:stCondLst>
                                  <p:childTnLst>
                                    <p:set>
                                      <p:cBhvr>
                                        <p:cTn id="118" dur="1" fill="hold">
                                          <p:stCondLst>
                                            <p:cond delay="0"/>
                                          </p:stCondLst>
                                        </p:cTn>
                                        <p:tgtEl>
                                          <p:spTgt spid="39941"/>
                                        </p:tgtEl>
                                        <p:attrNameLst>
                                          <p:attrName>style.visibility</p:attrName>
                                        </p:attrNameLst>
                                      </p:cBhvr>
                                      <p:to>
                                        <p:strVal val="visible"/>
                                      </p:to>
                                    </p:set>
                                    <p:anim calcmode="lin" valueType="num">
                                      <p:cBhvr additive="base">
                                        <p:cTn id="119" dur="500" fill="hold"/>
                                        <p:tgtEl>
                                          <p:spTgt spid="39941"/>
                                        </p:tgtEl>
                                        <p:attrNameLst>
                                          <p:attrName>ppt_x</p:attrName>
                                        </p:attrNameLst>
                                      </p:cBhvr>
                                      <p:tavLst>
                                        <p:tav tm="0">
                                          <p:val>
                                            <p:strVal val="#ppt_x"/>
                                          </p:val>
                                        </p:tav>
                                        <p:tav tm="100000">
                                          <p:val>
                                            <p:strVal val="#ppt_x"/>
                                          </p:val>
                                        </p:tav>
                                      </p:tavLst>
                                    </p:anim>
                                    <p:anim calcmode="lin" valueType="num">
                                      <p:cBhvr additive="base">
                                        <p:cTn id="120" dur="500" fill="hold"/>
                                        <p:tgtEl>
                                          <p:spTgt spid="399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P spid="39940" grpId="1"/>
      <p:bldP spid="39941" grpId="0"/>
      <p:bldP spid="39942" grpId="0"/>
      <p:bldP spid="39945" grpId="0"/>
      <p:bldP spid="39946" grpId="0"/>
      <p:bldP spid="39947" grpId="0"/>
      <p:bldP spid="39950" grpId="0"/>
      <p:bldP spid="39951" grpId="0"/>
      <p:bldP spid="39952" grpId="0"/>
      <p:bldP spid="39953" grpId="0"/>
      <p:bldP spid="39954" grpId="0"/>
      <p:bldP spid="39955" grpId="0"/>
      <p:bldP spid="39958" grpId="0" animBg="1"/>
      <p:bldP spid="39958" grpId="1" animBg="1"/>
      <p:bldP spid="39959" grpId="0"/>
      <p:bldP spid="39959" grpId="1"/>
      <p:bldP spid="39960" grpId="0"/>
      <p:bldP spid="39960" grpId="1"/>
      <p:bldP spid="39961" grpId="0"/>
      <p:bldP spid="39961" grpId="1"/>
      <p:bldP spid="39962" grpId="0"/>
      <p:bldP spid="39962" grpId="1"/>
      <p:bldP spid="39963" grpId="0"/>
      <p:bldP spid="39963" grpId="1"/>
      <p:bldP spid="39964" grpId="0"/>
      <p:bldP spid="3996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sp>
        <p:nvSpPr>
          <p:cNvPr id="1836" name="Google Shape;1836;p48"/>
          <p:cNvSpPr txBox="1">
            <a:spLocks noGrp="1"/>
          </p:cNvSpPr>
          <p:nvPr>
            <p:ph type="title"/>
          </p:nvPr>
        </p:nvSpPr>
        <p:spPr>
          <a:xfrm>
            <a:off x="2050016" y="2802920"/>
            <a:ext cx="5067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Định luật bảo toàn năng lượng</a:t>
            </a:r>
            <a:endParaRPr dirty="0"/>
          </a:p>
        </p:txBody>
      </p:sp>
      <p:sp>
        <p:nvSpPr>
          <p:cNvPr id="1837" name="Google Shape;1837;p48"/>
          <p:cNvSpPr txBox="1">
            <a:spLocks noGrp="1"/>
          </p:cNvSpPr>
          <p:nvPr>
            <p:ph type="title" idx="2"/>
          </p:nvPr>
        </p:nvSpPr>
        <p:spPr>
          <a:xfrm>
            <a:off x="3962101" y="1194600"/>
            <a:ext cx="1219800" cy="121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grpSp>
        <p:nvGrpSpPr>
          <p:cNvPr id="1839" name="Google Shape;1839;p48"/>
          <p:cNvGrpSpPr/>
          <p:nvPr/>
        </p:nvGrpSpPr>
        <p:grpSpPr>
          <a:xfrm rot="-5400000">
            <a:off x="7773626" y="3952948"/>
            <a:ext cx="961714" cy="962207"/>
            <a:chOff x="3640243" y="3196991"/>
            <a:chExt cx="1174111" cy="1174713"/>
          </a:xfrm>
        </p:grpSpPr>
        <p:sp>
          <p:nvSpPr>
            <p:cNvPr id="1840" name="Google Shape;1840;p48"/>
            <p:cNvSpPr/>
            <p:nvPr/>
          </p:nvSpPr>
          <p:spPr>
            <a:xfrm>
              <a:off x="3640243" y="3196991"/>
              <a:ext cx="862195" cy="862842"/>
            </a:xfrm>
            <a:custGeom>
              <a:avLst/>
              <a:gdLst/>
              <a:ahLst/>
              <a:cxnLst/>
              <a:rect l="l" t="t" r="r" b="b"/>
              <a:pathLst>
                <a:path w="18636" h="18650" extrusionOk="0">
                  <a:moveTo>
                    <a:pt x="17548" y="1"/>
                  </a:moveTo>
                  <a:lnTo>
                    <a:pt x="1" y="17562"/>
                  </a:lnTo>
                  <a:lnTo>
                    <a:pt x="1088" y="18649"/>
                  </a:lnTo>
                  <a:lnTo>
                    <a:pt x="18636" y="1102"/>
                  </a:lnTo>
                  <a:lnTo>
                    <a:pt x="17548" y="1"/>
                  </a:lnTo>
                  <a:close/>
                </a:path>
              </a:pathLst>
            </a:custGeom>
            <a:gradFill>
              <a:gsLst>
                <a:gs pos="0">
                  <a:schemeClr val="accent3"/>
                </a:gs>
                <a:gs pos="100000">
                  <a:schemeClr val="accent2"/>
                </a:gs>
              </a:gsLst>
              <a:lin ang="1350003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1" name="Google Shape;1841;p48"/>
            <p:cNvSpPr/>
            <p:nvPr/>
          </p:nvSpPr>
          <p:spPr>
            <a:xfrm>
              <a:off x="3744015" y="3300762"/>
              <a:ext cx="862842" cy="862796"/>
            </a:xfrm>
            <a:custGeom>
              <a:avLst/>
              <a:gdLst/>
              <a:ahLst/>
              <a:cxnLst/>
              <a:rect l="l" t="t" r="r" b="b"/>
              <a:pathLst>
                <a:path w="18650" h="18649" extrusionOk="0">
                  <a:moveTo>
                    <a:pt x="17548" y="0"/>
                  </a:moveTo>
                  <a:lnTo>
                    <a:pt x="0" y="17562"/>
                  </a:lnTo>
                  <a:lnTo>
                    <a:pt x="1088" y="18649"/>
                  </a:lnTo>
                  <a:lnTo>
                    <a:pt x="18649" y="1101"/>
                  </a:lnTo>
                  <a:lnTo>
                    <a:pt x="17548" y="0"/>
                  </a:lnTo>
                  <a:close/>
                </a:path>
              </a:pathLst>
            </a:custGeom>
            <a:gradFill>
              <a:gsLst>
                <a:gs pos="0">
                  <a:schemeClr val="accent3"/>
                </a:gs>
                <a:gs pos="100000">
                  <a:schemeClr val="accent2"/>
                </a:gs>
              </a:gsLst>
              <a:lin ang="1350003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2" name="Google Shape;1842;p48"/>
            <p:cNvSpPr/>
            <p:nvPr/>
          </p:nvSpPr>
          <p:spPr>
            <a:xfrm>
              <a:off x="3847786" y="3405135"/>
              <a:ext cx="862796" cy="862842"/>
            </a:xfrm>
            <a:custGeom>
              <a:avLst/>
              <a:gdLst/>
              <a:ahLst/>
              <a:cxnLst/>
              <a:rect l="l" t="t" r="r" b="b"/>
              <a:pathLst>
                <a:path w="18649" h="18650" extrusionOk="0">
                  <a:moveTo>
                    <a:pt x="17561" y="1"/>
                  </a:moveTo>
                  <a:lnTo>
                    <a:pt x="0" y="17548"/>
                  </a:lnTo>
                  <a:lnTo>
                    <a:pt x="1101" y="18649"/>
                  </a:lnTo>
                  <a:lnTo>
                    <a:pt x="18649" y="1088"/>
                  </a:lnTo>
                  <a:lnTo>
                    <a:pt x="17561" y="1"/>
                  </a:lnTo>
                  <a:close/>
                </a:path>
              </a:pathLst>
            </a:custGeom>
            <a:gradFill>
              <a:gsLst>
                <a:gs pos="0">
                  <a:schemeClr val="accent3"/>
                </a:gs>
                <a:gs pos="100000">
                  <a:schemeClr val="accent2"/>
                </a:gs>
              </a:gsLst>
              <a:lin ang="1350003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3" name="Google Shape;1843;p48"/>
            <p:cNvSpPr/>
            <p:nvPr/>
          </p:nvSpPr>
          <p:spPr>
            <a:xfrm>
              <a:off x="3952160" y="3508907"/>
              <a:ext cx="862195" cy="862796"/>
            </a:xfrm>
            <a:custGeom>
              <a:avLst/>
              <a:gdLst/>
              <a:ahLst/>
              <a:cxnLst/>
              <a:rect l="l" t="t" r="r" b="b"/>
              <a:pathLst>
                <a:path w="18636" h="18649" extrusionOk="0">
                  <a:moveTo>
                    <a:pt x="17548" y="0"/>
                  </a:moveTo>
                  <a:lnTo>
                    <a:pt x="1" y="17562"/>
                  </a:lnTo>
                  <a:lnTo>
                    <a:pt x="1088" y="18649"/>
                  </a:lnTo>
                  <a:lnTo>
                    <a:pt x="18636" y="1101"/>
                  </a:lnTo>
                  <a:lnTo>
                    <a:pt x="17548" y="0"/>
                  </a:lnTo>
                  <a:close/>
                </a:path>
              </a:pathLst>
            </a:custGeom>
            <a:gradFill>
              <a:gsLst>
                <a:gs pos="0">
                  <a:schemeClr val="accent3"/>
                </a:gs>
                <a:gs pos="100000">
                  <a:schemeClr val="accent2"/>
                </a:gs>
              </a:gsLst>
              <a:lin ang="1350003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44" name="Google Shape;1844;p48"/>
          <p:cNvGrpSpPr/>
          <p:nvPr/>
        </p:nvGrpSpPr>
        <p:grpSpPr>
          <a:xfrm rot="-5400000">
            <a:off x="488542" y="2364007"/>
            <a:ext cx="449379" cy="415489"/>
            <a:chOff x="2976807" y="1038187"/>
            <a:chExt cx="1088612" cy="1008713"/>
          </a:xfrm>
        </p:grpSpPr>
        <p:sp>
          <p:nvSpPr>
            <p:cNvPr id="1845" name="Google Shape;1845;p48"/>
            <p:cNvSpPr/>
            <p:nvPr/>
          </p:nvSpPr>
          <p:spPr>
            <a:xfrm>
              <a:off x="2976807" y="1038187"/>
              <a:ext cx="552173" cy="504381"/>
            </a:xfrm>
            <a:custGeom>
              <a:avLst/>
              <a:gdLst/>
              <a:ahLst/>
              <a:cxnLst/>
              <a:rect l="l" t="t" r="r" b="b"/>
              <a:pathLst>
                <a:path w="11935" h="10902" extrusionOk="0">
                  <a:moveTo>
                    <a:pt x="1061" y="1"/>
                  </a:moveTo>
                  <a:lnTo>
                    <a:pt x="1061" y="1"/>
                  </a:lnTo>
                  <a:cubicBezTo>
                    <a:pt x="1061" y="1"/>
                    <a:pt x="1" y="9012"/>
                    <a:pt x="11758" y="10902"/>
                  </a:cubicBezTo>
                  <a:cubicBezTo>
                    <a:pt x="11758" y="10902"/>
                    <a:pt x="11935" y="503"/>
                    <a:pt x="1061" y="1"/>
                  </a:cubicBezTo>
                  <a:close/>
                </a:path>
              </a:pathLst>
            </a:custGeom>
            <a:gradFill>
              <a:gsLst>
                <a:gs pos="0">
                  <a:schemeClr val="accent1"/>
                </a:gs>
                <a:gs pos="58999">
                  <a:schemeClr val="accent1"/>
                </a:gs>
                <a:gs pos="100000">
                  <a:schemeClr val="accent2"/>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6" name="Google Shape;1846;p48"/>
            <p:cNvSpPr/>
            <p:nvPr/>
          </p:nvSpPr>
          <p:spPr>
            <a:xfrm>
              <a:off x="3512599" y="1542519"/>
              <a:ext cx="552820" cy="504381"/>
            </a:xfrm>
            <a:custGeom>
              <a:avLst/>
              <a:gdLst/>
              <a:ahLst/>
              <a:cxnLst/>
              <a:rect l="l" t="t" r="r" b="b"/>
              <a:pathLst>
                <a:path w="11949" h="10902" extrusionOk="0">
                  <a:moveTo>
                    <a:pt x="177" y="1"/>
                  </a:moveTo>
                  <a:lnTo>
                    <a:pt x="177" y="1"/>
                  </a:lnTo>
                  <a:cubicBezTo>
                    <a:pt x="177" y="1"/>
                    <a:pt x="1" y="10385"/>
                    <a:pt x="10874" y="10901"/>
                  </a:cubicBezTo>
                  <a:cubicBezTo>
                    <a:pt x="10874" y="10901"/>
                    <a:pt x="11948" y="1890"/>
                    <a:pt x="177" y="1"/>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8"/>
            <p:cNvSpPr/>
            <p:nvPr/>
          </p:nvSpPr>
          <p:spPr>
            <a:xfrm>
              <a:off x="3016456" y="1542519"/>
              <a:ext cx="504381" cy="495498"/>
            </a:xfrm>
            <a:custGeom>
              <a:avLst/>
              <a:gdLst/>
              <a:ahLst/>
              <a:cxnLst/>
              <a:rect l="l" t="t" r="r" b="b"/>
              <a:pathLst>
                <a:path w="10902" h="10710" extrusionOk="0">
                  <a:moveTo>
                    <a:pt x="10871" y="0"/>
                  </a:moveTo>
                  <a:cubicBezTo>
                    <a:pt x="10257" y="0"/>
                    <a:pt x="500" y="166"/>
                    <a:pt x="0" y="10684"/>
                  </a:cubicBezTo>
                  <a:cubicBezTo>
                    <a:pt x="0" y="10684"/>
                    <a:pt x="215" y="10710"/>
                    <a:pt x="586" y="10710"/>
                  </a:cubicBezTo>
                  <a:cubicBezTo>
                    <a:pt x="2614" y="10710"/>
                    <a:pt x="9304" y="9942"/>
                    <a:pt x="10901" y="1"/>
                  </a:cubicBezTo>
                  <a:cubicBezTo>
                    <a:pt x="10901" y="1"/>
                    <a:pt x="10891" y="0"/>
                    <a:pt x="10871" y="0"/>
                  </a:cubicBezTo>
                  <a:close/>
                </a:path>
              </a:pathLst>
            </a:custGeom>
            <a:gradFill>
              <a:gsLst>
                <a:gs pos="0">
                  <a:schemeClr val="accent1"/>
                </a:gs>
                <a:gs pos="58999">
                  <a:schemeClr val="accent1"/>
                </a:gs>
                <a:gs pos="100000">
                  <a:schemeClr val="accent2"/>
                </a:gs>
              </a:gsLst>
              <a:lin ang="18900044"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8" name="Google Shape;1848;p48"/>
            <p:cNvSpPr/>
            <p:nvPr/>
          </p:nvSpPr>
          <p:spPr>
            <a:xfrm>
              <a:off x="3520788" y="1046422"/>
              <a:ext cx="504381" cy="496146"/>
            </a:xfrm>
            <a:custGeom>
              <a:avLst/>
              <a:gdLst/>
              <a:ahLst/>
              <a:cxnLst/>
              <a:rect l="l" t="t" r="r" b="b"/>
              <a:pathLst>
                <a:path w="10902" h="10724" extrusionOk="0">
                  <a:moveTo>
                    <a:pt x="10317" y="1"/>
                  </a:moveTo>
                  <a:cubicBezTo>
                    <a:pt x="8290" y="1"/>
                    <a:pt x="1598" y="769"/>
                    <a:pt x="0" y="10724"/>
                  </a:cubicBezTo>
                  <a:cubicBezTo>
                    <a:pt x="0" y="10724"/>
                    <a:pt x="9" y="10724"/>
                    <a:pt x="26" y="10724"/>
                  </a:cubicBezTo>
                  <a:cubicBezTo>
                    <a:pt x="598" y="10724"/>
                    <a:pt x="10413" y="10570"/>
                    <a:pt x="10901" y="26"/>
                  </a:cubicBezTo>
                  <a:cubicBezTo>
                    <a:pt x="10901" y="26"/>
                    <a:pt x="10687" y="1"/>
                    <a:pt x="10317" y="1"/>
                  </a:cubicBezTo>
                  <a:close/>
                </a:path>
              </a:pathLst>
            </a:custGeom>
            <a:gradFill>
              <a:gsLst>
                <a:gs pos="0">
                  <a:schemeClr val="accent1"/>
                </a:gs>
                <a:gs pos="58999">
                  <a:schemeClr val="accent1"/>
                </a:gs>
                <a:gs pos="100000">
                  <a:schemeClr val="accent2"/>
                </a:gs>
              </a:gsLst>
              <a:lin ang="8100019"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49" name="Google Shape;1849;p48"/>
          <p:cNvGrpSpPr/>
          <p:nvPr/>
        </p:nvGrpSpPr>
        <p:grpSpPr>
          <a:xfrm rot="-5400000">
            <a:off x="8206085" y="2364006"/>
            <a:ext cx="449379" cy="415489"/>
            <a:chOff x="2976807" y="1038187"/>
            <a:chExt cx="1088612" cy="1008713"/>
          </a:xfrm>
        </p:grpSpPr>
        <p:sp>
          <p:nvSpPr>
            <p:cNvPr id="1850" name="Google Shape;1850;p48"/>
            <p:cNvSpPr/>
            <p:nvPr/>
          </p:nvSpPr>
          <p:spPr>
            <a:xfrm>
              <a:off x="2976807" y="1038187"/>
              <a:ext cx="552173" cy="504381"/>
            </a:xfrm>
            <a:custGeom>
              <a:avLst/>
              <a:gdLst/>
              <a:ahLst/>
              <a:cxnLst/>
              <a:rect l="l" t="t" r="r" b="b"/>
              <a:pathLst>
                <a:path w="11935" h="10902" extrusionOk="0">
                  <a:moveTo>
                    <a:pt x="1061" y="1"/>
                  </a:moveTo>
                  <a:lnTo>
                    <a:pt x="1061" y="1"/>
                  </a:lnTo>
                  <a:cubicBezTo>
                    <a:pt x="1061" y="1"/>
                    <a:pt x="1" y="9012"/>
                    <a:pt x="11758" y="10902"/>
                  </a:cubicBezTo>
                  <a:cubicBezTo>
                    <a:pt x="11758" y="10902"/>
                    <a:pt x="11935" y="503"/>
                    <a:pt x="1061" y="1"/>
                  </a:cubicBezTo>
                  <a:close/>
                </a:path>
              </a:pathLst>
            </a:custGeom>
            <a:gradFill>
              <a:gsLst>
                <a:gs pos="0">
                  <a:schemeClr val="accent1"/>
                </a:gs>
                <a:gs pos="58999">
                  <a:schemeClr val="accent1"/>
                </a:gs>
                <a:gs pos="100000">
                  <a:schemeClr val="accent2"/>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1" name="Google Shape;1851;p48"/>
            <p:cNvSpPr/>
            <p:nvPr/>
          </p:nvSpPr>
          <p:spPr>
            <a:xfrm>
              <a:off x="3512599" y="1542519"/>
              <a:ext cx="552820" cy="504381"/>
            </a:xfrm>
            <a:custGeom>
              <a:avLst/>
              <a:gdLst/>
              <a:ahLst/>
              <a:cxnLst/>
              <a:rect l="l" t="t" r="r" b="b"/>
              <a:pathLst>
                <a:path w="11949" h="10902" extrusionOk="0">
                  <a:moveTo>
                    <a:pt x="177" y="1"/>
                  </a:moveTo>
                  <a:lnTo>
                    <a:pt x="177" y="1"/>
                  </a:lnTo>
                  <a:cubicBezTo>
                    <a:pt x="177" y="1"/>
                    <a:pt x="1" y="10385"/>
                    <a:pt x="10874" y="10901"/>
                  </a:cubicBezTo>
                  <a:cubicBezTo>
                    <a:pt x="10874" y="10901"/>
                    <a:pt x="11948" y="1890"/>
                    <a:pt x="177" y="1"/>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2" name="Google Shape;1852;p48"/>
            <p:cNvSpPr/>
            <p:nvPr/>
          </p:nvSpPr>
          <p:spPr>
            <a:xfrm>
              <a:off x="3016456" y="1542519"/>
              <a:ext cx="504381" cy="495498"/>
            </a:xfrm>
            <a:custGeom>
              <a:avLst/>
              <a:gdLst/>
              <a:ahLst/>
              <a:cxnLst/>
              <a:rect l="l" t="t" r="r" b="b"/>
              <a:pathLst>
                <a:path w="10902" h="10710" extrusionOk="0">
                  <a:moveTo>
                    <a:pt x="10871" y="0"/>
                  </a:moveTo>
                  <a:cubicBezTo>
                    <a:pt x="10257" y="0"/>
                    <a:pt x="500" y="166"/>
                    <a:pt x="0" y="10684"/>
                  </a:cubicBezTo>
                  <a:cubicBezTo>
                    <a:pt x="0" y="10684"/>
                    <a:pt x="215" y="10710"/>
                    <a:pt x="586" y="10710"/>
                  </a:cubicBezTo>
                  <a:cubicBezTo>
                    <a:pt x="2614" y="10710"/>
                    <a:pt x="9304" y="9942"/>
                    <a:pt x="10901" y="1"/>
                  </a:cubicBezTo>
                  <a:cubicBezTo>
                    <a:pt x="10901" y="1"/>
                    <a:pt x="10891" y="0"/>
                    <a:pt x="10871" y="0"/>
                  </a:cubicBezTo>
                  <a:close/>
                </a:path>
              </a:pathLst>
            </a:custGeom>
            <a:gradFill>
              <a:gsLst>
                <a:gs pos="0">
                  <a:schemeClr val="accent1"/>
                </a:gs>
                <a:gs pos="58999">
                  <a:schemeClr val="accent1"/>
                </a:gs>
                <a:gs pos="100000">
                  <a:schemeClr val="accent2"/>
                </a:gs>
              </a:gsLst>
              <a:lin ang="18900044"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8"/>
            <p:cNvSpPr/>
            <p:nvPr/>
          </p:nvSpPr>
          <p:spPr>
            <a:xfrm>
              <a:off x="3520788" y="1046422"/>
              <a:ext cx="504381" cy="496146"/>
            </a:xfrm>
            <a:custGeom>
              <a:avLst/>
              <a:gdLst/>
              <a:ahLst/>
              <a:cxnLst/>
              <a:rect l="l" t="t" r="r" b="b"/>
              <a:pathLst>
                <a:path w="10902" h="10724" extrusionOk="0">
                  <a:moveTo>
                    <a:pt x="10317" y="1"/>
                  </a:moveTo>
                  <a:cubicBezTo>
                    <a:pt x="8290" y="1"/>
                    <a:pt x="1598" y="769"/>
                    <a:pt x="0" y="10724"/>
                  </a:cubicBezTo>
                  <a:cubicBezTo>
                    <a:pt x="0" y="10724"/>
                    <a:pt x="9" y="10724"/>
                    <a:pt x="26" y="10724"/>
                  </a:cubicBezTo>
                  <a:cubicBezTo>
                    <a:pt x="598" y="10724"/>
                    <a:pt x="10413" y="10570"/>
                    <a:pt x="10901" y="26"/>
                  </a:cubicBezTo>
                  <a:cubicBezTo>
                    <a:pt x="10901" y="26"/>
                    <a:pt x="10687" y="1"/>
                    <a:pt x="10317" y="1"/>
                  </a:cubicBezTo>
                  <a:close/>
                </a:path>
              </a:pathLst>
            </a:custGeom>
            <a:gradFill>
              <a:gsLst>
                <a:gs pos="0">
                  <a:schemeClr val="accent1"/>
                </a:gs>
                <a:gs pos="58999">
                  <a:schemeClr val="accent1"/>
                </a:gs>
                <a:gs pos="100000">
                  <a:schemeClr val="accent2"/>
                </a:gs>
              </a:gsLst>
              <a:lin ang="8100019"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4" name="Google Shape;1854;p48"/>
          <p:cNvGrpSpPr/>
          <p:nvPr/>
        </p:nvGrpSpPr>
        <p:grpSpPr>
          <a:xfrm rot="-5400000">
            <a:off x="5625452" y="-209455"/>
            <a:ext cx="406429" cy="873604"/>
            <a:chOff x="4293639" y="1878956"/>
            <a:chExt cx="496190" cy="1066541"/>
          </a:xfrm>
        </p:grpSpPr>
        <p:sp>
          <p:nvSpPr>
            <p:cNvPr id="1855" name="Google Shape;1855;p48"/>
            <p:cNvSpPr/>
            <p:nvPr/>
          </p:nvSpPr>
          <p:spPr>
            <a:xfrm>
              <a:off x="4579740" y="1878956"/>
              <a:ext cx="210089" cy="209442"/>
            </a:xfrm>
            <a:custGeom>
              <a:avLst/>
              <a:gdLst/>
              <a:ahLst/>
              <a:cxnLst/>
              <a:rect l="l" t="t" r="r" b="b"/>
              <a:pathLst>
                <a:path w="4541" h="4527" extrusionOk="0">
                  <a:moveTo>
                    <a:pt x="2271" y="0"/>
                  </a:moveTo>
                  <a:cubicBezTo>
                    <a:pt x="1020" y="0"/>
                    <a:pt x="1" y="1020"/>
                    <a:pt x="1" y="2270"/>
                  </a:cubicBezTo>
                  <a:cubicBezTo>
                    <a:pt x="1" y="3521"/>
                    <a:pt x="1020" y="4527"/>
                    <a:pt x="2271" y="4527"/>
                  </a:cubicBezTo>
                  <a:cubicBezTo>
                    <a:pt x="3521" y="4527"/>
                    <a:pt x="4540" y="3521"/>
                    <a:pt x="4540" y="2270"/>
                  </a:cubicBezTo>
                  <a:cubicBezTo>
                    <a:pt x="4540" y="1020"/>
                    <a:pt x="3521" y="0"/>
                    <a:pt x="2271" y="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6" name="Google Shape;1856;p48"/>
            <p:cNvSpPr/>
            <p:nvPr/>
          </p:nvSpPr>
          <p:spPr>
            <a:xfrm>
              <a:off x="4579740" y="2164455"/>
              <a:ext cx="210089" cy="210089"/>
            </a:xfrm>
            <a:custGeom>
              <a:avLst/>
              <a:gdLst/>
              <a:ahLst/>
              <a:cxnLst/>
              <a:rect l="l" t="t" r="r" b="b"/>
              <a:pathLst>
                <a:path w="4541" h="4541" extrusionOk="0">
                  <a:moveTo>
                    <a:pt x="2271" y="0"/>
                  </a:moveTo>
                  <a:cubicBezTo>
                    <a:pt x="1020" y="0"/>
                    <a:pt x="1" y="1020"/>
                    <a:pt x="1" y="2270"/>
                  </a:cubicBezTo>
                  <a:cubicBezTo>
                    <a:pt x="1" y="3521"/>
                    <a:pt x="1020" y="4540"/>
                    <a:pt x="2271" y="4540"/>
                  </a:cubicBezTo>
                  <a:cubicBezTo>
                    <a:pt x="3521" y="4540"/>
                    <a:pt x="4540" y="3521"/>
                    <a:pt x="4540" y="2270"/>
                  </a:cubicBezTo>
                  <a:cubicBezTo>
                    <a:pt x="4540" y="1020"/>
                    <a:pt x="3521" y="0"/>
                    <a:pt x="2271" y="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7" name="Google Shape;1857;p48"/>
            <p:cNvSpPr/>
            <p:nvPr/>
          </p:nvSpPr>
          <p:spPr>
            <a:xfrm>
              <a:off x="4579740" y="2450556"/>
              <a:ext cx="210089" cy="209442"/>
            </a:xfrm>
            <a:custGeom>
              <a:avLst/>
              <a:gdLst/>
              <a:ahLst/>
              <a:cxnLst/>
              <a:rect l="l" t="t" r="r" b="b"/>
              <a:pathLst>
                <a:path w="4541" h="4527" extrusionOk="0">
                  <a:moveTo>
                    <a:pt x="2271" y="1"/>
                  </a:moveTo>
                  <a:cubicBezTo>
                    <a:pt x="1020" y="1"/>
                    <a:pt x="1" y="1007"/>
                    <a:pt x="1" y="2257"/>
                  </a:cubicBezTo>
                  <a:cubicBezTo>
                    <a:pt x="1" y="3507"/>
                    <a:pt x="1020" y="4527"/>
                    <a:pt x="2271" y="4527"/>
                  </a:cubicBezTo>
                  <a:cubicBezTo>
                    <a:pt x="3521" y="4527"/>
                    <a:pt x="4540" y="3507"/>
                    <a:pt x="4540" y="2257"/>
                  </a:cubicBezTo>
                  <a:cubicBezTo>
                    <a:pt x="4540" y="1007"/>
                    <a:pt x="3521" y="1"/>
                    <a:pt x="2271" y="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8" name="Google Shape;1858;p48"/>
            <p:cNvSpPr/>
            <p:nvPr/>
          </p:nvSpPr>
          <p:spPr>
            <a:xfrm>
              <a:off x="4579740" y="2736055"/>
              <a:ext cx="210089" cy="209442"/>
            </a:xfrm>
            <a:custGeom>
              <a:avLst/>
              <a:gdLst/>
              <a:ahLst/>
              <a:cxnLst/>
              <a:rect l="l" t="t" r="r" b="b"/>
              <a:pathLst>
                <a:path w="4541" h="4527" extrusionOk="0">
                  <a:moveTo>
                    <a:pt x="2271" y="1"/>
                  </a:moveTo>
                  <a:cubicBezTo>
                    <a:pt x="1020" y="1"/>
                    <a:pt x="1" y="1020"/>
                    <a:pt x="1" y="2270"/>
                  </a:cubicBezTo>
                  <a:cubicBezTo>
                    <a:pt x="1" y="3521"/>
                    <a:pt x="1020" y="4527"/>
                    <a:pt x="2271" y="4527"/>
                  </a:cubicBezTo>
                  <a:cubicBezTo>
                    <a:pt x="3521" y="4527"/>
                    <a:pt x="4540" y="3521"/>
                    <a:pt x="4540" y="2270"/>
                  </a:cubicBezTo>
                  <a:cubicBezTo>
                    <a:pt x="4540" y="1020"/>
                    <a:pt x="3521" y="1"/>
                    <a:pt x="2271" y="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9" name="Google Shape;1859;p48"/>
            <p:cNvSpPr/>
            <p:nvPr/>
          </p:nvSpPr>
          <p:spPr>
            <a:xfrm>
              <a:off x="4293639" y="1878956"/>
              <a:ext cx="209442" cy="209442"/>
            </a:xfrm>
            <a:custGeom>
              <a:avLst/>
              <a:gdLst/>
              <a:ahLst/>
              <a:cxnLst/>
              <a:rect l="l" t="t" r="r" b="b"/>
              <a:pathLst>
                <a:path w="4527" h="4527" extrusionOk="0">
                  <a:moveTo>
                    <a:pt x="2270" y="0"/>
                  </a:moveTo>
                  <a:cubicBezTo>
                    <a:pt x="1020" y="0"/>
                    <a:pt x="0" y="1020"/>
                    <a:pt x="0" y="2270"/>
                  </a:cubicBezTo>
                  <a:cubicBezTo>
                    <a:pt x="0" y="3521"/>
                    <a:pt x="1020" y="4527"/>
                    <a:pt x="2270" y="4527"/>
                  </a:cubicBezTo>
                  <a:cubicBezTo>
                    <a:pt x="3521" y="4527"/>
                    <a:pt x="4526" y="3521"/>
                    <a:pt x="4526" y="2270"/>
                  </a:cubicBezTo>
                  <a:cubicBezTo>
                    <a:pt x="4526" y="1020"/>
                    <a:pt x="3521" y="0"/>
                    <a:pt x="2270" y="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0" name="Google Shape;1860;p48"/>
            <p:cNvSpPr/>
            <p:nvPr/>
          </p:nvSpPr>
          <p:spPr>
            <a:xfrm>
              <a:off x="4293639" y="2164455"/>
              <a:ext cx="209442" cy="210089"/>
            </a:xfrm>
            <a:custGeom>
              <a:avLst/>
              <a:gdLst/>
              <a:ahLst/>
              <a:cxnLst/>
              <a:rect l="l" t="t" r="r" b="b"/>
              <a:pathLst>
                <a:path w="4527" h="4541" extrusionOk="0">
                  <a:moveTo>
                    <a:pt x="2270" y="0"/>
                  </a:moveTo>
                  <a:cubicBezTo>
                    <a:pt x="1020" y="0"/>
                    <a:pt x="0" y="1020"/>
                    <a:pt x="0" y="2270"/>
                  </a:cubicBezTo>
                  <a:cubicBezTo>
                    <a:pt x="0" y="3521"/>
                    <a:pt x="1020" y="4540"/>
                    <a:pt x="2270" y="4540"/>
                  </a:cubicBezTo>
                  <a:cubicBezTo>
                    <a:pt x="3521" y="4540"/>
                    <a:pt x="4526" y="3521"/>
                    <a:pt x="4526" y="2270"/>
                  </a:cubicBezTo>
                  <a:cubicBezTo>
                    <a:pt x="4526" y="1020"/>
                    <a:pt x="3521" y="0"/>
                    <a:pt x="2270" y="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1" name="Google Shape;1861;p48"/>
            <p:cNvSpPr/>
            <p:nvPr/>
          </p:nvSpPr>
          <p:spPr>
            <a:xfrm>
              <a:off x="4293639" y="2450556"/>
              <a:ext cx="209442" cy="209442"/>
            </a:xfrm>
            <a:custGeom>
              <a:avLst/>
              <a:gdLst/>
              <a:ahLst/>
              <a:cxnLst/>
              <a:rect l="l" t="t" r="r" b="b"/>
              <a:pathLst>
                <a:path w="4527" h="4527" extrusionOk="0">
                  <a:moveTo>
                    <a:pt x="2270" y="1"/>
                  </a:moveTo>
                  <a:cubicBezTo>
                    <a:pt x="1020" y="1"/>
                    <a:pt x="0" y="1007"/>
                    <a:pt x="0" y="2257"/>
                  </a:cubicBezTo>
                  <a:cubicBezTo>
                    <a:pt x="0" y="3507"/>
                    <a:pt x="1020" y="4527"/>
                    <a:pt x="2270" y="4527"/>
                  </a:cubicBezTo>
                  <a:cubicBezTo>
                    <a:pt x="3521" y="4527"/>
                    <a:pt x="4526" y="3507"/>
                    <a:pt x="4526" y="2257"/>
                  </a:cubicBezTo>
                  <a:cubicBezTo>
                    <a:pt x="4526" y="1007"/>
                    <a:pt x="3521" y="1"/>
                    <a:pt x="2270" y="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2" name="Google Shape;1862;p48"/>
            <p:cNvSpPr/>
            <p:nvPr/>
          </p:nvSpPr>
          <p:spPr>
            <a:xfrm>
              <a:off x="4293639" y="2736055"/>
              <a:ext cx="209442" cy="209442"/>
            </a:xfrm>
            <a:custGeom>
              <a:avLst/>
              <a:gdLst/>
              <a:ahLst/>
              <a:cxnLst/>
              <a:rect l="l" t="t" r="r" b="b"/>
              <a:pathLst>
                <a:path w="4527" h="4527" extrusionOk="0">
                  <a:moveTo>
                    <a:pt x="2270" y="1"/>
                  </a:moveTo>
                  <a:cubicBezTo>
                    <a:pt x="1020" y="1"/>
                    <a:pt x="0" y="1020"/>
                    <a:pt x="0" y="2270"/>
                  </a:cubicBezTo>
                  <a:cubicBezTo>
                    <a:pt x="0" y="3521"/>
                    <a:pt x="1020" y="4527"/>
                    <a:pt x="2270" y="4527"/>
                  </a:cubicBezTo>
                  <a:cubicBezTo>
                    <a:pt x="3521" y="4527"/>
                    <a:pt x="4526" y="3521"/>
                    <a:pt x="4526" y="2270"/>
                  </a:cubicBezTo>
                  <a:cubicBezTo>
                    <a:pt x="4526" y="1020"/>
                    <a:pt x="3521" y="1"/>
                    <a:pt x="2270" y="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863" name="Google Shape;1863;p48"/>
          <p:cNvSpPr/>
          <p:nvPr/>
        </p:nvSpPr>
        <p:spPr>
          <a:xfrm rot="-5400000">
            <a:off x="3757671" y="1031038"/>
            <a:ext cx="439949" cy="431033"/>
          </a:xfrm>
          <a:custGeom>
            <a:avLst/>
            <a:gdLst/>
            <a:ahLst/>
            <a:cxnLst/>
            <a:rect l="l" t="t" r="r" b="b"/>
            <a:pathLst>
              <a:path w="8061" h="7898" extrusionOk="0">
                <a:moveTo>
                  <a:pt x="4065" y="1"/>
                </a:moveTo>
                <a:cubicBezTo>
                  <a:pt x="3059" y="1"/>
                  <a:pt x="2243" y="816"/>
                  <a:pt x="2243" y="1822"/>
                </a:cubicBezTo>
                <a:cubicBezTo>
                  <a:pt x="2243" y="1944"/>
                  <a:pt x="2257" y="2080"/>
                  <a:pt x="2284" y="2202"/>
                </a:cubicBezTo>
                <a:cubicBezTo>
                  <a:pt x="2135" y="2162"/>
                  <a:pt x="1985" y="2134"/>
                  <a:pt x="1822" y="2134"/>
                </a:cubicBezTo>
                <a:cubicBezTo>
                  <a:pt x="816" y="2134"/>
                  <a:pt x="1" y="2950"/>
                  <a:pt x="1" y="3956"/>
                </a:cubicBezTo>
                <a:cubicBezTo>
                  <a:pt x="1" y="4962"/>
                  <a:pt x="816" y="5777"/>
                  <a:pt x="1822" y="5777"/>
                </a:cubicBezTo>
                <a:cubicBezTo>
                  <a:pt x="1985" y="5777"/>
                  <a:pt x="2135" y="5764"/>
                  <a:pt x="2284" y="5723"/>
                </a:cubicBezTo>
                <a:lnTo>
                  <a:pt x="2284" y="5723"/>
                </a:lnTo>
                <a:cubicBezTo>
                  <a:pt x="2257" y="5832"/>
                  <a:pt x="2243" y="5954"/>
                  <a:pt x="2243" y="6076"/>
                </a:cubicBezTo>
                <a:cubicBezTo>
                  <a:pt x="2243" y="7082"/>
                  <a:pt x="3059" y="7898"/>
                  <a:pt x="4065" y="7898"/>
                </a:cubicBezTo>
                <a:cubicBezTo>
                  <a:pt x="5071" y="7898"/>
                  <a:pt x="5886" y="7082"/>
                  <a:pt x="5886" y="6076"/>
                </a:cubicBezTo>
                <a:cubicBezTo>
                  <a:pt x="5886" y="5968"/>
                  <a:pt x="5873" y="5845"/>
                  <a:pt x="5845" y="5736"/>
                </a:cubicBezTo>
                <a:lnTo>
                  <a:pt x="5845" y="5736"/>
                </a:lnTo>
                <a:cubicBezTo>
                  <a:pt x="5981" y="5764"/>
                  <a:pt x="6104" y="5777"/>
                  <a:pt x="6240" y="5777"/>
                </a:cubicBezTo>
                <a:cubicBezTo>
                  <a:pt x="7245" y="5777"/>
                  <a:pt x="8061" y="4962"/>
                  <a:pt x="8061" y="3956"/>
                </a:cubicBezTo>
                <a:cubicBezTo>
                  <a:pt x="8061" y="2950"/>
                  <a:pt x="7245" y="2134"/>
                  <a:pt x="6240" y="2134"/>
                </a:cubicBezTo>
                <a:cubicBezTo>
                  <a:pt x="6104" y="2134"/>
                  <a:pt x="5968" y="2148"/>
                  <a:pt x="5845" y="2189"/>
                </a:cubicBezTo>
                <a:cubicBezTo>
                  <a:pt x="5873" y="2067"/>
                  <a:pt x="5886" y="1944"/>
                  <a:pt x="5886" y="1822"/>
                </a:cubicBezTo>
                <a:cubicBezTo>
                  <a:pt x="5886" y="816"/>
                  <a:pt x="5071" y="1"/>
                  <a:pt x="4065" y="1"/>
                </a:cubicBezTo>
                <a:close/>
              </a:path>
            </a:pathLst>
          </a:custGeom>
          <a:gradFill>
            <a:gsLst>
              <a:gs pos="0">
                <a:schemeClr val="accent6"/>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864" name="Google Shape;1864;p48"/>
          <p:cNvGrpSpPr/>
          <p:nvPr/>
        </p:nvGrpSpPr>
        <p:grpSpPr>
          <a:xfrm rot="-5400000">
            <a:off x="4258300" y="229953"/>
            <a:ext cx="627401" cy="615539"/>
            <a:chOff x="1979479" y="3060556"/>
            <a:chExt cx="765963" cy="751482"/>
          </a:xfrm>
        </p:grpSpPr>
        <p:sp>
          <p:nvSpPr>
            <p:cNvPr id="1865" name="Google Shape;1865;p48"/>
            <p:cNvSpPr/>
            <p:nvPr/>
          </p:nvSpPr>
          <p:spPr>
            <a:xfrm>
              <a:off x="1979479" y="3060556"/>
              <a:ext cx="765963" cy="751482"/>
            </a:xfrm>
            <a:custGeom>
              <a:avLst/>
              <a:gdLst/>
              <a:ahLst/>
              <a:cxnLst/>
              <a:rect l="l" t="t" r="r" b="b"/>
              <a:pathLst>
                <a:path w="16556" h="16243" extrusionOk="0">
                  <a:moveTo>
                    <a:pt x="7395" y="7354"/>
                  </a:moveTo>
                  <a:lnTo>
                    <a:pt x="7395" y="7354"/>
                  </a:lnTo>
                  <a:cubicBezTo>
                    <a:pt x="7707" y="7435"/>
                    <a:pt x="8020" y="7476"/>
                    <a:pt x="8346" y="7476"/>
                  </a:cubicBezTo>
                  <a:cubicBezTo>
                    <a:pt x="8618" y="7476"/>
                    <a:pt x="8890" y="7449"/>
                    <a:pt x="9148" y="7394"/>
                  </a:cubicBezTo>
                  <a:lnTo>
                    <a:pt x="9148" y="7394"/>
                  </a:lnTo>
                  <a:cubicBezTo>
                    <a:pt x="9094" y="7639"/>
                    <a:pt x="9067" y="7884"/>
                    <a:pt x="9067" y="8142"/>
                  </a:cubicBezTo>
                  <a:cubicBezTo>
                    <a:pt x="9067" y="8387"/>
                    <a:pt x="9094" y="8618"/>
                    <a:pt x="9135" y="8849"/>
                  </a:cubicBezTo>
                  <a:cubicBezTo>
                    <a:pt x="8890" y="8794"/>
                    <a:pt x="8618" y="8767"/>
                    <a:pt x="8346" y="8767"/>
                  </a:cubicBezTo>
                  <a:cubicBezTo>
                    <a:pt x="8020" y="8767"/>
                    <a:pt x="7707" y="8808"/>
                    <a:pt x="7408" y="8889"/>
                  </a:cubicBezTo>
                  <a:cubicBezTo>
                    <a:pt x="7463" y="8645"/>
                    <a:pt x="7490" y="8400"/>
                    <a:pt x="7490" y="8142"/>
                  </a:cubicBezTo>
                  <a:cubicBezTo>
                    <a:pt x="7490" y="7870"/>
                    <a:pt x="7449" y="7612"/>
                    <a:pt x="7395" y="7354"/>
                  </a:cubicBezTo>
                  <a:close/>
                  <a:moveTo>
                    <a:pt x="8346" y="0"/>
                  </a:moveTo>
                  <a:cubicBezTo>
                    <a:pt x="6280" y="0"/>
                    <a:pt x="4608" y="1672"/>
                    <a:pt x="4608" y="3738"/>
                  </a:cubicBezTo>
                  <a:cubicBezTo>
                    <a:pt x="4608" y="4010"/>
                    <a:pt x="4636" y="4268"/>
                    <a:pt x="4690" y="4526"/>
                  </a:cubicBezTo>
                  <a:cubicBezTo>
                    <a:pt x="4391" y="4445"/>
                    <a:pt x="4078" y="4404"/>
                    <a:pt x="3752" y="4404"/>
                  </a:cubicBezTo>
                  <a:cubicBezTo>
                    <a:pt x="1686" y="4404"/>
                    <a:pt x="1" y="6076"/>
                    <a:pt x="1" y="8142"/>
                  </a:cubicBezTo>
                  <a:cubicBezTo>
                    <a:pt x="1" y="10208"/>
                    <a:pt x="1686" y="11880"/>
                    <a:pt x="3752" y="11880"/>
                  </a:cubicBezTo>
                  <a:cubicBezTo>
                    <a:pt x="4065" y="11880"/>
                    <a:pt x="4377" y="11839"/>
                    <a:pt x="4690" y="11757"/>
                  </a:cubicBezTo>
                  <a:lnTo>
                    <a:pt x="4690" y="11757"/>
                  </a:lnTo>
                  <a:cubicBezTo>
                    <a:pt x="4636" y="12002"/>
                    <a:pt x="4608" y="12247"/>
                    <a:pt x="4608" y="12505"/>
                  </a:cubicBezTo>
                  <a:cubicBezTo>
                    <a:pt x="4608" y="14571"/>
                    <a:pt x="6280" y="16243"/>
                    <a:pt x="8346" y="16243"/>
                  </a:cubicBezTo>
                  <a:cubicBezTo>
                    <a:pt x="10412" y="16243"/>
                    <a:pt x="12084" y="14571"/>
                    <a:pt x="12084" y="12505"/>
                  </a:cubicBezTo>
                  <a:cubicBezTo>
                    <a:pt x="12084" y="12260"/>
                    <a:pt x="12071" y="12029"/>
                    <a:pt x="12016" y="11798"/>
                  </a:cubicBezTo>
                  <a:lnTo>
                    <a:pt x="12016" y="11798"/>
                  </a:lnTo>
                  <a:cubicBezTo>
                    <a:pt x="12274" y="11853"/>
                    <a:pt x="12546" y="11880"/>
                    <a:pt x="12805" y="11880"/>
                  </a:cubicBezTo>
                  <a:cubicBezTo>
                    <a:pt x="14871" y="11880"/>
                    <a:pt x="16556" y="10208"/>
                    <a:pt x="16556" y="8142"/>
                  </a:cubicBezTo>
                  <a:cubicBezTo>
                    <a:pt x="16556" y="6076"/>
                    <a:pt x="14871" y="4404"/>
                    <a:pt x="12805" y="4404"/>
                  </a:cubicBezTo>
                  <a:cubicBezTo>
                    <a:pt x="12533" y="4404"/>
                    <a:pt x="12274" y="4431"/>
                    <a:pt x="12016" y="4486"/>
                  </a:cubicBezTo>
                  <a:cubicBezTo>
                    <a:pt x="12071" y="4241"/>
                    <a:pt x="12084" y="3996"/>
                    <a:pt x="12084" y="3738"/>
                  </a:cubicBezTo>
                  <a:cubicBezTo>
                    <a:pt x="12084" y="1672"/>
                    <a:pt x="10412" y="0"/>
                    <a:pt x="8346" y="0"/>
                  </a:cubicBezTo>
                  <a:close/>
                </a:path>
              </a:pathLst>
            </a:custGeom>
            <a:gradFill>
              <a:gsLst>
                <a:gs pos="0">
                  <a:schemeClr val="accent6"/>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6" name="Google Shape;1866;p48"/>
            <p:cNvSpPr/>
            <p:nvPr/>
          </p:nvSpPr>
          <p:spPr>
            <a:xfrm>
              <a:off x="2244853" y="3312699"/>
              <a:ext cx="252237" cy="252237"/>
            </a:xfrm>
            <a:custGeom>
              <a:avLst/>
              <a:gdLst/>
              <a:ahLst/>
              <a:cxnLst/>
              <a:rect l="l" t="t" r="r" b="b"/>
              <a:pathLst>
                <a:path w="5452" h="5452" extrusionOk="0">
                  <a:moveTo>
                    <a:pt x="2733" y="1"/>
                  </a:moveTo>
                  <a:cubicBezTo>
                    <a:pt x="1224" y="1"/>
                    <a:pt x="1" y="1224"/>
                    <a:pt x="1" y="2733"/>
                  </a:cubicBezTo>
                  <a:cubicBezTo>
                    <a:pt x="1" y="4228"/>
                    <a:pt x="1224" y="5451"/>
                    <a:pt x="2733" y="5451"/>
                  </a:cubicBezTo>
                  <a:cubicBezTo>
                    <a:pt x="4228" y="5451"/>
                    <a:pt x="5451" y="4228"/>
                    <a:pt x="5451" y="2733"/>
                  </a:cubicBezTo>
                  <a:cubicBezTo>
                    <a:pt x="5451" y="1224"/>
                    <a:pt x="4228" y="1"/>
                    <a:pt x="27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867" name="Google Shape;1867;p48"/>
          <p:cNvSpPr/>
          <p:nvPr/>
        </p:nvSpPr>
        <p:spPr>
          <a:xfrm rot="5400000">
            <a:off x="5280016" y="4238296"/>
            <a:ext cx="195286" cy="391519"/>
          </a:xfrm>
          <a:custGeom>
            <a:avLst/>
            <a:gdLst/>
            <a:ahLst/>
            <a:cxnLst/>
            <a:rect l="l" t="t" r="r" b="b"/>
            <a:pathLst>
              <a:path w="5153" h="10331" extrusionOk="0">
                <a:moveTo>
                  <a:pt x="5152" y="0"/>
                </a:moveTo>
                <a:cubicBezTo>
                  <a:pt x="2311" y="0"/>
                  <a:pt x="1" y="2311"/>
                  <a:pt x="1" y="5166"/>
                </a:cubicBezTo>
                <a:cubicBezTo>
                  <a:pt x="1" y="8020"/>
                  <a:pt x="2311" y="10331"/>
                  <a:pt x="5152" y="10331"/>
                </a:cubicBezTo>
                <a:lnTo>
                  <a:pt x="5152" y="0"/>
                </a:lnTo>
                <a:close/>
              </a:path>
            </a:pathLst>
          </a:custGeom>
          <a:gradFill>
            <a:gsLst>
              <a:gs pos="0">
                <a:schemeClr val="accent4"/>
              </a:gs>
              <a:gs pos="58999">
                <a:schemeClr val="accent4"/>
              </a:gs>
              <a:gs pos="100000">
                <a:schemeClr val="accent5"/>
              </a:gs>
            </a:gsLst>
            <a:lin ang="1350003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868" name="Google Shape;1868;p48"/>
          <p:cNvGrpSpPr/>
          <p:nvPr/>
        </p:nvGrpSpPr>
        <p:grpSpPr>
          <a:xfrm>
            <a:off x="2878531" y="152971"/>
            <a:ext cx="406467" cy="873601"/>
            <a:chOff x="2878531" y="152971"/>
            <a:chExt cx="406467" cy="873601"/>
          </a:xfrm>
        </p:grpSpPr>
        <p:sp>
          <p:nvSpPr>
            <p:cNvPr id="1869" name="Google Shape;1869;p48"/>
            <p:cNvSpPr/>
            <p:nvPr/>
          </p:nvSpPr>
          <p:spPr>
            <a:xfrm rot="-5400000">
              <a:off x="3113445" y="621166"/>
              <a:ext cx="171554" cy="171554"/>
            </a:xfrm>
            <a:custGeom>
              <a:avLst/>
              <a:gdLst/>
              <a:ahLst/>
              <a:cxnLst/>
              <a:rect l="l" t="t" r="r" b="b"/>
              <a:pathLst>
                <a:path w="4527" h="4527" extrusionOk="0">
                  <a:moveTo>
                    <a:pt x="2270" y="0"/>
                  </a:moveTo>
                  <a:cubicBezTo>
                    <a:pt x="1020" y="0"/>
                    <a:pt x="0" y="1006"/>
                    <a:pt x="0" y="2270"/>
                  </a:cubicBezTo>
                  <a:cubicBezTo>
                    <a:pt x="0" y="3520"/>
                    <a:pt x="1020" y="4526"/>
                    <a:pt x="2270" y="4526"/>
                  </a:cubicBezTo>
                  <a:cubicBezTo>
                    <a:pt x="3521" y="4526"/>
                    <a:pt x="4526" y="3520"/>
                    <a:pt x="4526" y="2270"/>
                  </a:cubicBezTo>
                  <a:cubicBezTo>
                    <a:pt x="4526" y="1006"/>
                    <a:pt x="3521" y="0"/>
                    <a:pt x="2270" y="0"/>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0" name="Google Shape;1870;p48"/>
            <p:cNvSpPr/>
            <p:nvPr/>
          </p:nvSpPr>
          <p:spPr>
            <a:xfrm rot="-5400000">
              <a:off x="3113445" y="855019"/>
              <a:ext cx="171554" cy="171554"/>
            </a:xfrm>
            <a:custGeom>
              <a:avLst/>
              <a:gdLst/>
              <a:ahLst/>
              <a:cxnLst/>
              <a:rect l="l" t="t" r="r" b="b"/>
              <a:pathLst>
                <a:path w="4527" h="4527" extrusionOk="0">
                  <a:moveTo>
                    <a:pt x="2257" y="0"/>
                  </a:moveTo>
                  <a:cubicBezTo>
                    <a:pt x="1006" y="0"/>
                    <a:pt x="0" y="1006"/>
                    <a:pt x="0" y="2270"/>
                  </a:cubicBezTo>
                  <a:cubicBezTo>
                    <a:pt x="0" y="3520"/>
                    <a:pt x="1006" y="4526"/>
                    <a:pt x="2257" y="4526"/>
                  </a:cubicBezTo>
                  <a:cubicBezTo>
                    <a:pt x="3507" y="4526"/>
                    <a:pt x="4526" y="3520"/>
                    <a:pt x="4526" y="2270"/>
                  </a:cubicBezTo>
                  <a:cubicBezTo>
                    <a:pt x="4526" y="1006"/>
                    <a:pt x="3507" y="0"/>
                    <a:pt x="2257" y="0"/>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1" name="Google Shape;1871;p48"/>
            <p:cNvSpPr/>
            <p:nvPr/>
          </p:nvSpPr>
          <p:spPr>
            <a:xfrm rot="-5400000">
              <a:off x="2878796" y="620901"/>
              <a:ext cx="171554" cy="172084"/>
            </a:xfrm>
            <a:custGeom>
              <a:avLst/>
              <a:gdLst/>
              <a:ahLst/>
              <a:cxnLst/>
              <a:rect l="l" t="t" r="r" b="b"/>
              <a:pathLst>
                <a:path w="4527" h="4541" extrusionOk="0">
                  <a:moveTo>
                    <a:pt x="2270" y="1"/>
                  </a:moveTo>
                  <a:cubicBezTo>
                    <a:pt x="1020" y="1"/>
                    <a:pt x="0" y="1020"/>
                    <a:pt x="0" y="2271"/>
                  </a:cubicBezTo>
                  <a:cubicBezTo>
                    <a:pt x="0" y="3521"/>
                    <a:pt x="1020" y="4541"/>
                    <a:pt x="2270" y="4541"/>
                  </a:cubicBezTo>
                  <a:cubicBezTo>
                    <a:pt x="3521" y="4541"/>
                    <a:pt x="4526" y="3521"/>
                    <a:pt x="4526" y="2271"/>
                  </a:cubicBezTo>
                  <a:cubicBezTo>
                    <a:pt x="4526" y="1020"/>
                    <a:pt x="3521" y="1"/>
                    <a:pt x="2270" y="1"/>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2" name="Google Shape;1872;p48"/>
            <p:cNvSpPr/>
            <p:nvPr/>
          </p:nvSpPr>
          <p:spPr>
            <a:xfrm rot="-5400000">
              <a:off x="2878796" y="854753"/>
              <a:ext cx="171554" cy="172084"/>
            </a:xfrm>
            <a:custGeom>
              <a:avLst/>
              <a:gdLst/>
              <a:ahLst/>
              <a:cxnLst/>
              <a:rect l="l" t="t" r="r" b="b"/>
              <a:pathLst>
                <a:path w="4527" h="4541" extrusionOk="0">
                  <a:moveTo>
                    <a:pt x="2257" y="1"/>
                  </a:moveTo>
                  <a:cubicBezTo>
                    <a:pt x="1006" y="1"/>
                    <a:pt x="0" y="1020"/>
                    <a:pt x="0" y="2271"/>
                  </a:cubicBezTo>
                  <a:cubicBezTo>
                    <a:pt x="0" y="3521"/>
                    <a:pt x="1006" y="4541"/>
                    <a:pt x="2257" y="4541"/>
                  </a:cubicBezTo>
                  <a:cubicBezTo>
                    <a:pt x="3507" y="4541"/>
                    <a:pt x="4526" y="3521"/>
                    <a:pt x="4526" y="2271"/>
                  </a:cubicBezTo>
                  <a:cubicBezTo>
                    <a:pt x="4526" y="1020"/>
                    <a:pt x="3507" y="1"/>
                    <a:pt x="2257" y="1"/>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3" name="Google Shape;1873;p48"/>
            <p:cNvSpPr/>
            <p:nvPr/>
          </p:nvSpPr>
          <p:spPr>
            <a:xfrm rot="-5400000">
              <a:off x="3113445" y="152971"/>
              <a:ext cx="171551" cy="171551"/>
            </a:xfrm>
            <a:custGeom>
              <a:avLst/>
              <a:gdLst/>
              <a:ahLst/>
              <a:cxnLst/>
              <a:rect l="l" t="t" r="r" b="b"/>
              <a:pathLst>
                <a:path w="4527" h="4527" extrusionOk="0">
                  <a:moveTo>
                    <a:pt x="2257" y="0"/>
                  </a:moveTo>
                  <a:cubicBezTo>
                    <a:pt x="1006" y="0"/>
                    <a:pt x="0" y="1006"/>
                    <a:pt x="0" y="2270"/>
                  </a:cubicBezTo>
                  <a:cubicBezTo>
                    <a:pt x="0" y="3520"/>
                    <a:pt x="1006" y="4526"/>
                    <a:pt x="2257" y="4526"/>
                  </a:cubicBezTo>
                  <a:cubicBezTo>
                    <a:pt x="3521" y="4526"/>
                    <a:pt x="4527" y="3520"/>
                    <a:pt x="4527" y="2270"/>
                  </a:cubicBezTo>
                  <a:cubicBezTo>
                    <a:pt x="4527" y="1006"/>
                    <a:pt x="3521" y="0"/>
                    <a:pt x="2257" y="0"/>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4" name="Google Shape;1874;p48"/>
            <p:cNvSpPr/>
            <p:nvPr/>
          </p:nvSpPr>
          <p:spPr>
            <a:xfrm rot="-5400000">
              <a:off x="3113179" y="387089"/>
              <a:ext cx="172081" cy="171551"/>
            </a:xfrm>
            <a:custGeom>
              <a:avLst/>
              <a:gdLst/>
              <a:ahLst/>
              <a:cxnLst/>
              <a:rect l="l" t="t" r="r" b="b"/>
              <a:pathLst>
                <a:path w="4541" h="4527" extrusionOk="0">
                  <a:moveTo>
                    <a:pt x="2271" y="0"/>
                  </a:moveTo>
                  <a:cubicBezTo>
                    <a:pt x="1020" y="0"/>
                    <a:pt x="1" y="1006"/>
                    <a:pt x="1" y="2270"/>
                  </a:cubicBezTo>
                  <a:cubicBezTo>
                    <a:pt x="1" y="3520"/>
                    <a:pt x="1020" y="4526"/>
                    <a:pt x="2271" y="4526"/>
                  </a:cubicBezTo>
                  <a:cubicBezTo>
                    <a:pt x="3521" y="4526"/>
                    <a:pt x="4541" y="3520"/>
                    <a:pt x="4541" y="2270"/>
                  </a:cubicBezTo>
                  <a:cubicBezTo>
                    <a:pt x="4541" y="1006"/>
                    <a:pt x="3521" y="0"/>
                    <a:pt x="2271" y="0"/>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5" name="Google Shape;1875;p48"/>
            <p:cNvSpPr/>
            <p:nvPr/>
          </p:nvSpPr>
          <p:spPr>
            <a:xfrm rot="-5400000">
              <a:off x="2878796" y="152706"/>
              <a:ext cx="171551" cy="172081"/>
            </a:xfrm>
            <a:custGeom>
              <a:avLst/>
              <a:gdLst/>
              <a:ahLst/>
              <a:cxnLst/>
              <a:rect l="l" t="t" r="r" b="b"/>
              <a:pathLst>
                <a:path w="4527" h="4541" extrusionOk="0">
                  <a:moveTo>
                    <a:pt x="2257" y="1"/>
                  </a:moveTo>
                  <a:cubicBezTo>
                    <a:pt x="1006" y="1"/>
                    <a:pt x="0" y="1020"/>
                    <a:pt x="0" y="2271"/>
                  </a:cubicBezTo>
                  <a:cubicBezTo>
                    <a:pt x="0" y="3521"/>
                    <a:pt x="1006" y="4541"/>
                    <a:pt x="2257" y="4541"/>
                  </a:cubicBezTo>
                  <a:cubicBezTo>
                    <a:pt x="3521" y="4541"/>
                    <a:pt x="4527" y="3521"/>
                    <a:pt x="4527" y="2271"/>
                  </a:cubicBezTo>
                  <a:cubicBezTo>
                    <a:pt x="4527" y="1020"/>
                    <a:pt x="3521" y="1"/>
                    <a:pt x="2257" y="1"/>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6" name="Google Shape;1876;p48"/>
            <p:cNvSpPr/>
            <p:nvPr/>
          </p:nvSpPr>
          <p:spPr>
            <a:xfrm rot="-5400000">
              <a:off x="2878531" y="386824"/>
              <a:ext cx="172081" cy="172081"/>
            </a:xfrm>
            <a:custGeom>
              <a:avLst/>
              <a:gdLst/>
              <a:ahLst/>
              <a:cxnLst/>
              <a:rect l="l" t="t" r="r" b="b"/>
              <a:pathLst>
                <a:path w="4541" h="4541" extrusionOk="0">
                  <a:moveTo>
                    <a:pt x="2271" y="1"/>
                  </a:moveTo>
                  <a:cubicBezTo>
                    <a:pt x="1020" y="1"/>
                    <a:pt x="1" y="1020"/>
                    <a:pt x="1" y="2271"/>
                  </a:cubicBezTo>
                  <a:cubicBezTo>
                    <a:pt x="1" y="3521"/>
                    <a:pt x="1020" y="4541"/>
                    <a:pt x="2271" y="4541"/>
                  </a:cubicBezTo>
                  <a:cubicBezTo>
                    <a:pt x="3521" y="4541"/>
                    <a:pt x="4541" y="3521"/>
                    <a:pt x="4541" y="2271"/>
                  </a:cubicBezTo>
                  <a:cubicBezTo>
                    <a:pt x="4541" y="1020"/>
                    <a:pt x="3521" y="1"/>
                    <a:pt x="2271" y="1"/>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907014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êu đề phụ 3">
            <a:extLst>
              <a:ext uri="{FF2B5EF4-FFF2-40B4-BE49-F238E27FC236}">
                <a16:creationId xmlns:a16="http://schemas.microsoft.com/office/drawing/2014/main" id="{3609686F-3C39-1E4C-5827-45E23F4F2505}"/>
              </a:ext>
            </a:extLst>
          </p:cNvPr>
          <p:cNvSpPr>
            <a:spLocks noGrp="1"/>
          </p:cNvSpPr>
          <p:nvPr>
            <p:ph type="subTitle" idx="1"/>
          </p:nvPr>
        </p:nvSpPr>
        <p:spPr>
          <a:xfrm>
            <a:off x="0" y="1025028"/>
            <a:ext cx="5623560" cy="375000"/>
          </a:xfrm>
        </p:spPr>
        <p:txBody>
          <a:bodyPr/>
          <a:lstStyle/>
          <a:p>
            <a:r>
              <a:rPr lang="en-US" sz="2400" dirty="0" err="1"/>
              <a:t>Nghiên</a:t>
            </a:r>
            <a:r>
              <a:rPr lang="en-US" sz="2400" dirty="0"/>
              <a:t> </a:t>
            </a:r>
            <a:r>
              <a:rPr lang="en-US" sz="2400" dirty="0" err="1"/>
              <a:t>cứu</a:t>
            </a:r>
            <a:r>
              <a:rPr lang="en-US" sz="2400" dirty="0"/>
              <a:t> </a:t>
            </a:r>
            <a:r>
              <a:rPr lang="en-US" sz="2400" dirty="0" err="1"/>
              <a:t>về</a:t>
            </a:r>
            <a:r>
              <a:rPr lang="en-US" sz="2400" dirty="0"/>
              <a:t> </a:t>
            </a:r>
            <a:r>
              <a:rPr lang="en-US" sz="2400" dirty="0" err="1"/>
              <a:t>sự</a:t>
            </a:r>
            <a:r>
              <a:rPr lang="en-US" sz="2400" dirty="0"/>
              <a:t> </a:t>
            </a:r>
            <a:r>
              <a:rPr lang="en-US" sz="2400" dirty="0" err="1"/>
              <a:t>chuyển</a:t>
            </a:r>
            <a:r>
              <a:rPr lang="en-US" sz="2400" dirty="0"/>
              <a:t> </a:t>
            </a:r>
            <a:r>
              <a:rPr lang="en-US" sz="2400" dirty="0" err="1"/>
              <a:t>hóa</a:t>
            </a:r>
            <a:r>
              <a:rPr lang="en-US" sz="2400" dirty="0"/>
              <a:t> </a:t>
            </a:r>
            <a:r>
              <a:rPr lang="en-US" sz="2400" dirty="0" err="1"/>
              <a:t>và</a:t>
            </a:r>
            <a:r>
              <a:rPr lang="en-US" sz="2400" dirty="0"/>
              <a:t> </a:t>
            </a:r>
            <a:r>
              <a:rPr lang="en-US" sz="2400" dirty="0" err="1"/>
              <a:t>bảo</a:t>
            </a:r>
            <a:r>
              <a:rPr lang="en-US" sz="2400" dirty="0"/>
              <a:t> </a:t>
            </a:r>
            <a:r>
              <a:rPr lang="en-US" sz="2400" dirty="0" err="1"/>
              <a:t>toàn</a:t>
            </a:r>
            <a:r>
              <a:rPr lang="en-US" sz="2400" dirty="0"/>
              <a:t> </a:t>
            </a:r>
            <a:r>
              <a:rPr lang="en-US" sz="2400" dirty="0" err="1"/>
              <a:t>năng</a:t>
            </a:r>
            <a:r>
              <a:rPr lang="en-US" sz="2400" dirty="0"/>
              <a:t> </a:t>
            </a:r>
            <a:r>
              <a:rPr lang="en-US" sz="2400" dirty="0" err="1"/>
              <a:t>lượng</a:t>
            </a:r>
            <a:r>
              <a:rPr lang="en-US" sz="2400" dirty="0"/>
              <a:t> </a:t>
            </a:r>
            <a:r>
              <a:rPr lang="en-US" sz="2400" dirty="0" err="1"/>
              <a:t>của</a:t>
            </a:r>
            <a:r>
              <a:rPr lang="en-US" sz="2400" dirty="0"/>
              <a:t> con </a:t>
            </a:r>
            <a:r>
              <a:rPr lang="en-US" sz="2400" dirty="0" err="1"/>
              <a:t>lắc</a:t>
            </a:r>
            <a:r>
              <a:rPr lang="en-US" sz="2400" dirty="0"/>
              <a:t> </a:t>
            </a:r>
            <a:r>
              <a:rPr lang="en-US" sz="2400" dirty="0" err="1"/>
              <a:t>đơn</a:t>
            </a:r>
            <a:endParaRPr lang="vi-VN" sz="2400" dirty="0"/>
          </a:p>
        </p:txBody>
      </p:sp>
      <p:pic>
        <p:nvPicPr>
          <p:cNvPr id="5" name="Picture 8" descr="20210712033633_wm_shs-khoa-hoc-tu-nhien-6">
            <a:extLst>
              <a:ext uri="{FF2B5EF4-FFF2-40B4-BE49-F238E27FC236}">
                <a16:creationId xmlns:a16="http://schemas.microsoft.com/office/drawing/2014/main" id="{AF8601B8-C7BA-D8D4-0031-7565C39486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3963" t="51401" r="5429" b="18790"/>
          <a:stretch>
            <a:fillRect/>
          </a:stretch>
        </p:blipFill>
        <p:spPr bwMode="auto">
          <a:xfrm>
            <a:off x="6057900" y="571500"/>
            <a:ext cx="24384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êu đề phụ 3">
            <a:extLst>
              <a:ext uri="{FF2B5EF4-FFF2-40B4-BE49-F238E27FC236}">
                <a16:creationId xmlns:a16="http://schemas.microsoft.com/office/drawing/2014/main" id="{F4A1DF31-FE27-3647-63DB-D6B180352AE3}"/>
              </a:ext>
            </a:extLst>
          </p:cNvPr>
          <p:cNvSpPr txBox="1">
            <a:spLocks/>
          </p:cNvSpPr>
          <p:nvPr/>
        </p:nvSpPr>
        <p:spPr>
          <a:xfrm>
            <a:off x="274321" y="2507824"/>
            <a:ext cx="5623560" cy="8571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Source Sans Pro"/>
              <a:buNone/>
              <a:defRPr sz="1600" b="0" i="0" u="none" strike="noStrike" cap="none">
                <a:solidFill>
                  <a:schemeClr val="dk1"/>
                </a:solidFill>
                <a:latin typeface="Source Sans Pro"/>
                <a:ea typeface="Source Sans Pro"/>
                <a:cs typeface="Source Sans Pro"/>
                <a:sym typeface="Source Sans Pro"/>
              </a:defRPr>
            </a:lvl1pPr>
            <a:lvl2pPr marL="914400" marR="0" lvl="1" indent="-317500" algn="ctr" rtl="0">
              <a:lnSpc>
                <a:spcPct val="100000"/>
              </a:lnSpc>
              <a:spcBef>
                <a:spcPts val="0"/>
              </a:spcBef>
              <a:spcAft>
                <a:spcPts val="0"/>
              </a:spcAft>
              <a:buClr>
                <a:schemeClr val="dk1"/>
              </a:buClr>
              <a:buSzPts val="1400"/>
              <a:buFont typeface="Source Sans Pro"/>
              <a:buNone/>
              <a:defRPr sz="1400" b="0" i="0" u="none" strike="noStrike" cap="none">
                <a:solidFill>
                  <a:schemeClr val="dk1"/>
                </a:solidFill>
                <a:latin typeface="Source Sans Pro"/>
                <a:ea typeface="Source Sans Pro"/>
                <a:cs typeface="Source Sans Pro"/>
                <a:sym typeface="Source Sans Pro"/>
              </a:defRPr>
            </a:lvl2pPr>
            <a:lvl3pPr marL="1371600" marR="0" lvl="2" indent="-317500" algn="ctr" rtl="0">
              <a:lnSpc>
                <a:spcPct val="100000"/>
              </a:lnSpc>
              <a:spcBef>
                <a:spcPts val="1600"/>
              </a:spcBef>
              <a:spcAft>
                <a:spcPts val="0"/>
              </a:spcAft>
              <a:buClr>
                <a:schemeClr val="dk1"/>
              </a:buClr>
              <a:buSzPts val="1400"/>
              <a:buFont typeface="Source Sans Pro"/>
              <a:buNone/>
              <a:defRPr sz="1400" b="0" i="0" u="none" strike="noStrike" cap="none">
                <a:solidFill>
                  <a:schemeClr val="dk1"/>
                </a:solidFill>
                <a:latin typeface="Source Sans Pro"/>
                <a:ea typeface="Source Sans Pro"/>
                <a:cs typeface="Source Sans Pro"/>
                <a:sym typeface="Source Sans Pro"/>
              </a:defRPr>
            </a:lvl3pPr>
            <a:lvl4pPr marL="1828800" marR="0" lvl="3" indent="-317500" algn="ctr" rtl="0">
              <a:lnSpc>
                <a:spcPct val="100000"/>
              </a:lnSpc>
              <a:spcBef>
                <a:spcPts val="1600"/>
              </a:spcBef>
              <a:spcAft>
                <a:spcPts val="0"/>
              </a:spcAft>
              <a:buClr>
                <a:schemeClr val="dk1"/>
              </a:buClr>
              <a:buSzPts val="1400"/>
              <a:buFont typeface="Source Sans Pro"/>
              <a:buNone/>
              <a:defRPr sz="1400" b="0" i="0" u="none" strike="noStrike" cap="none">
                <a:solidFill>
                  <a:schemeClr val="dk1"/>
                </a:solidFill>
                <a:latin typeface="Source Sans Pro"/>
                <a:ea typeface="Source Sans Pro"/>
                <a:cs typeface="Source Sans Pro"/>
                <a:sym typeface="Source Sans Pro"/>
              </a:defRPr>
            </a:lvl4pPr>
            <a:lvl5pPr marL="2286000" marR="0" lvl="4" indent="-317500" algn="ctr" rtl="0">
              <a:lnSpc>
                <a:spcPct val="100000"/>
              </a:lnSpc>
              <a:spcBef>
                <a:spcPts val="1600"/>
              </a:spcBef>
              <a:spcAft>
                <a:spcPts val="0"/>
              </a:spcAft>
              <a:buClr>
                <a:schemeClr val="dk1"/>
              </a:buClr>
              <a:buSzPts val="1400"/>
              <a:buFont typeface="Source Sans Pro"/>
              <a:buNone/>
              <a:defRPr sz="1400" b="0" i="0" u="none" strike="noStrike" cap="none">
                <a:solidFill>
                  <a:schemeClr val="dk1"/>
                </a:solidFill>
                <a:latin typeface="Source Sans Pro"/>
                <a:ea typeface="Source Sans Pro"/>
                <a:cs typeface="Source Sans Pro"/>
                <a:sym typeface="Source Sans Pro"/>
              </a:defRPr>
            </a:lvl5pPr>
            <a:lvl6pPr marL="2743200" marR="0" lvl="5" indent="-317500" algn="ctr" rtl="0">
              <a:lnSpc>
                <a:spcPct val="100000"/>
              </a:lnSpc>
              <a:spcBef>
                <a:spcPts val="1600"/>
              </a:spcBef>
              <a:spcAft>
                <a:spcPts val="0"/>
              </a:spcAft>
              <a:buClr>
                <a:schemeClr val="dk1"/>
              </a:buClr>
              <a:buSzPts val="1400"/>
              <a:buFont typeface="Source Sans Pro"/>
              <a:buNone/>
              <a:defRPr sz="1400" b="0" i="0" u="none" strike="noStrike" cap="none">
                <a:solidFill>
                  <a:schemeClr val="dk1"/>
                </a:solidFill>
                <a:latin typeface="Source Sans Pro"/>
                <a:ea typeface="Source Sans Pro"/>
                <a:cs typeface="Source Sans Pro"/>
                <a:sym typeface="Source Sans Pro"/>
              </a:defRPr>
            </a:lvl6pPr>
            <a:lvl7pPr marL="3200400" marR="0" lvl="6" indent="-317500" algn="ctr" rtl="0">
              <a:lnSpc>
                <a:spcPct val="100000"/>
              </a:lnSpc>
              <a:spcBef>
                <a:spcPts val="1600"/>
              </a:spcBef>
              <a:spcAft>
                <a:spcPts val="0"/>
              </a:spcAft>
              <a:buClr>
                <a:schemeClr val="dk1"/>
              </a:buClr>
              <a:buSzPts val="1400"/>
              <a:buFont typeface="Source Sans Pro"/>
              <a:buNone/>
              <a:defRPr sz="1400" b="0" i="0" u="none" strike="noStrike" cap="none">
                <a:solidFill>
                  <a:schemeClr val="dk1"/>
                </a:solidFill>
                <a:latin typeface="Source Sans Pro"/>
                <a:ea typeface="Source Sans Pro"/>
                <a:cs typeface="Source Sans Pro"/>
                <a:sym typeface="Source Sans Pro"/>
              </a:defRPr>
            </a:lvl7pPr>
            <a:lvl8pPr marL="3657600" marR="0" lvl="7" indent="-317500" algn="ctr" rtl="0">
              <a:lnSpc>
                <a:spcPct val="100000"/>
              </a:lnSpc>
              <a:spcBef>
                <a:spcPts val="1600"/>
              </a:spcBef>
              <a:spcAft>
                <a:spcPts val="0"/>
              </a:spcAft>
              <a:buClr>
                <a:schemeClr val="dk1"/>
              </a:buClr>
              <a:buSzPts val="1400"/>
              <a:buFont typeface="Source Sans Pro"/>
              <a:buNone/>
              <a:defRPr sz="1400" b="0" i="0" u="none" strike="noStrike" cap="none">
                <a:solidFill>
                  <a:schemeClr val="dk1"/>
                </a:solidFill>
                <a:latin typeface="Source Sans Pro"/>
                <a:ea typeface="Source Sans Pro"/>
                <a:cs typeface="Source Sans Pro"/>
                <a:sym typeface="Source Sans Pro"/>
              </a:defRPr>
            </a:lvl8pPr>
            <a:lvl9pPr marL="4114800" marR="0" lvl="8" indent="-317500" algn="ctr" rtl="0">
              <a:lnSpc>
                <a:spcPct val="100000"/>
              </a:lnSpc>
              <a:spcBef>
                <a:spcPts val="1600"/>
              </a:spcBef>
              <a:spcAft>
                <a:spcPts val="1600"/>
              </a:spcAft>
              <a:buClr>
                <a:schemeClr val="dk1"/>
              </a:buClr>
              <a:buSzPts val="1400"/>
              <a:buFont typeface="Source Sans Pro"/>
              <a:buNone/>
              <a:defRPr sz="1400" b="0" i="0" u="none" strike="noStrike" cap="none">
                <a:solidFill>
                  <a:schemeClr val="dk1"/>
                </a:solidFill>
                <a:latin typeface="Source Sans Pro"/>
                <a:ea typeface="Source Sans Pro"/>
                <a:cs typeface="Source Sans Pro"/>
                <a:sym typeface="Source Sans Pro"/>
              </a:defRPr>
            </a:lvl9pPr>
          </a:lstStyle>
          <a:p>
            <a:pPr marL="482600" indent="-342900" algn="l">
              <a:buFont typeface="Arial" panose="020B0604020202020204" pitchFamily="34" charset="0"/>
              <a:buChar char="•"/>
            </a:pPr>
            <a:r>
              <a:rPr lang="en-US" sz="2400" dirty="0"/>
              <a:t>NHẬN XÉT:</a:t>
            </a:r>
          </a:p>
          <a:p>
            <a:pPr marL="482600" indent="-342900" algn="l">
              <a:buFont typeface="Arial" panose="020B0604020202020204" pitchFamily="34" charset="0"/>
              <a:buChar char="•"/>
            </a:pPr>
            <a:r>
              <a:rPr lang="en-US" sz="2400" dirty="0" err="1"/>
              <a:t>Có</a:t>
            </a:r>
            <a:r>
              <a:rPr lang="en-US" sz="2400" dirty="0"/>
              <a:t> </a:t>
            </a:r>
            <a:r>
              <a:rPr lang="en-US" sz="2400" dirty="0" err="1"/>
              <a:t>sự</a:t>
            </a:r>
            <a:r>
              <a:rPr lang="en-US" sz="2400" dirty="0"/>
              <a:t> </a:t>
            </a:r>
            <a:r>
              <a:rPr lang="en-US" sz="2400" dirty="0" err="1"/>
              <a:t>chuyển</a:t>
            </a:r>
            <a:r>
              <a:rPr lang="en-US" sz="2400" dirty="0"/>
              <a:t> </a:t>
            </a:r>
            <a:r>
              <a:rPr lang="en-US" sz="2400" dirty="0" err="1"/>
              <a:t>hóa</a:t>
            </a:r>
            <a:r>
              <a:rPr lang="en-US" sz="2400" dirty="0"/>
              <a:t> </a:t>
            </a:r>
            <a:r>
              <a:rPr lang="en-US" sz="2400" dirty="0" err="1"/>
              <a:t>năng</a:t>
            </a:r>
            <a:r>
              <a:rPr lang="en-US" sz="2400" dirty="0"/>
              <a:t> </a:t>
            </a:r>
            <a:r>
              <a:rPr lang="en-US" sz="2400" dirty="0" err="1"/>
              <a:t>lượng</a:t>
            </a:r>
            <a:r>
              <a:rPr lang="en-US" sz="2400" dirty="0"/>
              <a:t> </a:t>
            </a:r>
            <a:r>
              <a:rPr lang="en-US" sz="2400" dirty="0" err="1"/>
              <a:t>từ</a:t>
            </a:r>
            <a:r>
              <a:rPr lang="en-US" sz="2400" dirty="0"/>
              <a:t> </a:t>
            </a:r>
            <a:r>
              <a:rPr lang="en-US" sz="2400" dirty="0" err="1"/>
              <a:t>quả</a:t>
            </a:r>
            <a:r>
              <a:rPr lang="en-US" sz="2400" dirty="0"/>
              <a:t> </a:t>
            </a:r>
            <a:r>
              <a:rPr lang="en-US" sz="2400" dirty="0" err="1"/>
              <a:t>cầu</a:t>
            </a:r>
            <a:r>
              <a:rPr lang="en-US" sz="2400" dirty="0"/>
              <a:t> 2 sang </a:t>
            </a:r>
            <a:r>
              <a:rPr lang="en-US" sz="2400" dirty="0" err="1"/>
              <a:t>quả</a:t>
            </a:r>
            <a:r>
              <a:rPr lang="en-US" sz="2400" dirty="0"/>
              <a:t> </a:t>
            </a:r>
            <a:r>
              <a:rPr lang="en-US" sz="2400" dirty="0" err="1"/>
              <a:t>cầu</a:t>
            </a:r>
            <a:r>
              <a:rPr lang="en-US" sz="2400" dirty="0"/>
              <a:t> 1</a:t>
            </a:r>
          </a:p>
          <a:p>
            <a:pPr marL="482600" indent="-342900">
              <a:buFont typeface="Arial" panose="020B0604020202020204" pitchFamily="34" charset="0"/>
              <a:buChar char="•"/>
            </a:pPr>
            <a:endParaRPr lang="vi-VN" sz="2400" dirty="0"/>
          </a:p>
        </p:txBody>
      </p:sp>
    </p:spTree>
    <p:extLst>
      <p:ext uri="{BB962C8B-B14F-4D97-AF65-F5344CB8AC3E}">
        <p14:creationId xmlns:p14="http://schemas.microsoft.com/office/powerpoint/2010/main" val="118054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603069C-3BCE-8828-F5CF-502FDFA846CD}"/>
              </a:ext>
            </a:extLst>
          </p:cNvPr>
          <p:cNvSpPr>
            <a:spLocks noGrp="1"/>
          </p:cNvSpPr>
          <p:nvPr>
            <p:ph type="title"/>
          </p:nvPr>
        </p:nvSpPr>
        <p:spPr>
          <a:xfrm>
            <a:off x="1030530" y="572940"/>
            <a:ext cx="7082940" cy="841800"/>
          </a:xfrm>
        </p:spPr>
        <p:txBody>
          <a:bodyPr/>
          <a:lstStyle/>
          <a:p>
            <a:r>
              <a:rPr lang="en-US" sz="3200" dirty="0"/>
              <a:t>ĐỊNH LUẬT BẢO TOÀN NĂNG LƯỢNG</a:t>
            </a:r>
            <a:endParaRPr lang="vi-VN" sz="3200" dirty="0"/>
          </a:p>
        </p:txBody>
      </p:sp>
      <p:sp>
        <p:nvSpPr>
          <p:cNvPr id="5" name="Text Box 14">
            <a:extLst>
              <a:ext uri="{FF2B5EF4-FFF2-40B4-BE49-F238E27FC236}">
                <a16:creationId xmlns:a16="http://schemas.microsoft.com/office/drawing/2014/main" id="{24C7478F-F4EA-C39C-4C0E-D9E39F18A2EA}"/>
              </a:ext>
            </a:extLst>
          </p:cNvPr>
          <p:cNvSpPr txBox="1">
            <a:spLocks noChangeArrowheads="1"/>
          </p:cNvSpPr>
          <p:nvPr/>
        </p:nvSpPr>
        <p:spPr bwMode="auto">
          <a:xfrm>
            <a:off x="365760" y="1697207"/>
            <a:ext cx="8534400" cy="1187450"/>
          </a:xfrm>
          <a:prstGeom prst="rect">
            <a:avLst/>
          </a:prstGeom>
          <a:solidFill>
            <a:schemeClr val="accent3"/>
          </a:solidFill>
          <a:ln>
            <a:solidFill>
              <a:schemeClr val="accent2"/>
            </a:solidFill>
          </a:ln>
          <a:effectLst/>
        </p:spPr>
        <p:txBody>
          <a:bodyPr>
            <a:spAutoFit/>
          </a:bodyPr>
          <a:lstStyle/>
          <a:p>
            <a:pPr fontAlgn="base">
              <a:spcBef>
                <a:spcPct val="50000"/>
              </a:spcBef>
              <a:spcAft>
                <a:spcPct val="0"/>
              </a:spcAft>
              <a:buClrTx/>
              <a:buFontTx/>
              <a:buNone/>
            </a:pPr>
            <a:r>
              <a:rPr lang="en-US" altLang="vi-VN" sz="2400" kern="1200" dirty="0" err="1">
                <a:solidFill>
                  <a:srgbClr val="1C0ECC"/>
                </a:solidFill>
                <a:latin typeface="Arial" panose="020B0604020202020204" pitchFamily="34" charset="0"/>
                <a:ea typeface="+mn-ea"/>
                <a:cs typeface="Arial" panose="020B0604020202020204" pitchFamily="34" charset="0"/>
              </a:rPr>
              <a:t>Năng</a:t>
            </a:r>
            <a:r>
              <a:rPr lang="en-US" altLang="vi-VN" sz="2400" kern="1200" dirty="0">
                <a:solidFill>
                  <a:srgbClr val="1C0ECC"/>
                </a:solidFill>
                <a:latin typeface="Arial" panose="020B0604020202020204" pitchFamily="34" charset="0"/>
                <a:ea typeface="+mn-ea"/>
                <a:cs typeface="Arial" panose="020B0604020202020204" pitchFamily="34" charset="0"/>
              </a:rPr>
              <a:t> </a:t>
            </a:r>
            <a:r>
              <a:rPr lang="en-US" altLang="vi-VN" sz="2400" kern="1200" dirty="0" err="1">
                <a:solidFill>
                  <a:srgbClr val="1C0ECC"/>
                </a:solidFill>
                <a:latin typeface="Arial" panose="020B0604020202020204" pitchFamily="34" charset="0"/>
                <a:ea typeface="+mn-ea"/>
                <a:cs typeface="Arial" panose="020B0604020202020204" pitchFamily="34" charset="0"/>
              </a:rPr>
              <a:t>lượng</a:t>
            </a:r>
            <a:r>
              <a:rPr lang="en-US" altLang="vi-VN" sz="2400" kern="1200" dirty="0">
                <a:solidFill>
                  <a:srgbClr val="1C0ECC"/>
                </a:solidFill>
                <a:latin typeface="Arial" panose="020B0604020202020204" pitchFamily="34" charset="0"/>
                <a:ea typeface="+mn-ea"/>
                <a:cs typeface="Arial" panose="020B0604020202020204" pitchFamily="34" charset="0"/>
              </a:rPr>
              <a:t> </a:t>
            </a:r>
            <a:r>
              <a:rPr lang="en-US" altLang="vi-VN" sz="2400" kern="1200" dirty="0" err="1">
                <a:solidFill>
                  <a:srgbClr val="1C0ECC"/>
                </a:solidFill>
                <a:latin typeface="Arial" panose="020B0604020202020204" pitchFamily="34" charset="0"/>
                <a:ea typeface="+mn-ea"/>
                <a:cs typeface="Arial" panose="020B0604020202020204" pitchFamily="34" charset="0"/>
              </a:rPr>
              <a:t>không</a:t>
            </a:r>
            <a:r>
              <a:rPr lang="en-US" altLang="vi-VN" sz="2400" kern="1200" dirty="0">
                <a:solidFill>
                  <a:srgbClr val="1C0ECC"/>
                </a:solidFill>
                <a:latin typeface="Arial" panose="020B0604020202020204" pitchFamily="34" charset="0"/>
                <a:ea typeface="+mn-ea"/>
                <a:cs typeface="Arial" panose="020B0604020202020204" pitchFamily="34" charset="0"/>
              </a:rPr>
              <a:t> </a:t>
            </a:r>
            <a:r>
              <a:rPr lang="en-US" altLang="vi-VN" sz="2400" kern="1200" dirty="0" err="1">
                <a:solidFill>
                  <a:srgbClr val="1C0ECC"/>
                </a:solidFill>
                <a:latin typeface="Arial" panose="020B0604020202020204" pitchFamily="34" charset="0"/>
                <a:ea typeface="+mn-ea"/>
                <a:cs typeface="Arial" panose="020B0604020202020204" pitchFamily="34" charset="0"/>
              </a:rPr>
              <a:t>tự</a:t>
            </a:r>
            <a:r>
              <a:rPr lang="en-US" altLang="vi-VN" sz="2400" kern="1200" dirty="0">
                <a:solidFill>
                  <a:srgbClr val="1C0ECC"/>
                </a:solidFill>
                <a:latin typeface="Arial" panose="020B0604020202020204" pitchFamily="34" charset="0"/>
                <a:ea typeface="+mn-ea"/>
                <a:cs typeface="Arial" panose="020B0604020202020204" pitchFamily="34" charset="0"/>
              </a:rPr>
              <a:t> </a:t>
            </a:r>
            <a:r>
              <a:rPr lang="en-US" altLang="vi-VN" sz="2400" kern="1200" dirty="0" err="1">
                <a:solidFill>
                  <a:srgbClr val="1C0ECC"/>
                </a:solidFill>
                <a:latin typeface="Arial" panose="020B0604020202020204" pitchFamily="34" charset="0"/>
                <a:ea typeface="+mn-ea"/>
                <a:cs typeface="Arial" panose="020B0604020202020204" pitchFamily="34" charset="0"/>
              </a:rPr>
              <a:t>sinh</a:t>
            </a:r>
            <a:r>
              <a:rPr lang="en-US" altLang="vi-VN" sz="2400" kern="1200" dirty="0">
                <a:solidFill>
                  <a:srgbClr val="1C0ECC"/>
                </a:solidFill>
                <a:latin typeface="Arial" panose="020B0604020202020204" pitchFamily="34" charset="0"/>
                <a:ea typeface="+mn-ea"/>
                <a:cs typeface="Arial" panose="020B0604020202020204" pitchFamily="34" charset="0"/>
              </a:rPr>
              <a:t> </a:t>
            </a:r>
            <a:r>
              <a:rPr lang="en-US" altLang="vi-VN" sz="2400" kern="1200" dirty="0" err="1">
                <a:solidFill>
                  <a:srgbClr val="1C0ECC"/>
                </a:solidFill>
                <a:latin typeface="Arial" panose="020B0604020202020204" pitchFamily="34" charset="0"/>
                <a:ea typeface="+mn-ea"/>
                <a:cs typeface="Arial" panose="020B0604020202020204" pitchFamily="34" charset="0"/>
              </a:rPr>
              <a:t>ra</a:t>
            </a:r>
            <a:r>
              <a:rPr lang="en-US" altLang="vi-VN" sz="2400" kern="1200" dirty="0">
                <a:solidFill>
                  <a:srgbClr val="1C0ECC"/>
                </a:solidFill>
                <a:latin typeface="Arial" panose="020B0604020202020204" pitchFamily="34" charset="0"/>
                <a:ea typeface="+mn-ea"/>
                <a:cs typeface="Arial" panose="020B0604020202020204" pitchFamily="34" charset="0"/>
              </a:rPr>
              <a:t> </a:t>
            </a:r>
            <a:r>
              <a:rPr lang="en-US" altLang="vi-VN" sz="2400" kern="1200" dirty="0" err="1">
                <a:solidFill>
                  <a:srgbClr val="1C0ECC"/>
                </a:solidFill>
                <a:latin typeface="Arial" panose="020B0604020202020204" pitchFamily="34" charset="0"/>
                <a:ea typeface="+mn-ea"/>
                <a:cs typeface="Arial" panose="020B0604020202020204" pitchFamily="34" charset="0"/>
              </a:rPr>
              <a:t>hoặc</a:t>
            </a:r>
            <a:r>
              <a:rPr lang="en-US" altLang="vi-VN" sz="2400" kern="1200" dirty="0">
                <a:solidFill>
                  <a:srgbClr val="1C0ECC"/>
                </a:solidFill>
                <a:latin typeface="Arial" panose="020B0604020202020204" pitchFamily="34" charset="0"/>
                <a:ea typeface="+mn-ea"/>
                <a:cs typeface="Arial" panose="020B0604020202020204" pitchFamily="34" charset="0"/>
              </a:rPr>
              <a:t> </a:t>
            </a:r>
            <a:r>
              <a:rPr lang="en-US" altLang="vi-VN" sz="2400" kern="1200" dirty="0" err="1">
                <a:solidFill>
                  <a:srgbClr val="1C0ECC"/>
                </a:solidFill>
                <a:latin typeface="Arial" panose="020B0604020202020204" pitchFamily="34" charset="0"/>
                <a:ea typeface="+mn-ea"/>
                <a:cs typeface="Arial" panose="020B0604020202020204" pitchFamily="34" charset="0"/>
              </a:rPr>
              <a:t>tự</a:t>
            </a:r>
            <a:r>
              <a:rPr lang="en-US" altLang="vi-VN" sz="2400" kern="1200" dirty="0">
                <a:solidFill>
                  <a:srgbClr val="1C0ECC"/>
                </a:solidFill>
                <a:latin typeface="Arial" panose="020B0604020202020204" pitchFamily="34" charset="0"/>
                <a:ea typeface="+mn-ea"/>
                <a:cs typeface="Arial" panose="020B0604020202020204" pitchFamily="34" charset="0"/>
              </a:rPr>
              <a:t> </a:t>
            </a:r>
            <a:r>
              <a:rPr lang="en-US" altLang="vi-VN" sz="2400" kern="1200" dirty="0" err="1">
                <a:solidFill>
                  <a:srgbClr val="1C0ECC"/>
                </a:solidFill>
                <a:latin typeface="Arial" panose="020B0604020202020204" pitchFamily="34" charset="0"/>
                <a:ea typeface="+mn-ea"/>
                <a:cs typeface="Arial" panose="020B0604020202020204" pitchFamily="34" charset="0"/>
              </a:rPr>
              <a:t>mất</a:t>
            </a:r>
            <a:r>
              <a:rPr lang="en-US" altLang="vi-VN" sz="2400" kern="1200" dirty="0">
                <a:solidFill>
                  <a:srgbClr val="1C0ECC"/>
                </a:solidFill>
                <a:latin typeface="Arial" panose="020B0604020202020204" pitchFamily="34" charset="0"/>
                <a:ea typeface="+mn-ea"/>
                <a:cs typeface="Arial" panose="020B0604020202020204" pitchFamily="34" charset="0"/>
              </a:rPr>
              <a:t> </a:t>
            </a:r>
            <a:r>
              <a:rPr lang="en-US" altLang="vi-VN" sz="2400" kern="1200" dirty="0" err="1">
                <a:solidFill>
                  <a:srgbClr val="1C0ECC"/>
                </a:solidFill>
                <a:latin typeface="Arial" panose="020B0604020202020204" pitchFamily="34" charset="0"/>
                <a:ea typeface="+mn-ea"/>
                <a:cs typeface="Arial" panose="020B0604020202020204" pitchFamily="34" charset="0"/>
              </a:rPr>
              <a:t>đi</a:t>
            </a:r>
            <a:r>
              <a:rPr lang="en-US" altLang="vi-VN" sz="2400" kern="1200" dirty="0">
                <a:solidFill>
                  <a:srgbClr val="1C0ECC"/>
                </a:solidFill>
                <a:latin typeface="Arial" panose="020B0604020202020204" pitchFamily="34" charset="0"/>
                <a:ea typeface="+mn-ea"/>
                <a:cs typeface="Arial" panose="020B0604020202020204" pitchFamily="34" charset="0"/>
              </a:rPr>
              <a:t> </a:t>
            </a:r>
            <a:r>
              <a:rPr lang="en-US" altLang="vi-VN" sz="2400" kern="1200" dirty="0" err="1">
                <a:solidFill>
                  <a:srgbClr val="1C0ECC"/>
                </a:solidFill>
                <a:latin typeface="Arial" panose="020B0604020202020204" pitchFamily="34" charset="0"/>
                <a:ea typeface="+mn-ea"/>
                <a:cs typeface="Arial" panose="020B0604020202020204" pitchFamily="34" charset="0"/>
              </a:rPr>
              <a:t>mà</a:t>
            </a:r>
            <a:r>
              <a:rPr lang="en-US" altLang="vi-VN" sz="2400" kern="1200" dirty="0">
                <a:solidFill>
                  <a:srgbClr val="1C0ECC"/>
                </a:solidFill>
                <a:latin typeface="Arial" panose="020B0604020202020204" pitchFamily="34" charset="0"/>
                <a:ea typeface="+mn-ea"/>
                <a:cs typeface="Arial" panose="020B0604020202020204" pitchFamily="34" charset="0"/>
              </a:rPr>
              <a:t> </a:t>
            </a:r>
            <a:r>
              <a:rPr lang="en-US" altLang="vi-VN" sz="2400" kern="1200" dirty="0" err="1">
                <a:solidFill>
                  <a:srgbClr val="1C0ECC"/>
                </a:solidFill>
                <a:latin typeface="Arial" panose="020B0604020202020204" pitchFamily="34" charset="0"/>
                <a:ea typeface="+mn-ea"/>
                <a:cs typeface="Arial" panose="020B0604020202020204" pitchFamily="34" charset="0"/>
              </a:rPr>
              <a:t>chỉ</a:t>
            </a:r>
            <a:r>
              <a:rPr lang="en-US" altLang="vi-VN" sz="2400" kern="1200" dirty="0">
                <a:solidFill>
                  <a:srgbClr val="1C0ECC"/>
                </a:solidFill>
                <a:latin typeface="Arial" panose="020B0604020202020204" pitchFamily="34" charset="0"/>
                <a:ea typeface="+mn-ea"/>
                <a:cs typeface="Arial" panose="020B0604020202020204" pitchFamily="34" charset="0"/>
              </a:rPr>
              <a:t> </a:t>
            </a:r>
            <a:r>
              <a:rPr lang="en-US" altLang="vi-VN" sz="2400" kern="1200" dirty="0" err="1">
                <a:solidFill>
                  <a:srgbClr val="1C0ECC"/>
                </a:solidFill>
                <a:latin typeface="Arial" panose="020B0604020202020204" pitchFamily="34" charset="0"/>
                <a:ea typeface="+mn-ea"/>
                <a:cs typeface="Arial" panose="020B0604020202020204" pitchFamily="34" charset="0"/>
              </a:rPr>
              <a:t>chuyển</a:t>
            </a:r>
            <a:r>
              <a:rPr lang="en-US" altLang="vi-VN" sz="2400" kern="1200" dirty="0">
                <a:solidFill>
                  <a:srgbClr val="1C0ECC"/>
                </a:solidFill>
                <a:latin typeface="Arial" panose="020B0604020202020204" pitchFamily="34" charset="0"/>
                <a:ea typeface="+mn-ea"/>
                <a:cs typeface="Arial" panose="020B0604020202020204" pitchFamily="34" charset="0"/>
              </a:rPr>
              <a:t> </a:t>
            </a:r>
            <a:r>
              <a:rPr lang="en-US" altLang="vi-VN" sz="2400" kern="1200" dirty="0" err="1">
                <a:solidFill>
                  <a:srgbClr val="1C0ECC"/>
                </a:solidFill>
                <a:latin typeface="Arial" panose="020B0604020202020204" pitchFamily="34" charset="0"/>
                <a:ea typeface="+mn-ea"/>
                <a:cs typeface="Arial" panose="020B0604020202020204" pitchFamily="34" charset="0"/>
              </a:rPr>
              <a:t>hóa</a:t>
            </a:r>
            <a:r>
              <a:rPr lang="en-US" altLang="vi-VN" sz="2400" kern="1200" dirty="0">
                <a:solidFill>
                  <a:srgbClr val="1C0ECC"/>
                </a:solidFill>
                <a:latin typeface="Arial" panose="020B0604020202020204" pitchFamily="34" charset="0"/>
                <a:ea typeface="+mn-ea"/>
                <a:cs typeface="Arial" panose="020B0604020202020204" pitchFamily="34" charset="0"/>
              </a:rPr>
              <a:t> </a:t>
            </a:r>
            <a:r>
              <a:rPr lang="en-US" altLang="vi-VN" sz="2400" kern="1200" dirty="0" err="1">
                <a:solidFill>
                  <a:srgbClr val="1C0ECC"/>
                </a:solidFill>
                <a:latin typeface="Arial" panose="020B0604020202020204" pitchFamily="34" charset="0"/>
                <a:ea typeface="+mn-ea"/>
                <a:cs typeface="Arial" panose="020B0604020202020204" pitchFamily="34" charset="0"/>
              </a:rPr>
              <a:t>từ</a:t>
            </a:r>
            <a:r>
              <a:rPr lang="en-US" altLang="vi-VN" sz="2400" kern="1200" dirty="0">
                <a:solidFill>
                  <a:srgbClr val="1C0ECC"/>
                </a:solidFill>
                <a:latin typeface="Arial" panose="020B0604020202020204" pitchFamily="34" charset="0"/>
                <a:ea typeface="+mn-ea"/>
                <a:cs typeface="Arial" panose="020B0604020202020204" pitchFamily="34" charset="0"/>
              </a:rPr>
              <a:t> </a:t>
            </a:r>
            <a:r>
              <a:rPr lang="en-US" altLang="vi-VN" sz="2400" kern="1200" dirty="0" err="1">
                <a:solidFill>
                  <a:srgbClr val="1C0ECC"/>
                </a:solidFill>
                <a:latin typeface="Arial" panose="020B0604020202020204" pitchFamily="34" charset="0"/>
                <a:ea typeface="+mn-ea"/>
                <a:cs typeface="Arial" panose="020B0604020202020204" pitchFamily="34" charset="0"/>
              </a:rPr>
              <a:t>dạng</a:t>
            </a:r>
            <a:r>
              <a:rPr lang="en-US" altLang="vi-VN" sz="2400" kern="1200" dirty="0">
                <a:solidFill>
                  <a:srgbClr val="1C0ECC"/>
                </a:solidFill>
                <a:latin typeface="Arial" panose="020B0604020202020204" pitchFamily="34" charset="0"/>
                <a:ea typeface="+mn-ea"/>
                <a:cs typeface="Arial" panose="020B0604020202020204" pitchFamily="34" charset="0"/>
              </a:rPr>
              <a:t> </a:t>
            </a:r>
            <a:r>
              <a:rPr lang="en-US" altLang="vi-VN" sz="2400" kern="1200" dirty="0" err="1">
                <a:solidFill>
                  <a:srgbClr val="1C0ECC"/>
                </a:solidFill>
                <a:latin typeface="Arial" panose="020B0604020202020204" pitchFamily="34" charset="0"/>
                <a:ea typeface="+mn-ea"/>
                <a:cs typeface="Arial" panose="020B0604020202020204" pitchFamily="34" charset="0"/>
              </a:rPr>
              <a:t>này</a:t>
            </a:r>
            <a:r>
              <a:rPr lang="en-US" altLang="vi-VN" sz="2400" kern="1200" dirty="0">
                <a:solidFill>
                  <a:srgbClr val="1C0ECC"/>
                </a:solidFill>
                <a:latin typeface="Arial" panose="020B0604020202020204" pitchFamily="34" charset="0"/>
                <a:ea typeface="+mn-ea"/>
                <a:cs typeface="Arial" panose="020B0604020202020204" pitchFamily="34" charset="0"/>
              </a:rPr>
              <a:t> sang </a:t>
            </a:r>
            <a:r>
              <a:rPr lang="en-US" altLang="vi-VN" sz="2400" kern="1200" dirty="0" err="1">
                <a:solidFill>
                  <a:srgbClr val="1C0ECC"/>
                </a:solidFill>
                <a:latin typeface="Arial" panose="020B0604020202020204" pitchFamily="34" charset="0"/>
                <a:ea typeface="+mn-ea"/>
                <a:cs typeface="Arial" panose="020B0604020202020204" pitchFamily="34" charset="0"/>
              </a:rPr>
              <a:t>dạng</a:t>
            </a:r>
            <a:r>
              <a:rPr lang="en-US" altLang="vi-VN" sz="2400" kern="1200" dirty="0">
                <a:solidFill>
                  <a:srgbClr val="1C0ECC"/>
                </a:solidFill>
                <a:latin typeface="Arial" panose="020B0604020202020204" pitchFamily="34" charset="0"/>
                <a:ea typeface="+mn-ea"/>
                <a:cs typeface="Arial" panose="020B0604020202020204" pitchFamily="34" charset="0"/>
              </a:rPr>
              <a:t> </a:t>
            </a:r>
            <a:r>
              <a:rPr lang="en-US" altLang="vi-VN" sz="2400" kern="1200" dirty="0" err="1">
                <a:solidFill>
                  <a:srgbClr val="1C0ECC"/>
                </a:solidFill>
                <a:latin typeface="Arial" panose="020B0604020202020204" pitchFamily="34" charset="0"/>
                <a:ea typeface="+mn-ea"/>
                <a:cs typeface="Arial" panose="020B0604020202020204" pitchFamily="34" charset="0"/>
              </a:rPr>
              <a:t>khác</a:t>
            </a:r>
            <a:r>
              <a:rPr lang="en-US" altLang="vi-VN" sz="2400" kern="1200" dirty="0">
                <a:solidFill>
                  <a:srgbClr val="1C0ECC"/>
                </a:solidFill>
                <a:latin typeface="Arial" panose="020B0604020202020204" pitchFamily="34" charset="0"/>
                <a:ea typeface="+mn-ea"/>
                <a:cs typeface="Arial" panose="020B0604020202020204" pitchFamily="34" charset="0"/>
              </a:rPr>
              <a:t> </a:t>
            </a:r>
            <a:r>
              <a:rPr lang="en-US" altLang="vi-VN" sz="2400" kern="1200" dirty="0" err="1">
                <a:solidFill>
                  <a:srgbClr val="1C0ECC"/>
                </a:solidFill>
                <a:latin typeface="Arial" panose="020B0604020202020204" pitchFamily="34" charset="0"/>
                <a:ea typeface="+mn-ea"/>
                <a:cs typeface="Arial" panose="020B0604020202020204" pitchFamily="34" charset="0"/>
              </a:rPr>
              <a:t>hoặc</a:t>
            </a:r>
            <a:r>
              <a:rPr lang="en-US" altLang="vi-VN" sz="2400" kern="1200" dirty="0">
                <a:solidFill>
                  <a:srgbClr val="1C0ECC"/>
                </a:solidFill>
                <a:latin typeface="Arial" panose="020B0604020202020204" pitchFamily="34" charset="0"/>
                <a:ea typeface="+mn-ea"/>
                <a:cs typeface="Arial" panose="020B0604020202020204" pitchFamily="34" charset="0"/>
              </a:rPr>
              <a:t> </a:t>
            </a:r>
            <a:r>
              <a:rPr lang="en-US" altLang="vi-VN" sz="2400" kern="1200" dirty="0" err="1">
                <a:solidFill>
                  <a:srgbClr val="1C0ECC"/>
                </a:solidFill>
                <a:latin typeface="Arial" panose="020B0604020202020204" pitchFamily="34" charset="0"/>
                <a:ea typeface="+mn-ea"/>
                <a:cs typeface="Arial" panose="020B0604020202020204" pitchFamily="34" charset="0"/>
              </a:rPr>
              <a:t>truyền</a:t>
            </a:r>
            <a:r>
              <a:rPr lang="en-US" altLang="vi-VN" sz="2400" kern="1200" dirty="0">
                <a:solidFill>
                  <a:srgbClr val="1C0ECC"/>
                </a:solidFill>
                <a:latin typeface="Arial" panose="020B0604020202020204" pitchFamily="34" charset="0"/>
                <a:ea typeface="+mn-ea"/>
                <a:cs typeface="Arial" panose="020B0604020202020204" pitchFamily="34" charset="0"/>
              </a:rPr>
              <a:t> </a:t>
            </a:r>
            <a:r>
              <a:rPr lang="en-US" altLang="vi-VN" sz="2400" kern="1200" dirty="0" err="1">
                <a:solidFill>
                  <a:srgbClr val="1C0ECC"/>
                </a:solidFill>
                <a:latin typeface="Arial" panose="020B0604020202020204" pitchFamily="34" charset="0"/>
                <a:ea typeface="+mn-ea"/>
                <a:cs typeface="Arial" panose="020B0604020202020204" pitchFamily="34" charset="0"/>
              </a:rPr>
              <a:t>từ</a:t>
            </a:r>
            <a:r>
              <a:rPr lang="en-US" altLang="vi-VN" sz="2400" kern="1200" dirty="0">
                <a:solidFill>
                  <a:srgbClr val="1C0ECC"/>
                </a:solidFill>
                <a:latin typeface="Arial" panose="020B0604020202020204" pitchFamily="34" charset="0"/>
                <a:ea typeface="+mn-ea"/>
                <a:cs typeface="Arial" panose="020B0604020202020204" pitchFamily="34" charset="0"/>
              </a:rPr>
              <a:t> </a:t>
            </a:r>
            <a:r>
              <a:rPr lang="en-US" altLang="vi-VN" sz="2400" kern="1200" dirty="0" err="1">
                <a:solidFill>
                  <a:srgbClr val="1C0ECC"/>
                </a:solidFill>
                <a:latin typeface="Arial" panose="020B0604020202020204" pitchFamily="34" charset="0"/>
                <a:ea typeface="+mn-ea"/>
                <a:cs typeface="Arial" panose="020B0604020202020204" pitchFamily="34" charset="0"/>
              </a:rPr>
              <a:t>vật</a:t>
            </a:r>
            <a:r>
              <a:rPr lang="en-US" altLang="vi-VN" sz="2400" kern="1200" dirty="0">
                <a:solidFill>
                  <a:srgbClr val="1C0ECC"/>
                </a:solidFill>
                <a:latin typeface="Arial" panose="020B0604020202020204" pitchFamily="34" charset="0"/>
                <a:ea typeface="+mn-ea"/>
                <a:cs typeface="Arial" panose="020B0604020202020204" pitchFamily="34" charset="0"/>
              </a:rPr>
              <a:t> </a:t>
            </a:r>
            <a:r>
              <a:rPr lang="en-US" altLang="vi-VN" sz="2400" kern="1200" dirty="0" err="1">
                <a:solidFill>
                  <a:srgbClr val="1C0ECC"/>
                </a:solidFill>
                <a:latin typeface="Arial" panose="020B0604020202020204" pitchFamily="34" charset="0"/>
                <a:ea typeface="+mn-ea"/>
                <a:cs typeface="Arial" panose="020B0604020202020204" pitchFamily="34" charset="0"/>
              </a:rPr>
              <a:t>này</a:t>
            </a:r>
            <a:r>
              <a:rPr lang="en-US" altLang="vi-VN" sz="2400" kern="1200" dirty="0">
                <a:solidFill>
                  <a:srgbClr val="1C0ECC"/>
                </a:solidFill>
                <a:latin typeface="Arial" panose="020B0604020202020204" pitchFamily="34" charset="0"/>
                <a:ea typeface="+mn-ea"/>
                <a:cs typeface="Arial" panose="020B0604020202020204" pitchFamily="34" charset="0"/>
              </a:rPr>
              <a:t> sang </a:t>
            </a:r>
            <a:r>
              <a:rPr lang="en-US" altLang="vi-VN" sz="2400" kern="1200" dirty="0" err="1">
                <a:solidFill>
                  <a:srgbClr val="1C0ECC"/>
                </a:solidFill>
                <a:latin typeface="Arial" panose="020B0604020202020204" pitchFamily="34" charset="0"/>
                <a:ea typeface="+mn-ea"/>
                <a:cs typeface="Arial" panose="020B0604020202020204" pitchFamily="34" charset="0"/>
              </a:rPr>
              <a:t>vật</a:t>
            </a:r>
            <a:r>
              <a:rPr lang="en-US" altLang="vi-VN" sz="2400" kern="1200" dirty="0">
                <a:solidFill>
                  <a:srgbClr val="1C0ECC"/>
                </a:solidFill>
                <a:latin typeface="Arial" panose="020B0604020202020204" pitchFamily="34" charset="0"/>
                <a:ea typeface="+mn-ea"/>
                <a:cs typeface="Arial" panose="020B0604020202020204" pitchFamily="34" charset="0"/>
              </a:rPr>
              <a:t> </a:t>
            </a:r>
            <a:r>
              <a:rPr lang="en-US" altLang="vi-VN" sz="2400" kern="1200" dirty="0" err="1">
                <a:solidFill>
                  <a:srgbClr val="1C0ECC"/>
                </a:solidFill>
                <a:latin typeface="Arial" panose="020B0604020202020204" pitchFamily="34" charset="0"/>
                <a:ea typeface="+mn-ea"/>
                <a:cs typeface="Arial" panose="020B0604020202020204" pitchFamily="34" charset="0"/>
              </a:rPr>
              <a:t>khác</a:t>
            </a:r>
            <a:endParaRPr lang="en-US" altLang="vi-VN" sz="2400" kern="1200" dirty="0">
              <a:solidFill>
                <a:srgbClr val="1C0ECC"/>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1269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7" name="Picture 7" descr="20210712033633_wm_shs-khoa-hoc-tu-nhien-6">
            <a:extLst>
              <a:ext uri="{FF2B5EF4-FFF2-40B4-BE49-F238E27FC236}">
                <a16:creationId xmlns:a16="http://schemas.microsoft.com/office/drawing/2014/main" id="{9BFEEC14-8D3C-9948-3E3F-F9FBE7EE66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65" t="1845" r="7564" b="76956"/>
          <a:stretch>
            <a:fillRect/>
          </a:stretch>
        </p:blipFill>
        <p:spPr bwMode="auto">
          <a:xfrm>
            <a:off x="5143500" y="1143000"/>
            <a:ext cx="26289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 descr="HÃ­ng dÃn tÃ¦ chÃ¸c">
            <a:extLst>
              <a:ext uri="{FF2B5EF4-FFF2-40B4-BE49-F238E27FC236}">
                <a16:creationId xmlns:a16="http://schemas.microsoft.com/office/drawing/2014/main" id="{630C1834-7D61-7ADB-844E-CD9D0BDD0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742950"/>
            <a:ext cx="10287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Text Box 6">
            <a:extLst>
              <a:ext uri="{FF2B5EF4-FFF2-40B4-BE49-F238E27FC236}">
                <a16:creationId xmlns:a16="http://schemas.microsoft.com/office/drawing/2014/main" id="{9C8696EF-6BCE-BB89-1D27-B6DC306D0382}"/>
              </a:ext>
            </a:extLst>
          </p:cNvPr>
          <p:cNvSpPr txBox="1">
            <a:spLocks noChangeArrowheads="1"/>
          </p:cNvSpPr>
          <p:nvPr/>
        </p:nvSpPr>
        <p:spPr bwMode="auto">
          <a:xfrm>
            <a:off x="2228850" y="628650"/>
            <a:ext cx="56007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defTabSz="685800" fontAlgn="base">
              <a:spcBef>
                <a:spcPct val="50000"/>
              </a:spcBef>
              <a:spcAft>
                <a:spcPct val="0"/>
              </a:spcAft>
              <a:buClrTx/>
            </a:pPr>
            <a:r>
              <a:rPr lang="en-US" altLang="vi-VN" sz="1800" kern="1200">
                <a:latin typeface="Arial" panose="020B0604020202020204" pitchFamily="34" charset="0"/>
                <a:ea typeface="+mn-ea"/>
                <a:cs typeface="Arial" panose="020B0604020202020204" pitchFamily="34" charset="0"/>
              </a:rPr>
              <a:t>Một em bé đang chơi xích đu trong sân. Muốn cho xích đu luôn lên tới độ cao ban đầu, thỉnh thoảng người mẹ phải đẩy vào xích đu (hình 48.6). Tại sao cần làm như thế?</a:t>
            </a:r>
          </a:p>
        </p:txBody>
      </p:sp>
      <p:sp>
        <p:nvSpPr>
          <p:cNvPr id="46088" name="Text Box 8">
            <a:extLst>
              <a:ext uri="{FF2B5EF4-FFF2-40B4-BE49-F238E27FC236}">
                <a16:creationId xmlns:a16="http://schemas.microsoft.com/office/drawing/2014/main" id="{A1D8DC25-5A00-A864-F5A2-6ACD83AFBDEB}"/>
              </a:ext>
            </a:extLst>
          </p:cNvPr>
          <p:cNvSpPr txBox="1">
            <a:spLocks noChangeArrowheads="1"/>
          </p:cNvSpPr>
          <p:nvPr/>
        </p:nvSpPr>
        <p:spPr bwMode="auto">
          <a:xfrm>
            <a:off x="776835" y="3352126"/>
            <a:ext cx="705271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fontAlgn="base">
              <a:spcBef>
                <a:spcPct val="50000"/>
              </a:spcBef>
              <a:spcAft>
                <a:spcPct val="0"/>
              </a:spcAft>
              <a:buClrTx/>
            </a:pPr>
            <a:r>
              <a:rPr lang="en-US" altLang="vi-VN" sz="1800" kern="1200" dirty="0" err="1">
                <a:solidFill>
                  <a:srgbClr val="1C0ECC"/>
                </a:solidFill>
                <a:latin typeface="Arial" panose="020B0604020202020204" pitchFamily="34" charset="0"/>
                <a:ea typeface="+mn-ea"/>
                <a:cs typeface="Arial" panose="020B0604020202020204" pitchFamily="34" charset="0"/>
              </a:rPr>
              <a:t>Trong</a:t>
            </a:r>
            <a:r>
              <a:rPr lang="en-US" altLang="vi-VN" sz="1800" kern="1200" dirty="0">
                <a:solidFill>
                  <a:srgbClr val="1C0ECC"/>
                </a:solidFill>
                <a:latin typeface="Arial" panose="020B0604020202020204" pitchFamily="34" charset="0"/>
                <a:ea typeface="+mn-ea"/>
                <a:cs typeface="Arial" panose="020B0604020202020204" pitchFamily="34" charset="0"/>
              </a:rPr>
              <a:t> </a:t>
            </a:r>
            <a:r>
              <a:rPr lang="en-US" altLang="vi-VN" sz="1800" kern="1200" dirty="0" err="1">
                <a:solidFill>
                  <a:srgbClr val="1C0ECC"/>
                </a:solidFill>
                <a:latin typeface="Arial" panose="020B0604020202020204" pitchFamily="34" charset="0"/>
                <a:ea typeface="+mn-ea"/>
                <a:cs typeface="Arial" panose="020B0604020202020204" pitchFamily="34" charset="0"/>
              </a:rPr>
              <a:t>quá</a:t>
            </a:r>
            <a:r>
              <a:rPr lang="en-US" altLang="vi-VN" sz="1800" kern="1200" dirty="0">
                <a:solidFill>
                  <a:srgbClr val="1C0ECC"/>
                </a:solidFill>
                <a:latin typeface="Arial" panose="020B0604020202020204" pitchFamily="34" charset="0"/>
                <a:ea typeface="+mn-ea"/>
                <a:cs typeface="Arial" panose="020B0604020202020204" pitchFamily="34" charset="0"/>
              </a:rPr>
              <a:t> </a:t>
            </a:r>
            <a:r>
              <a:rPr lang="en-US" altLang="vi-VN" sz="1800" kern="1200" dirty="0" err="1">
                <a:solidFill>
                  <a:srgbClr val="1C0ECC"/>
                </a:solidFill>
                <a:latin typeface="Arial" panose="020B0604020202020204" pitchFamily="34" charset="0"/>
                <a:ea typeface="+mn-ea"/>
                <a:cs typeface="Arial" panose="020B0604020202020204" pitchFamily="34" charset="0"/>
              </a:rPr>
              <a:t>trình</a:t>
            </a:r>
            <a:r>
              <a:rPr lang="en-US" altLang="vi-VN" sz="1800" kern="1200" dirty="0">
                <a:solidFill>
                  <a:srgbClr val="1C0ECC"/>
                </a:solidFill>
                <a:latin typeface="Arial" panose="020B0604020202020204" pitchFamily="34" charset="0"/>
                <a:ea typeface="+mn-ea"/>
                <a:cs typeface="Arial" panose="020B0604020202020204" pitchFamily="34" charset="0"/>
              </a:rPr>
              <a:t> </a:t>
            </a:r>
            <a:r>
              <a:rPr lang="en-US" altLang="vi-VN" sz="1800" kern="1200" dirty="0" err="1">
                <a:solidFill>
                  <a:srgbClr val="1C0ECC"/>
                </a:solidFill>
                <a:latin typeface="Arial" panose="020B0604020202020204" pitchFamily="34" charset="0"/>
                <a:ea typeface="+mn-ea"/>
                <a:cs typeface="Arial" panose="020B0604020202020204" pitchFamily="34" charset="0"/>
              </a:rPr>
              <a:t>chuyển</a:t>
            </a:r>
            <a:r>
              <a:rPr lang="en-US" altLang="vi-VN" sz="1800" kern="1200" dirty="0">
                <a:solidFill>
                  <a:srgbClr val="1C0ECC"/>
                </a:solidFill>
                <a:latin typeface="Arial" panose="020B0604020202020204" pitchFamily="34" charset="0"/>
                <a:ea typeface="+mn-ea"/>
                <a:cs typeface="Arial" panose="020B0604020202020204" pitchFamily="34" charset="0"/>
              </a:rPr>
              <a:t> động,</a:t>
            </a:r>
            <a:r>
              <a:rPr lang="en-US" altLang="vi-VN" sz="1800" kern="1200" dirty="0">
                <a:solidFill>
                  <a:srgbClr val="FF3300"/>
                </a:solidFill>
                <a:latin typeface="Arial" panose="020B0604020202020204" pitchFamily="34" charset="0"/>
                <a:ea typeface="+mn-ea"/>
                <a:cs typeface="Arial" panose="020B0604020202020204" pitchFamily="34" charset="0"/>
              </a:rPr>
              <a:t> </a:t>
            </a:r>
            <a:r>
              <a:rPr lang="en-US" altLang="vi-VN" sz="1800" kern="1200" dirty="0" err="1">
                <a:solidFill>
                  <a:srgbClr val="FF3300"/>
                </a:solidFill>
                <a:latin typeface="Arial" panose="020B0604020202020204" pitchFamily="34" charset="0"/>
                <a:ea typeface="+mn-ea"/>
                <a:cs typeface="Arial" panose="020B0604020202020204" pitchFamily="34" charset="0"/>
              </a:rPr>
              <a:t>xích</a:t>
            </a:r>
            <a:r>
              <a:rPr lang="en-US" altLang="vi-VN" sz="1800" kern="1200" dirty="0">
                <a:solidFill>
                  <a:srgbClr val="FF3300"/>
                </a:solidFill>
                <a:latin typeface="Arial" panose="020B0604020202020204" pitchFamily="34" charset="0"/>
                <a:ea typeface="+mn-ea"/>
                <a:cs typeface="Arial" panose="020B0604020202020204" pitchFamily="34" charset="0"/>
              </a:rPr>
              <a:t> </a:t>
            </a:r>
            <a:r>
              <a:rPr lang="en-US" altLang="vi-VN" sz="1800" kern="1200" dirty="0" err="1">
                <a:solidFill>
                  <a:srgbClr val="FF3300"/>
                </a:solidFill>
                <a:latin typeface="Arial" panose="020B0604020202020204" pitchFamily="34" charset="0"/>
                <a:ea typeface="+mn-ea"/>
                <a:cs typeface="Arial" panose="020B0604020202020204" pitchFamily="34" charset="0"/>
              </a:rPr>
              <a:t>đu</a:t>
            </a:r>
            <a:r>
              <a:rPr lang="en-US" altLang="vi-VN" sz="1800" kern="1200" dirty="0">
                <a:solidFill>
                  <a:srgbClr val="FF3300"/>
                </a:solidFill>
                <a:latin typeface="Arial" panose="020B0604020202020204" pitchFamily="34" charset="0"/>
                <a:ea typeface="+mn-ea"/>
                <a:cs typeface="Arial" panose="020B0604020202020204" pitchFamily="34" charset="0"/>
              </a:rPr>
              <a:t> </a:t>
            </a:r>
            <a:r>
              <a:rPr lang="en-US" altLang="vi-VN" sz="1800" kern="1200" dirty="0" err="1">
                <a:solidFill>
                  <a:srgbClr val="FF3300"/>
                </a:solidFill>
                <a:latin typeface="Arial" panose="020B0604020202020204" pitchFamily="34" charset="0"/>
                <a:ea typeface="+mn-ea"/>
                <a:cs typeface="Arial" panose="020B0604020202020204" pitchFamily="34" charset="0"/>
              </a:rPr>
              <a:t>và</a:t>
            </a:r>
            <a:r>
              <a:rPr lang="en-US" altLang="vi-VN" sz="1800" kern="1200" dirty="0">
                <a:solidFill>
                  <a:srgbClr val="FF3300"/>
                </a:solidFill>
                <a:latin typeface="Arial" panose="020B0604020202020204" pitchFamily="34" charset="0"/>
                <a:ea typeface="+mn-ea"/>
                <a:cs typeface="Arial" panose="020B0604020202020204" pitchFamily="34" charset="0"/>
              </a:rPr>
              <a:t> </a:t>
            </a:r>
            <a:r>
              <a:rPr lang="en-US" altLang="vi-VN" sz="1800" kern="1200" dirty="0" err="1">
                <a:solidFill>
                  <a:srgbClr val="FF3300"/>
                </a:solidFill>
                <a:latin typeface="Arial" panose="020B0604020202020204" pitchFamily="34" charset="0"/>
                <a:ea typeface="+mn-ea"/>
                <a:cs typeface="Arial" panose="020B0604020202020204" pitchFamily="34" charset="0"/>
              </a:rPr>
              <a:t>cậu</a:t>
            </a:r>
            <a:r>
              <a:rPr lang="en-US" altLang="vi-VN" sz="1800" kern="1200" dirty="0">
                <a:solidFill>
                  <a:srgbClr val="FF3300"/>
                </a:solidFill>
                <a:latin typeface="Arial" panose="020B0604020202020204" pitchFamily="34" charset="0"/>
                <a:ea typeface="+mn-ea"/>
                <a:cs typeface="Arial" panose="020B0604020202020204" pitchFamily="34" charset="0"/>
              </a:rPr>
              <a:t> </a:t>
            </a:r>
            <a:r>
              <a:rPr lang="en-US" altLang="vi-VN" sz="1800" kern="1200" dirty="0" err="1">
                <a:solidFill>
                  <a:srgbClr val="FF3300"/>
                </a:solidFill>
                <a:latin typeface="Arial" panose="020B0604020202020204" pitchFamily="34" charset="0"/>
                <a:ea typeface="+mn-ea"/>
                <a:cs typeface="Arial" panose="020B0604020202020204" pitchFamily="34" charset="0"/>
              </a:rPr>
              <a:t>bé</a:t>
            </a:r>
            <a:r>
              <a:rPr lang="en-US" altLang="vi-VN" sz="1800" kern="1200" dirty="0">
                <a:solidFill>
                  <a:srgbClr val="FF3300"/>
                </a:solidFill>
                <a:latin typeface="Arial" panose="020B0604020202020204" pitchFamily="34" charset="0"/>
                <a:ea typeface="+mn-ea"/>
                <a:cs typeface="Arial" panose="020B0604020202020204" pitchFamily="34" charset="0"/>
              </a:rPr>
              <a:t> </a:t>
            </a:r>
            <a:r>
              <a:rPr lang="en-US" altLang="vi-VN" sz="1800" kern="1200" dirty="0" err="1">
                <a:solidFill>
                  <a:srgbClr val="FF3300"/>
                </a:solidFill>
                <a:latin typeface="Arial" panose="020B0604020202020204" pitchFamily="34" charset="0"/>
                <a:ea typeface="+mn-ea"/>
                <a:cs typeface="Arial" panose="020B0604020202020204" pitchFamily="34" charset="0"/>
              </a:rPr>
              <a:t>va</a:t>
            </a:r>
            <a:r>
              <a:rPr lang="en-US" altLang="vi-VN" sz="1800" kern="1200" dirty="0">
                <a:solidFill>
                  <a:srgbClr val="FF3300"/>
                </a:solidFill>
                <a:latin typeface="Arial" panose="020B0604020202020204" pitchFamily="34" charset="0"/>
                <a:ea typeface="+mn-ea"/>
                <a:cs typeface="Arial" panose="020B0604020202020204" pitchFamily="34" charset="0"/>
              </a:rPr>
              <a:t> </a:t>
            </a:r>
            <a:r>
              <a:rPr lang="en-US" altLang="vi-VN" sz="1800" kern="1200" dirty="0" err="1">
                <a:solidFill>
                  <a:srgbClr val="FF3300"/>
                </a:solidFill>
                <a:latin typeface="Arial" panose="020B0604020202020204" pitchFamily="34" charset="0"/>
                <a:ea typeface="+mn-ea"/>
                <a:cs typeface="Arial" panose="020B0604020202020204" pitchFamily="34" charset="0"/>
              </a:rPr>
              <a:t>chạm</a:t>
            </a:r>
            <a:r>
              <a:rPr lang="en-US" altLang="vi-VN" sz="1800" kern="1200" dirty="0">
                <a:solidFill>
                  <a:srgbClr val="FF3300"/>
                </a:solidFill>
                <a:latin typeface="Arial" panose="020B0604020202020204" pitchFamily="34" charset="0"/>
                <a:ea typeface="+mn-ea"/>
                <a:cs typeface="Arial" panose="020B0604020202020204" pitchFamily="34" charset="0"/>
              </a:rPr>
              <a:t> </a:t>
            </a:r>
            <a:r>
              <a:rPr lang="en-US" altLang="vi-VN" sz="1800" kern="1200" dirty="0" err="1">
                <a:solidFill>
                  <a:srgbClr val="FF3300"/>
                </a:solidFill>
                <a:latin typeface="Arial" panose="020B0604020202020204" pitchFamily="34" charset="0"/>
                <a:ea typeface="+mn-ea"/>
                <a:cs typeface="Arial" panose="020B0604020202020204" pitchFamily="34" charset="0"/>
              </a:rPr>
              <a:t>với</a:t>
            </a:r>
            <a:r>
              <a:rPr lang="en-US" altLang="vi-VN" sz="1800" kern="1200" dirty="0">
                <a:solidFill>
                  <a:srgbClr val="FF3300"/>
                </a:solidFill>
                <a:latin typeface="Arial" panose="020B0604020202020204" pitchFamily="34" charset="0"/>
                <a:ea typeface="+mn-ea"/>
                <a:cs typeface="Arial" panose="020B0604020202020204" pitchFamily="34" charset="0"/>
              </a:rPr>
              <a:t> </a:t>
            </a:r>
            <a:r>
              <a:rPr lang="en-US" altLang="vi-VN" sz="1800" kern="1200" dirty="0" err="1">
                <a:solidFill>
                  <a:srgbClr val="FF3300"/>
                </a:solidFill>
                <a:latin typeface="Arial" panose="020B0604020202020204" pitchFamily="34" charset="0"/>
                <a:ea typeface="+mn-ea"/>
                <a:cs typeface="Arial" panose="020B0604020202020204" pitchFamily="34" charset="0"/>
              </a:rPr>
              <a:t>không</a:t>
            </a:r>
            <a:r>
              <a:rPr lang="en-US" altLang="vi-VN" sz="1800" kern="1200" dirty="0">
                <a:solidFill>
                  <a:srgbClr val="FF3300"/>
                </a:solidFill>
                <a:latin typeface="Arial" panose="020B0604020202020204" pitchFamily="34" charset="0"/>
                <a:ea typeface="+mn-ea"/>
                <a:cs typeface="Arial" panose="020B0604020202020204" pitchFamily="34" charset="0"/>
              </a:rPr>
              <a:t> </a:t>
            </a:r>
            <a:r>
              <a:rPr lang="en-US" altLang="vi-VN" sz="1800" kern="1200" dirty="0" err="1">
                <a:solidFill>
                  <a:srgbClr val="FF3300"/>
                </a:solidFill>
                <a:latin typeface="Arial" panose="020B0604020202020204" pitchFamily="34" charset="0"/>
                <a:ea typeface="+mn-ea"/>
                <a:cs typeface="Arial" panose="020B0604020202020204" pitchFamily="34" charset="0"/>
              </a:rPr>
              <a:t>khí</a:t>
            </a:r>
            <a:r>
              <a:rPr lang="en-US" altLang="vi-VN" sz="1800" kern="1200" dirty="0">
                <a:solidFill>
                  <a:srgbClr val="FF3300"/>
                </a:solidFill>
                <a:latin typeface="Arial" panose="020B0604020202020204" pitchFamily="34" charset="0"/>
                <a:ea typeface="+mn-ea"/>
                <a:cs typeface="Arial" panose="020B0604020202020204" pitchFamily="34" charset="0"/>
              </a:rPr>
              <a:t> </a:t>
            </a:r>
            <a:r>
              <a:rPr lang="en-US" altLang="vi-VN" sz="1800" kern="1200" dirty="0" err="1">
                <a:solidFill>
                  <a:srgbClr val="FF3300"/>
                </a:solidFill>
                <a:latin typeface="Arial" panose="020B0604020202020204" pitchFamily="34" charset="0"/>
                <a:ea typeface="+mn-ea"/>
                <a:cs typeface="Arial" panose="020B0604020202020204" pitchFamily="34" charset="0"/>
              </a:rPr>
              <a:t>và</a:t>
            </a:r>
            <a:r>
              <a:rPr lang="en-US" altLang="vi-VN" sz="1800" kern="1200" dirty="0">
                <a:solidFill>
                  <a:srgbClr val="FF3300"/>
                </a:solidFill>
                <a:latin typeface="Arial" panose="020B0604020202020204" pitchFamily="34" charset="0"/>
                <a:ea typeface="+mn-ea"/>
                <a:cs typeface="Arial" panose="020B0604020202020204" pitchFamily="34" charset="0"/>
              </a:rPr>
              <a:t> </a:t>
            </a:r>
            <a:r>
              <a:rPr lang="en-US" altLang="vi-VN" sz="1800" kern="1200" dirty="0" err="1">
                <a:solidFill>
                  <a:srgbClr val="1C0ECC"/>
                </a:solidFill>
                <a:latin typeface="Arial" panose="020B0604020202020204" pitchFamily="34" charset="0"/>
                <a:ea typeface="+mn-ea"/>
                <a:cs typeface="Arial" panose="020B0604020202020204" pitchFamily="34" charset="0"/>
              </a:rPr>
              <a:t>lực</a:t>
            </a:r>
            <a:r>
              <a:rPr lang="en-US" altLang="vi-VN" sz="1800" kern="1200" dirty="0">
                <a:solidFill>
                  <a:srgbClr val="1C0ECC"/>
                </a:solidFill>
                <a:latin typeface="Arial" panose="020B0604020202020204" pitchFamily="34" charset="0"/>
                <a:ea typeface="+mn-ea"/>
                <a:cs typeface="Arial" panose="020B0604020202020204" pitchFamily="34" charset="0"/>
              </a:rPr>
              <a:t> </a:t>
            </a:r>
            <a:r>
              <a:rPr lang="en-US" altLang="vi-VN" sz="1800" kern="1200" dirty="0" err="1">
                <a:solidFill>
                  <a:srgbClr val="1C0ECC"/>
                </a:solidFill>
                <a:latin typeface="Arial" panose="020B0604020202020204" pitchFamily="34" charset="0"/>
                <a:ea typeface="+mn-ea"/>
                <a:cs typeface="Arial" panose="020B0604020202020204" pitchFamily="34" charset="0"/>
              </a:rPr>
              <a:t>cản</a:t>
            </a:r>
            <a:r>
              <a:rPr lang="en-US" altLang="vi-VN" sz="1800" kern="1200" dirty="0">
                <a:solidFill>
                  <a:srgbClr val="1C0ECC"/>
                </a:solidFill>
                <a:latin typeface="Arial" panose="020B0604020202020204" pitchFamily="34" charset="0"/>
                <a:ea typeface="+mn-ea"/>
                <a:cs typeface="Arial" panose="020B0604020202020204" pitchFamily="34" charset="0"/>
              </a:rPr>
              <a:t> </a:t>
            </a:r>
            <a:r>
              <a:rPr lang="en-US" altLang="vi-VN" sz="1800" kern="1200" dirty="0" err="1">
                <a:solidFill>
                  <a:srgbClr val="1C0ECC"/>
                </a:solidFill>
                <a:latin typeface="Arial" panose="020B0604020202020204" pitchFamily="34" charset="0"/>
                <a:ea typeface="+mn-ea"/>
                <a:cs typeface="Arial" panose="020B0604020202020204" pitchFamily="34" charset="0"/>
              </a:rPr>
              <a:t>của</a:t>
            </a:r>
            <a:r>
              <a:rPr lang="en-US" altLang="vi-VN" sz="1800" kern="1200" dirty="0">
                <a:solidFill>
                  <a:srgbClr val="1C0ECC"/>
                </a:solidFill>
                <a:latin typeface="Arial" panose="020B0604020202020204" pitchFamily="34" charset="0"/>
                <a:ea typeface="+mn-ea"/>
                <a:cs typeface="Arial" panose="020B0604020202020204" pitchFamily="34" charset="0"/>
              </a:rPr>
              <a:t> </a:t>
            </a:r>
            <a:r>
              <a:rPr lang="en-US" altLang="vi-VN" sz="1800" kern="1200" dirty="0" err="1">
                <a:solidFill>
                  <a:srgbClr val="1C0ECC"/>
                </a:solidFill>
                <a:latin typeface="Arial" panose="020B0604020202020204" pitchFamily="34" charset="0"/>
                <a:ea typeface="+mn-ea"/>
                <a:cs typeface="Arial" panose="020B0604020202020204" pitchFamily="34" charset="0"/>
              </a:rPr>
              <a:t>không</a:t>
            </a:r>
            <a:r>
              <a:rPr lang="en-US" altLang="vi-VN" sz="1800" kern="1200" dirty="0">
                <a:solidFill>
                  <a:srgbClr val="1C0ECC"/>
                </a:solidFill>
                <a:latin typeface="Arial" panose="020B0604020202020204" pitchFamily="34" charset="0"/>
                <a:ea typeface="+mn-ea"/>
                <a:cs typeface="Arial" panose="020B0604020202020204" pitchFamily="34" charset="0"/>
              </a:rPr>
              <a:t> </a:t>
            </a:r>
            <a:r>
              <a:rPr lang="en-US" altLang="vi-VN" sz="1800" kern="1200" dirty="0" err="1">
                <a:solidFill>
                  <a:srgbClr val="1C0ECC"/>
                </a:solidFill>
                <a:latin typeface="Arial" panose="020B0604020202020204" pitchFamily="34" charset="0"/>
                <a:ea typeface="+mn-ea"/>
                <a:cs typeface="Arial" panose="020B0604020202020204" pitchFamily="34" charset="0"/>
              </a:rPr>
              <a:t>khí</a:t>
            </a:r>
            <a:r>
              <a:rPr lang="en-US" altLang="vi-VN" sz="1800" kern="1200" dirty="0">
                <a:solidFill>
                  <a:srgbClr val="1C0ECC"/>
                </a:solidFill>
                <a:latin typeface="Arial" panose="020B0604020202020204" pitchFamily="34" charset="0"/>
                <a:ea typeface="+mn-ea"/>
                <a:cs typeface="Arial" panose="020B0604020202020204" pitchFamily="34" charset="0"/>
              </a:rPr>
              <a:t> </a:t>
            </a:r>
            <a:r>
              <a:rPr lang="en-US" altLang="vi-VN" sz="1800" kern="1200" dirty="0" err="1">
                <a:solidFill>
                  <a:srgbClr val="1C0ECC"/>
                </a:solidFill>
                <a:latin typeface="Arial" panose="020B0604020202020204" pitchFamily="34" charset="0"/>
                <a:ea typeface="+mn-ea"/>
                <a:cs typeface="Arial" panose="020B0604020202020204" pitchFamily="34" charset="0"/>
              </a:rPr>
              <a:t>làm</a:t>
            </a:r>
            <a:r>
              <a:rPr lang="en-US" altLang="vi-VN" sz="1800" kern="1200" dirty="0">
                <a:solidFill>
                  <a:srgbClr val="1C0ECC"/>
                </a:solidFill>
                <a:latin typeface="Arial" panose="020B0604020202020204" pitchFamily="34" charset="0"/>
                <a:ea typeface="+mn-ea"/>
                <a:cs typeface="Arial" panose="020B0604020202020204" pitchFamily="34" charset="0"/>
              </a:rPr>
              <a:t> </a:t>
            </a:r>
            <a:r>
              <a:rPr lang="en-US" altLang="vi-VN" sz="1800" kern="1200" dirty="0" err="1">
                <a:solidFill>
                  <a:srgbClr val="1C0ECC"/>
                </a:solidFill>
                <a:latin typeface="Arial" panose="020B0604020202020204" pitchFamily="34" charset="0"/>
                <a:ea typeface="+mn-ea"/>
                <a:cs typeface="Arial" panose="020B0604020202020204" pitchFamily="34" charset="0"/>
              </a:rPr>
              <a:t>tiêu</a:t>
            </a:r>
            <a:r>
              <a:rPr lang="en-US" altLang="vi-VN" sz="1800" kern="1200" dirty="0">
                <a:solidFill>
                  <a:srgbClr val="1C0ECC"/>
                </a:solidFill>
                <a:latin typeface="Arial" panose="020B0604020202020204" pitchFamily="34" charset="0"/>
                <a:ea typeface="+mn-ea"/>
                <a:cs typeface="Arial" panose="020B0604020202020204" pitchFamily="34" charset="0"/>
              </a:rPr>
              <a:t> </a:t>
            </a:r>
            <a:r>
              <a:rPr lang="en-US" altLang="vi-VN" sz="1800" kern="1200" dirty="0" err="1">
                <a:solidFill>
                  <a:srgbClr val="1C0ECC"/>
                </a:solidFill>
                <a:latin typeface="Arial" panose="020B0604020202020204" pitchFamily="34" charset="0"/>
                <a:ea typeface="+mn-ea"/>
                <a:cs typeface="Arial" panose="020B0604020202020204" pitchFamily="34" charset="0"/>
              </a:rPr>
              <a:t>hao</a:t>
            </a:r>
            <a:r>
              <a:rPr lang="en-US" altLang="vi-VN" sz="1800" kern="1200" dirty="0">
                <a:solidFill>
                  <a:srgbClr val="1C0ECC"/>
                </a:solidFill>
                <a:latin typeface="Arial" panose="020B0604020202020204" pitchFamily="34" charset="0"/>
                <a:ea typeface="+mn-ea"/>
                <a:cs typeface="Arial" panose="020B0604020202020204" pitchFamily="34" charset="0"/>
              </a:rPr>
              <a:t> </a:t>
            </a:r>
            <a:r>
              <a:rPr lang="en-US" altLang="vi-VN" sz="1800" kern="1200" dirty="0" err="1">
                <a:solidFill>
                  <a:srgbClr val="1C0ECC"/>
                </a:solidFill>
                <a:latin typeface="Arial" panose="020B0604020202020204" pitchFamily="34" charset="0"/>
                <a:ea typeface="+mn-ea"/>
                <a:cs typeface="Arial" panose="020B0604020202020204" pitchFamily="34" charset="0"/>
              </a:rPr>
              <a:t>một</a:t>
            </a:r>
            <a:r>
              <a:rPr lang="en-US" altLang="vi-VN" sz="1800" kern="1200" dirty="0">
                <a:solidFill>
                  <a:srgbClr val="1C0ECC"/>
                </a:solidFill>
                <a:latin typeface="Arial" panose="020B0604020202020204" pitchFamily="34" charset="0"/>
                <a:ea typeface="+mn-ea"/>
                <a:cs typeface="Arial" panose="020B0604020202020204" pitchFamily="34" charset="0"/>
              </a:rPr>
              <a:t> </a:t>
            </a:r>
            <a:r>
              <a:rPr lang="en-US" altLang="vi-VN" sz="1800" kern="1200" dirty="0" err="1">
                <a:solidFill>
                  <a:srgbClr val="1C0ECC"/>
                </a:solidFill>
                <a:latin typeface="Arial" panose="020B0604020202020204" pitchFamily="34" charset="0"/>
                <a:ea typeface="+mn-ea"/>
                <a:cs typeface="Arial" panose="020B0604020202020204" pitchFamily="34" charset="0"/>
              </a:rPr>
              <a:t>phần</a:t>
            </a:r>
            <a:r>
              <a:rPr lang="en-US" altLang="vi-VN" sz="1800" kern="1200" dirty="0">
                <a:solidFill>
                  <a:srgbClr val="1C0ECC"/>
                </a:solidFill>
                <a:latin typeface="Arial" panose="020B0604020202020204" pitchFamily="34" charset="0"/>
                <a:ea typeface="+mn-ea"/>
                <a:cs typeface="Arial" panose="020B0604020202020204" pitchFamily="34" charset="0"/>
              </a:rPr>
              <a:t> </a:t>
            </a:r>
            <a:r>
              <a:rPr lang="en-US" altLang="vi-VN" sz="1800" kern="1200" dirty="0" err="1">
                <a:solidFill>
                  <a:srgbClr val="1C0ECC"/>
                </a:solidFill>
                <a:latin typeface="Arial" panose="020B0604020202020204" pitchFamily="34" charset="0"/>
                <a:ea typeface="+mn-ea"/>
                <a:cs typeface="Arial" panose="020B0604020202020204" pitchFamily="34" charset="0"/>
              </a:rPr>
              <a:t>năng</a:t>
            </a:r>
            <a:r>
              <a:rPr lang="en-US" altLang="vi-VN" sz="1800" kern="1200" dirty="0">
                <a:solidFill>
                  <a:srgbClr val="1C0ECC"/>
                </a:solidFill>
                <a:latin typeface="Arial" panose="020B0604020202020204" pitchFamily="34" charset="0"/>
                <a:ea typeface="+mn-ea"/>
                <a:cs typeface="Arial" panose="020B0604020202020204" pitchFamily="34" charset="0"/>
              </a:rPr>
              <a:t> </a:t>
            </a:r>
            <a:r>
              <a:rPr lang="en-US" altLang="vi-VN" sz="1800" kern="1200" dirty="0" err="1">
                <a:solidFill>
                  <a:srgbClr val="1C0ECC"/>
                </a:solidFill>
                <a:latin typeface="Arial" panose="020B0604020202020204" pitchFamily="34" charset="0"/>
                <a:ea typeface="+mn-ea"/>
                <a:cs typeface="Arial" panose="020B0604020202020204" pitchFamily="34" charset="0"/>
              </a:rPr>
              <a:t>lượng</a:t>
            </a:r>
            <a:r>
              <a:rPr lang="en-US" altLang="vi-VN" sz="1800" kern="1200" dirty="0">
                <a:solidFill>
                  <a:srgbClr val="FF3300"/>
                </a:solidFill>
                <a:latin typeface="Arial" panose="020B0604020202020204" pitchFamily="34" charset="0"/>
                <a:ea typeface="+mn-ea"/>
                <a:cs typeface="Arial" panose="020B0604020202020204" pitchFamily="34" charset="0"/>
              </a:rPr>
              <a:t> </a:t>
            </a:r>
            <a:r>
              <a:rPr lang="en-US" altLang="vi-VN" sz="1800" kern="1200" dirty="0" err="1">
                <a:solidFill>
                  <a:srgbClr val="FF3300"/>
                </a:solidFill>
                <a:latin typeface="Arial" panose="020B0604020202020204" pitchFamily="34" charset="0"/>
                <a:ea typeface="+mn-ea"/>
                <a:cs typeface="Arial" panose="020B0604020202020204" pitchFamily="34" charset="0"/>
              </a:rPr>
              <a:t>của</a:t>
            </a:r>
            <a:r>
              <a:rPr lang="en-US" altLang="vi-VN" sz="1800" kern="1200" dirty="0">
                <a:solidFill>
                  <a:srgbClr val="FF3300"/>
                </a:solidFill>
                <a:latin typeface="Arial" panose="020B0604020202020204" pitchFamily="34" charset="0"/>
                <a:ea typeface="+mn-ea"/>
                <a:cs typeface="Arial" panose="020B0604020202020204" pitchFamily="34" charset="0"/>
              </a:rPr>
              <a:t> </a:t>
            </a:r>
            <a:r>
              <a:rPr lang="en-US" altLang="vi-VN" sz="1800" kern="1200" dirty="0" err="1">
                <a:solidFill>
                  <a:srgbClr val="FF3300"/>
                </a:solidFill>
                <a:latin typeface="Arial" panose="020B0604020202020204" pitchFamily="34" charset="0"/>
                <a:ea typeface="+mn-ea"/>
                <a:cs typeface="Arial" panose="020B0604020202020204" pitchFamily="34" charset="0"/>
              </a:rPr>
              <a:t>cậu</a:t>
            </a:r>
            <a:r>
              <a:rPr lang="en-US" altLang="vi-VN" sz="1800" kern="1200" dirty="0">
                <a:solidFill>
                  <a:srgbClr val="FF3300"/>
                </a:solidFill>
                <a:latin typeface="Arial" panose="020B0604020202020204" pitchFamily="34" charset="0"/>
                <a:ea typeface="+mn-ea"/>
                <a:cs typeface="Arial" panose="020B0604020202020204" pitchFamily="34" charset="0"/>
              </a:rPr>
              <a:t> </a:t>
            </a:r>
            <a:r>
              <a:rPr lang="en-US" altLang="vi-VN" sz="1800" kern="1200" dirty="0" err="1">
                <a:solidFill>
                  <a:srgbClr val="FF3300"/>
                </a:solidFill>
                <a:latin typeface="Arial" panose="020B0604020202020204" pitchFamily="34" charset="0"/>
                <a:ea typeface="+mn-ea"/>
                <a:cs typeface="Arial" panose="020B0604020202020204" pitchFamily="34" charset="0"/>
              </a:rPr>
              <a:t>bé</a:t>
            </a:r>
            <a:r>
              <a:rPr lang="en-US" altLang="vi-VN" sz="1800" kern="1200" dirty="0">
                <a:solidFill>
                  <a:srgbClr val="FF3300"/>
                </a:solidFill>
                <a:latin typeface="Arial" panose="020B0604020202020204" pitchFamily="34" charset="0"/>
                <a:ea typeface="+mn-ea"/>
                <a:cs typeface="Arial" panose="020B0604020202020204" pitchFamily="34" charset="0"/>
              </a:rPr>
              <a:t> </a:t>
            </a:r>
            <a:r>
              <a:rPr lang="en-US" altLang="vi-VN" sz="1800" kern="1200" dirty="0" err="1">
                <a:solidFill>
                  <a:srgbClr val="FF3300"/>
                </a:solidFill>
                <a:latin typeface="Arial" panose="020B0604020202020204" pitchFamily="34" charset="0"/>
                <a:ea typeface="+mn-ea"/>
                <a:cs typeface="Arial" panose="020B0604020202020204" pitchFamily="34" charset="0"/>
              </a:rPr>
              <a:t>và</a:t>
            </a:r>
            <a:r>
              <a:rPr lang="en-US" altLang="vi-VN" sz="1800" kern="1200" dirty="0">
                <a:solidFill>
                  <a:srgbClr val="FF3300"/>
                </a:solidFill>
                <a:latin typeface="Arial" panose="020B0604020202020204" pitchFamily="34" charset="0"/>
                <a:ea typeface="+mn-ea"/>
                <a:cs typeface="Arial" panose="020B0604020202020204" pitchFamily="34" charset="0"/>
              </a:rPr>
              <a:t> </a:t>
            </a:r>
            <a:r>
              <a:rPr lang="en-US" altLang="vi-VN" sz="1800" kern="1200" dirty="0" err="1">
                <a:solidFill>
                  <a:srgbClr val="FF3300"/>
                </a:solidFill>
                <a:latin typeface="Arial" panose="020B0604020202020204" pitchFamily="34" charset="0"/>
                <a:ea typeface="+mn-ea"/>
                <a:cs typeface="Arial" panose="020B0604020202020204" pitchFamily="34" charset="0"/>
              </a:rPr>
              <a:t>xích</a:t>
            </a:r>
            <a:r>
              <a:rPr lang="en-US" altLang="vi-VN" sz="1800" kern="1200" dirty="0">
                <a:solidFill>
                  <a:srgbClr val="FF3300"/>
                </a:solidFill>
                <a:latin typeface="Arial" panose="020B0604020202020204" pitchFamily="34" charset="0"/>
                <a:ea typeface="+mn-ea"/>
                <a:cs typeface="Arial" panose="020B0604020202020204" pitchFamily="34" charset="0"/>
              </a:rPr>
              <a:t> </a:t>
            </a:r>
            <a:r>
              <a:rPr lang="en-US" altLang="vi-VN" sz="1800" kern="1200" dirty="0" err="1">
                <a:solidFill>
                  <a:srgbClr val="FF3300"/>
                </a:solidFill>
                <a:latin typeface="Arial" panose="020B0604020202020204" pitchFamily="34" charset="0"/>
                <a:ea typeface="+mn-ea"/>
                <a:cs typeface="Arial" panose="020B0604020202020204" pitchFamily="34" charset="0"/>
              </a:rPr>
              <a:t>đu</a:t>
            </a:r>
            <a:r>
              <a:rPr lang="en-US" altLang="vi-VN" sz="1800" kern="1200" dirty="0">
                <a:solidFill>
                  <a:srgbClr val="FF3300"/>
                </a:solidFill>
                <a:latin typeface="Arial" panose="020B0604020202020204" pitchFamily="34" charset="0"/>
                <a:ea typeface="+mn-ea"/>
                <a:cs typeface="Arial" panose="020B0604020202020204" pitchFamily="34" charset="0"/>
              </a:rPr>
              <a:t>. Do </a:t>
            </a:r>
            <a:r>
              <a:rPr lang="en-US" altLang="vi-VN" sz="1800" kern="1200" dirty="0" err="1">
                <a:solidFill>
                  <a:srgbClr val="FF3300"/>
                </a:solidFill>
                <a:latin typeface="Arial" panose="020B0604020202020204" pitchFamily="34" charset="0"/>
                <a:ea typeface="+mn-ea"/>
                <a:cs typeface="Arial" panose="020B0604020202020204" pitchFamily="34" charset="0"/>
              </a:rPr>
              <a:t>đó</a:t>
            </a:r>
            <a:r>
              <a:rPr lang="en-US" altLang="vi-VN" sz="1800" kern="1200" dirty="0">
                <a:solidFill>
                  <a:srgbClr val="FF3300"/>
                </a:solidFill>
                <a:latin typeface="Arial" panose="020B0604020202020204" pitchFamily="34" charset="0"/>
                <a:ea typeface="+mn-ea"/>
                <a:cs typeface="Arial" panose="020B0604020202020204" pitchFamily="34" charset="0"/>
              </a:rPr>
              <a:t> </a:t>
            </a:r>
            <a:r>
              <a:rPr lang="en-US" altLang="vi-VN" sz="1800" kern="1200" dirty="0" err="1">
                <a:solidFill>
                  <a:srgbClr val="FF3300"/>
                </a:solidFill>
                <a:latin typeface="Arial" panose="020B0604020202020204" pitchFamily="34" charset="0"/>
                <a:ea typeface="+mn-ea"/>
                <a:cs typeface="Arial" panose="020B0604020202020204" pitchFamily="34" charset="0"/>
              </a:rPr>
              <a:t>thi</a:t>
            </a:r>
            <a:r>
              <a:rPr lang="en-US" altLang="vi-VN" sz="1800" kern="1200" dirty="0">
                <a:solidFill>
                  <a:srgbClr val="FF3300"/>
                </a:solidFill>
                <a:latin typeface="Arial" panose="020B0604020202020204" pitchFamily="34" charset="0"/>
                <a:ea typeface="+mn-ea"/>
                <a:cs typeface="Arial" panose="020B0604020202020204" pitchFamily="34" charset="0"/>
              </a:rPr>
              <a:t> </a:t>
            </a:r>
            <a:r>
              <a:rPr lang="en-US" altLang="vi-VN" sz="1800" kern="1200" dirty="0" err="1">
                <a:solidFill>
                  <a:srgbClr val="FF3300"/>
                </a:solidFill>
                <a:latin typeface="Arial" panose="020B0604020202020204" pitchFamily="34" charset="0"/>
                <a:ea typeface="+mn-ea"/>
                <a:cs typeface="Arial" panose="020B0604020202020204" pitchFamily="34" charset="0"/>
              </a:rPr>
              <a:t>thoảng</a:t>
            </a:r>
            <a:r>
              <a:rPr lang="en-US" altLang="vi-VN" sz="1800" kern="1200" dirty="0">
                <a:solidFill>
                  <a:srgbClr val="FF3300"/>
                </a:solidFill>
                <a:latin typeface="Arial" panose="020B0604020202020204" pitchFamily="34" charset="0"/>
                <a:ea typeface="+mn-ea"/>
                <a:cs typeface="Arial" panose="020B0604020202020204" pitchFamily="34" charset="0"/>
              </a:rPr>
              <a:t> </a:t>
            </a:r>
            <a:r>
              <a:rPr lang="en-US" altLang="vi-VN" sz="1800" kern="1200" dirty="0" err="1">
                <a:solidFill>
                  <a:srgbClr val="1C0ECC"/>
                </a:solidFill>
                <a:latin typeface="Arial" panose="020B0604020202020204" pitchFamily="34" charset="0"/>
                <a:ea typeface="+mn-ea"/>
                <a:cs typeface="Arial" panose="020B0604020202020204" pitchFamily="34" charset="0"/>
              </a:rPr>
              <a:t>cần</a:t>
            </a:r>
            <a:r>
              <a:rPr lang="en-US" altLang="vi-VN" sz="1800" kern="1200" dirty="0">
                <a:solidFill>
                  <a:srgbClr val="1C0ECC"/>
                </a:solidFill>
                <a:latin typeface="Arial" panose="020B0604020202020204" pitchFamily="34" charset="0"/>
                <a:ea typeface="+mn-ea"/>
                <a:cs typeface="Arial" panose="020B0604020202020204" pitchFamily="34" charset="0"/>
              </a:rPr>
              <a:t> </a:t>
            </a:r>
            <a:r>
              <a:rPr lang="en-US" altLang="vi-VN" sz="1800" kern="1200" dirty="0" err="1">
                <a:solidFill>
                  <a:srgbClr val="1C0ECC"/>
                </a:solidFill>
                <a:latin typeface="Arial" panose="020B0604020202020204" pitchFamily="34" charset="0"/>
                <a:ea typeface="+mn-ea"/>
                <a:cs typeface="Arial" panose="020B0604020202020204" pitchFamily="34" charset="0"/>
              </a:rPr>
              <a:t>phải</a:t>
            </a:r>
            <a:r>
              <a:rPr lang="en-US" altLang="vi-VN" sz="1800" kern="1200" dirty="0">
                <a:solidFill>
                  <a:srgbClr val="1C0ECC"/>
                </a:solidFill>
                <a:latin typeface="Arial" panose="020B0604020202020204" pitchFamily="34" charset="0"/>
                <a:ea typeface="+mn-ea"/>
                <a:cs typeface="Arial" panose="020B0604020202020204" pitchFamily="34" charset="0"/>
              </a:rPr>
              <a:t> </a:t>
            </a:r>
            <a:r>
              <a:rPr lang="en-US" altLang="vi-VN" sz="1800" kern="1200" dirty="0" err="1">
                <a:solidFill>
                  <a:srgbClr val="1C0ECC"/>
                </a:solidFill>
                <a:latin typeface="Arial" panose="020B0604020202020204" pitchFamily="34" charset="0"/>
                <a:ea typeface="+mn-ea"/>
                <a:cs typeface="Arial" panose="020B0604020202020204" pitchFamily="34" charset="0"/>
              </a:rPr>
              <a:t>đẩy</a:t>
            </a:r>
            <a:r>
              <a:rPr lang="en-US" altLang="vi-VN" sz="1800" kern="1200" dirty="0">
                <a:solidFill>
                  <a:srgbClr val="1C0ECC"/>
                </a:solidFill>
                <a:latin typeface="Arial" panose="020B0604020202020204" pitchFamily="34" charset="0"/>
                <a:ea typeface="+mn-ea"/>
                <a:cs typeface="Arial" panose="020B0604020202020204" pitchFamily="34" charset="0"/>
              </a:rPr>
              <a:t> </a:t>
            </a:r>
            <a:r>
              <a:rPr lang="en-US" altLang="vi-VN" sz="1800" kern="1200" dirty="0" err="1">
                <a:solidFill>
                  <a:srgbClr val="1C0ECC"/>
                </a:solidFill>
                <a:latin typeface="Arial" panose="020B0604020202020204" pitchFamily="34" charset="0"/>
                <a:ea typeface="+mn-ea"/>
                <a:cs typeface="Arial" panose="020B0604020202020204" pitchFamily="34" charset="0"/>
              </a:rPr>
              <a:t>vào</a:t>
            </a:r>
            <a:r>
              <a:rPr lang="en-US" altLang="vi-VN" sz="1800" kern="1200" dirty="0">
                <a:solidFill>
                  <a:srgbClr val="1C0ECC"/>
                </a:solidFill>
                <a:latin typeface="Arial" panose="020B0604020202020204" pitchFamily="34" charset="0"/>
                <a:ea typeface="+mn-ea"/>
                <a:cs typeface="Arial" panose="020B0604020202020204" pitchFamily="34" charset="0"/>
              </a:rPr>
              <a:t> </a:t>
            </a:r>
            <a:r>
              <a:rPr lang="en-US" altLang="vi-VN" sz="1800" kern="1200" dirty="0" err="1">
                <a:solidFill>
                  <a:srgbClr val="1C0ECC"/>
                </a:solidFill>
                <a:latin typeface="Arial" panose="020B0604020202020204" pitchFamily="34" charset="0"/>
                <a:ea typeface="+mn-ea"/>
                <a:cs typeface="Arial" panose="020B0604020202020204" pitchFamily="34" charset="0"/>
              </a:rPr>
              <a:t>xích</a:t>
            </a:r>
            <a:r>
              <a:rPr lang="en-US" altLang="vi-VN" sz="1800" kern="1200" dirty="0">
                <a:solidFill>
                  <a:srgbClr val="1C0ECC"/>
                </a:solidFill>
                <a:latin typeface="Arial" panose="020B0604020202020204" pitchFamily="34" charset="0"/>
                <a:ea typeface="+mn-ea"/>
                <a:cs typeface="Arial" panose="020B0604020202020204" pitchFamily="34" charset="0"/>
              </a:rPr>
              <a:t> </a:t>
            </a:r>
            <a:r>
              <a:rPr lang="en-US" altLang="vi-VN" sz="1800" kern="1200" dirty="0" err="1">
                <a:solidFill>
                  <a:srgbClr val="1C0ECC"/>
                </a:solidFill>
                <a:latin typeface="Arial" panose="020B0604020202020204" pitchFamily="34" charset="0"/>
                <a:ea typeface="+mn-ea"/>
                <a:cs typeface="Arial" panose="020B0604020202020204" pitchFamily="34" charset="0"/>
              </a:rPr>
              <a:t>đu</a:t>
            </a:r>
            <a:r>
              <a:rPr lang="en-US" altLang="vi-VN" sz="1800" kern="1200" dirty="0">
                <a:solidFill>
                  <a:srgbClr val="FF3300"/>
                </a:solidFill>
                <a:latin typeface="Arial" panose="020B0604020202020204" pitchFamily="34" charset="0"/>
                <a:ea typeface="+mn-ea"/>
                <a:cs typeface="Arial" panose="020B0604020202020204" pitchFamily="34" charset="0"/>
              </a:rPr>
              <a:t> </a:t>
            </a:r>
            <a:r>
              <a:rPr lang="en-US" altLang="vi-VN" sz="1800" kern="1200" dirty="0" err="1">
                <a:solidFill>
                  <a:srgbClr val="FF3300"/>
                </a:solidFill>
                <a:latin typeface="Arial" panose="020B0604020202020204" pitchFamily="34" charset="0"/>
                <a:ea typeface="+mn-ea"/>
                <a:cs typeface="Arial" panose="020B0604020202020204" pitchFamily="34" charset="0"/>
              </a:rPr>
              <a:t>để</a:t>
            </a:r>
            <a:r>
              <a:rPr lang="en-US" altLang="vi-VN" sz="1800" kern="1200" dirty="0">
                <a:solidFill>
                  <a:srgbClr val="FF3300"/>
                </a:solidFill>
                <a:latin typeface="Arial" panose="020B0604020202020204" pitchFamily="34" charset="0"/>
                <a:ea typeface="+mn-ea"/>
                <a:cs typeface="Arial" panose="020B0604020202020204" pitchFamily="34" charset="0"/>
              </a:rPr>
              <a:t> </a:t>
            </a:r>
            <a:r>
              <a:rPr lang="en-US" altLang="vi-VN" sz="1800" kern="1200" dirty="0" err="1">
                <a:solidFill>
                  <a:srgbClr val="FF3300"/>
                </a:solidFill>
                <a:latin typeface="Arial" panose="020B0604020202020204" pitchFamily="34" charset="0"/>
                <a:ea typeface="+mn-ea"/>
                <a:cs typeface="Arial" panose="020B0604020202020204" pitchFamily="34" charset="0"/>
              </a:rPr>
              <a:t>nó</a:t>
            </a:r>
            <a:r>
              <a:rPr lang="en-US" altLang="vi-VN" sz="1800" kern="1200" dirty="0">
                <a:solidFill>
                  <a:srgbClr val="FF3300"/>
                </a:solidFill>
                <a:latin typeface="Arial" panose="020B0604020202020204" pitchFamily="34" charset="0"/>
                <a:ea typeface="+mn-ea"/>
                <a:cs typeface="Arial" panose="020B0604020202020204" pitchFamily="34" charset="0"/>
              </a:rPr>
              <a:t> </a:t>
            </a:r>
            <a:r>
              <a:rPr lang="en-US" altLang="vi-VN" sz="1800" kern="1200" dirty="0" err="1">
                <a:solidFill>
                  <a:srgbClr val="FF3300"/>
                </a:solidFill>
                <a:latin typeface="Arial" panose="020B0604020202020204" pitchFamily="34" charset="0"/>
                <a:ea typeface="+mn-ea"/>
                <a:cs typeface="Arial" panose="020B0604020202020204" pitchFamily="34" charset="0"/>
              </a:rPr>
              <a:t>lên</a:t>
            </a:r>
            <a:r>
              <a:rPr lang="en-US" altLang="vi-VN" sz="1800" kern="1200" dirty="0">
                <a:solidFill>
                  <a:srgbClr val="FF3300"/>
                </a:solidFill>
                <a:latin typeface="Arial" panose="020B0604020202020204" pitchFamily="34" charset="0"/>
                <a:ea typeface="+mn-ea"/>
                <a:cs typeface="Arial" panose="020B0604020202020204" pitchFamily="34" charset="0"/>
              </a:rPr>
              <a:t> độ </a:t>
            </a:r>
            <a:r>
              <a:rPr lang="en-US" altLang="vi-VN" sz="1800" kern="1200" dirty="0" err="1">
                <a:solidFill>
                  <a:srgbClr val="FF3300"/>
                </a:solidFill>
                <a:latin typeface="Arial" panose="020B0604020202020204" pitchFamily="34" charset="0"/>
                <a:ea typeface="+mn-ea"/>
                <a:cs typeface="Arial" panose="020B0604020202020204" pitchFamily="34" charset="0"/>
              </a:rPr>
              <a:t>cao</a:t>
            </a:r>
            <a:r>
              <a:rPr lang="en-US" altLang="vi-VN" sz="1800" kern="1200" dirty="0">
                <a:solidFill>
                  <a:srgbClr val="FF3300"/>
                </a:solidFill>
                <a:latin typeface="Arial" panose="020B0604020202020204" pitchFamily="34" charset="0"/>
                <a:ea typeface="+mn-ea"/>
                <a:cs typeface="Arial" panose="020B0604020202020204" pitchFamily="34" charset="0"/>
              </a:rPr>
              <a:t> ban </a:t>
            </a:r>
            <a:r>
              <a:rPr lang="en-US" altLang="vi-VN" sz="1800" kern="1200" dirty="0" err="1">
                <a:solidFill>
                  <a:srgbClr val="FF3300"/>
                </a:solidFill>
                <a:latin typeface="Arial" panose="020B0604020202020204" pitchFamily="34" charset="0"/>
                <a:ea typeface="+mn-ea"/>
                <a:cs typeface="Arial" panose="020B0604020202020204" pitchFamily="34" charset="0"/>
              </a:rPr>
              <a:t>đầu</a:t>
            </a:r>
            <a:r>
              <a:rPr lang="en-US" altLang="vi-VN" sz="1800" kern="1200" dirty="0">
                <a:solidFill>
                  <a:srgbClr val="FF3300"/>
                </a:solidFill>
                <a:latin typeface="Arial" panose="020B0604020202020204" pitchFamily="34" charset="0"/>
                <a:ea typeface="+mn-ea"/>
                <a:cs typeface="Arial" panose="020B0604020202020204" pitchFamily="34" charset="0"/>
              </a:rPr>
              <a:t>.</a:t>
            </a:r>
            <a:r>
              <a:rPr lang="en-US" altLang="vi-VN" sz="1800" kern="1200" dirty="0">
                <a:latin typeface="Arial" panose="020B0604020202020204" pitchFamily="34" charset="0"/>
                <a:ea typeface="+mn-ea"/>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box(in)">
                                      <p:cBhvr>
                                        <p:cTn id="7" dur="500"/>
                                        <p:tgtEl>
                                          <p:spTgt spid="46085"/>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46086"/>
                                        </p:tgtEl>
                                        <p:attrNameLst>
                                          <p:attrName>style.visibility</p:attrName>
                                        </p:attrNameLst>
                                      </p:cBhvr>
                                      <p:to>
                                        <p:strVal val="visible"/>
                                      </p:to>
                                    </p:set>
                                    <p:animEffect transition="in" filter="box(in)">
                                      <p:cBhvr>
                                        <p:cTn id="11" dur="500"/>
                                        <p:tgtEl>
                                          <p:spTgt spid="46086"/>
                                        </p:tgtEl>
                                      </p:cBhvr>
                                    </p:animEffect>
                                  </p:childTnLst>
                                </p:cTn>
                              </p:par>
                            </p:childTnLst>
                          </p:cTn>
                        </p:par>
                        <p:par>
                          <p:cTn id="12" fill="hold" nodeType="afterGroup">
                            <p:stCondLst>
                              <p:cond delay="1000"/>
                            </p:stCondLst>
                            <p:childTnLst>
                              <p:par>
                                <p:cTn id="13" presetID="4" presetClass="entr" presetSubtype="16" fill="hold" nodeType="afterEffect">
                                  <p:stCondLst>
                                    <p:cond delay="0"/>
                                  </p:stCondLst>
                                  <p:childTnLst>
                                    <p:set>
                                      <p:cBhvr>
                                        <p:cTn id="14" dur="1" fill="hold">
                                          <p:stCondLst>
                                            <p:cond delay="0"/>
                                          </p:stCondLst>
                                        </p:cTn>
                                        <p:tgtEl>
                                          <p:spTgt spid="46087"/>
                                        </p:tgtEl>
                                        <p:attrNameLst>
                                          <p:attrName>style.visibility</p:attrName>
                                        </p:attrNameLst>
                                      </p:cBhvr>
                                      <p:to>
                                        <p:strVal val="visible"/>
                                      </p:to>
                                    </p:set>
                                    <p:animEffect transition="in" filter="box(in)">
                                      <p:cBhvr>
                                        <p:cTn id="15" dur="500"/>
                                        <p:tgtEl>
                                          <p:spTgt spid="4608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46088"/>
                                        </p:tgtEl>
                                        <p:attrNameLst>
                                          <p:attrName>style.visibility</p:attrName>
                                        </p:attrNameLst>
                                      </p:cBhvr>
                                      <p:to>
                                        <p:strVal val="visible"/>
                                      </p:to>
                                    </p:set>
                                    <p:anim calcmode="lin" valueType="num">
                                      <p:cBhvr additive="base">
                                        <p:cTn id="20" dur="500" fill="hold"/>
                                        <p:tgtEl>
                                          <p:spTgt spid="46088"/>
                                        </p:tgtEl>
                                        <p:attrNameLst>
                                          <p:attrName>ppt_x</p:attrName>
                                        </p:attrNameLst>
                                      </p:cBhvr>
                                      <p:tavLst>
                                        <p:tav tm="0">
                                          <p:val>
                                            <p:strVal val="#ppt_x"/>
                                          </p:val>
                                        </p:tav>
                                        <p:tav tm="100000">
                                          <p:val>
                                            <p:strVal val="#ppt_x"/>
                                          </p:val>
                                        </p:tav>
                                      </p:tavLst>
                                    </p:anim>
                                    <p:anim calcmode="lin" valueType="num">
                                      <p:cBhvr additive="base">
                                        <p:cTn id="21" dur="500" fill="hold"/>
                                        <p:tgtEl>
                                          <p:spTgt spid="460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p:bldP spid="4608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0" name="Picture 6" descr="20210712033633_wm_shs-khoa-hoc-tu-nhien-6">
            <a:extLst>
              <a:ext uri="{FF2B5EF4-FFF2-40B4-BE49-F238E27FC236}">
                <a16:creationId xmlns:a16="http://schemas.microsoft.com/office/drawing/2014/main" id="{3B5DD733-C0A1-5809-3BBA-5683B4C7DB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4261" t="22330" r="7098" b="47905"/>
          <a:stretch>
            <a:fillRect/>
          </a:stretch>
        </p:blipFill>
        <p:spPr bwMode="auto">
          <a:xfrm>
            <a:off x="1257300" y="1485900"/>
            <a:ext cx="162877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Text Box 7">
            <a:extLst>
              <a:ext uri="{FF2B5EF4-FFF2-40B4-BE49-F238E27FC236}">
                <a16:creationId xmlns:a16="http://schemas.microsoft.com/office/drawing/2014/main" id="{D71D2A9C-5393-691A-72C9-D02C0EF1930A}"/>
              </a:ext>
            </a:extLst>
          </p:cNvPr>
          <p:cNvSpPr txBox="1">
            <a:spLocks noChangeArrowheads="1"/>
          </p:cNvSpPr>
          <p:nvPr/>
        </p:nvSpPr>
        <p:spPr bwMode="auto">
          <a:xfrm>
            <a:off x="3360218" y="1357943"/>
            <a:ext cx="50292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buFontTx/>
              <a:buChar char="-"/>
            </a:pPr>
            <a:r>
              <a:rPr lang="vi-VN" altLang="vi-VN" sz="1800" kern="1200" dirty="0">
                <a:latin typeface="Arial" panose="020B0604020202020204" pitchFamily="34" charset="0"/>
                <a:ea typeface="+mn-ea"/>
                <a:cs typeface="Arial" panose="020B0604020202020204" pitchFamily="34" charset="0"/>
              </a:rPr>
              <a:t>Làm thí nghiệm quả bóng nảy: </a:t>
            </a:r>
          </a:p>
          <a:p>
            <a:pPr defTabSz="685800" fontAlgn="base">
              <a:spcBef>
                <a:spcPct val="50000"/>
              </a:spcBef>
              <a:spcAft>
                <a:spcPct val="0"/>
              </a:spcAft>
              <a:buClrTx/>
            </a:pPr>
            <a:r>
              <a:rPr lang="vi-VN" altLang="vi-VN" sz="1800" kern="1200" dirty="0">
                <a:latin typeface="Arial" panose="020B0604020202020204" pitchFamily="34" charset="0"/>
                <a:ea typeface="+mn-ea"/>
                <a:cs typeface="Arial" panose="020B0604020202020204" pitchFamily="34" charset="0"/>
              </a:rPr>
              <a:t>+Nêu nhận xét về </a:t>
            </a:r>
            <a:r>
              <a:rPr lang="en-US" altLang="vi-VN" sz="1800" kern="1200" dirty="0">
                <a:latin typeface="Arial" panose="020B0604020202020204" pitchFamily="34" charset="0"/>
                <a:ea typeface="+mn-ea"/>
                <a:cs typeface="Arial" panose="020B0604020202020204" pitchFamily="34" charset="0"/>
              </a:rPr>
              <a:t>độ </a:t>
            </a:r>
            <a:r>
              <a:rPr lang="en-US" altLang="vi-VN" sz="1800" kern="1200" dirty="0" err="1">
                <a:latin typeface="Arial" panose="020B0604020202020204" pitchFamily="34" charset="0"/>
                <a:ea typeface="+mn-ea"/>
                <a:cs typeface="Arial" panose="020B0604020202020204" pitchFamily="34" charset="0"/>
              </a:rPr>
              <a:t>cao</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của</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quả</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bóng</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trong</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quá</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trình</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chuyển</a:t>
            </a:r>
            <a:r>
              <a:rPr lang="en-US" altLang="vi-VN" sz="1800" kern="1200" dirty="0">
                <a:latin typeface="Arial" panose="020B0604020202020204" pitchFamily="34" charset="0"/>
                <a:ea typeface="+mn-ea"/>
                <a:cs typeface="Arial" panose="020B0604020202020204" pitchFamily="34" charset="0"/>
              </a:rPr>
              <a:t> động.</a:t>
            </a:r>
            <a:endParaRPr lang="vi-VN" altLang="vi-VN" sz="1800" kern="1200" dirty="0">
              <a:latin typeface="Arial" panose="020B0604020202020204" pitchFamily="34" charset="0"/>
              <a:ea typeface="+mn-ea"/>
              <a:cs typeface="Arial" panose="020B0604020202020204" pitchFamily="34" charset="0"/>
            </a:endParaRPr>
          </a:p>
          <a:p>
            <a:pPr defTabSz="685800" fontAlgn="base">
              <a:spcBef>
                <a:spcPct val="50000"/>
              </a:spcBef>
              <a:spcAft>
                <a:spcPct val="0"/>
              </a:spcAft>
              <a:buClrTx/>
            </a:pPr>
            <a:r>
              <a:rPr lang="vi-VN" altLang="vi-VN" sz="1800" kern="1200" dirty="0">
                <a:latin typeface="Arial" panose="020B0604020202020204" pitchFamily="34" charset="0"/>
                <a:ea typeface="+mn-ea"/>
                <a:cs typeface="Arial" panose="020B0604020202020204" pitchFamily="34" charset="0"/>
              </a:rPr>
              <a:t>+ Có phải định luật bảo toàn năng lượng trong trường hợp này không còn đúng? </a:t>
            </a:r>
            <a:endParaRPr lang="en-US" altLang="vi-VN" sz="1800" kern="1200" dirty="0">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nodeType="afterEffect">
                                  <p:stCondLst>
                                    <p:cond delay="0"/>
                                  </p:stCondLst>
                                  <p:childTnLst>
                                    <p:set>
                                      <p:cBhvr>
                                        <p:cTn id="6" dur="1" fill="hold">
                                          <p:stCondLst>
                                            <p:cond delay="0"/>
                                          </p:stCondLst>
                                        </p:cTn>
                                        <p:tgtEl>
                                          <p:spTgt spid="47110"/>
                                        </p:tgtEl>
                                        <p:attrNameLst>
                                          <p:attrName>style.visibility</p:attrName>
                                        </p:attrNameLst>
                                      </p:cBhvr>
                                      <p:to>
                                        <p:strVal val="visible"/>
                                      </p:to>
                                    </p:set>
                                    <p:animEffect transition="in" filter="blinds(horizontal)">
                                      <p:cBhvr>
                                        <p:cTn id="7" dur="500"/>
                                        <p:tgtEl>
                                          <p:spTgt spid="47110"/>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47111"/>
                                        </p:tgtEl>
                                        <p:attrNameLst>
                                          <p:attrName>style.visibility</p:attrName>
                                        </p:attrNameLst>
                                      </p:cBhvr>
                                      <p:to>
                                        <p:strVal val="visible"/>
                                      </p:to>
                                    </p:set>
                                    <p:animEffect transition="in" filter="box(in)">
                                      <p:cBhvr>
                                        <p:cTn id="11" dur="500"/>
                                        <p:tgtEl>
                                          <p:spTgt spid="47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Text Box 6">
            <a:extLst>
              <a:ext uri="{FF2B5EF4-FFF2-40B4-BE49-F238E27FC236}">
                <a16:creationId xmlns:a16="http://schemas.microsoft.com/office/drawing/2014/main" id="{394C0647-DB2F-FF33-FEE0-BE1A8FB62B6F}"/>
              </a:ext>
            </a:extLst>
          </p:cNvPr>
          <p:cNvSpPr txBox="1">
            <a:spLocks noChangeArrowheads="1"/>
          </p:cNvSpPr>
          <p:nvPr/>
        </p:nvSpPr>
        <p:spPr bwMode="auto">
          <a:xfrm>
            <a:off x="2171700" y="571500"/>
            <a:ext cx="4343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vi-VN" sz="1800" kern="1200">
                <a:latin typeface="Arial" panose="020B0604020202020204" pitchFamily="34" charset="0"/>
                <a:ea typeface="+mn-ea"/>
                <a:cs typeface="Arial" panose="020B0604020202020204" pitchFamily="34" charset="0"/>
              </a:rPr>
              <a:t>Chọn từ thích hợp điền vào chỗ trống</a:t>
            </a:r>
          </a:p>
        </p:txBody>
      </p:sp>
      <p:sp>
        <p:nvSpPr>
          <p:cNvPr id="48136" name="Text Box 8">
            <a:extLst>
              <a:ext uri="{FF2B5EF4-FFF2-40B4-BE49-F238E27FC236}">
                <a16:creationId xmlns:a16="http://schemas.microsoft.com/office/drawing/2014/main" id="{0C5AD154-D050-8E56-8D97-DD781DAD1909}"/>
              </a:ext>
            </a:extLst>
          </p:cNvPr>
          <p:cNvSpPr txBox="1">
            <a:spLocks noChangeArrowheads="1"/>
          </p:cNvSpPr>
          <p:nvPr/>
        </p:nvSpPr>
        <p:spPr bwMode="auto">
          <a:xfrm>
            <a:off x="7003530" y="918389"/>
            <a:ext cx="2228850" cy="2862322"/>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fontAlgn="base">
              <a:spcBef>
                <a:spcPct val="50000"/>
              </a:spcBef>
              <a:spcAft>
                <a:spcPct val="0"/>
              </a:spcAft>
              <a:buClrTx/>
              <a:buFontTx/>
              <a:buChar char="-"/>
            </a:pPr>
            <a:r>
              <a:rPr lang="en-US" altLang="vi-VN" sz="1800" kern="1200">
                <a:solidFill>
                  <a:srgbClr val="FF3300"/>
                </a:solidFill>
                <a:latin typeface="Arial" panose="020B0604020202020204" pitchFamily="34" charset="0"/>
                <a:ea typeface="+mn-ea"/>
                <a:cs typeface="Arial" panose="020B0604020202020204" pitchFamily="34" charset="0"/>
              </a:rPr>
              <a:t>động năng</a:t>
            </a:r>
          </a:p>
          <a:p>
            <a:pPr defTabSz="685800" fontAlgn="base">
              <a:spcBef>
                <a:spcPct val="50000"/>
              </a:spcBef>
              <a:spcAft>
                <a:spcPct val="0"/>
              </a:spcAft>
              <a:buClrTx/>
            </a:pPr>
            <a:r>
              <a:rPr lang="en-US" altLang="vi-VN" sz="1800" kern="1200">
                <a:solidFill>
                  <a:srgbClr val="FF3300"/>
                </a:solidFill>
                <a:latin typeface="Arial" panose="020B0604020202020204" pitchFamily="34" charset="0"/>
                <a:ea typeface="+mn-ea"/>
                <a:cs typeface="Arial" panose="020B0604020202020204" pitchFamily="34" charset="0"/>
              </a:rPr>
              <a:t>-thế năng</a:t>
            </a:r>
          </a:p>
          <a:p>
            <a:pPr defTabSz="685800" fontAlgn="base">
              <a:spcBef>
                <a:spcPct val="50000"/>
              </a:spcBef>
              <a:spcAft>
                <a:spcPct val="0"/>
              </a:spcAft>
              <a:buClrTx/>
              <a:buFontTx/>
              <a:buChar char="-"/>
            </a:pPr>
            <a:r>
              <a:rPr lang="en-US" altLang="vi-VN" sz="1800" kern="1200">
                <a:solidFill>
                  <a:srgbClr val="FF3300"/>
                </a:solidFill>
                <a:latin typeface="Arial" panose="020B0604020202020204" pitchFamily="34" charset="0"/>
                <a:ea typeface="+mn-ea"/>
                <a:cs typeface="Arial" panose="020B0604020202020204" pitchFamily="34" charset="0"/>
              </a:rPr>
              <a:t>nhiệt năng</a:t>
            </a:r>
          </a:p>
          <a:p>
            <a:pPr defTabSz="685800" fontAlgn="base">
              <a:spcBef>
                <a:spcPct val="50000"/>
              </a:spcBef>
              <a:spcAft>
                <a:spcPct val="0"/>
              </a:spcAft>
              <a:buClrTx/>
              <a:buFontTx/>
              <a:buChar char="-"/>
            </a:pPr>
            <a:r>
              <a:rPr lang="en-US" altLang="vi-VN" sz="1800" kern="1200">
                <a:solidFill>
                  <a:srgbClr val="FF3300"/>
                </a:solidFill>
                <a:latin typeface="Arial" panose="020B0604020202020204" pitchFamily="34" charset="0"/>
                <a:ea typeface="+mn-ea"/>
                <a:cs typeface="Arial" panose="020B0604020202020204" pitchFamily="34" charset="0"/>
              </a:rPr>
              <a:t>chuyển hóa</a:t>
            </a:r>
          </a:p>
          <a:p>
            <a:pPr defTabSz="685800" fontAlgn="base">
              <a:spcBef>
                <a:spcPct val="50000"/>
              </a:spcBef>
              <a:spcAft>
                <a:spcPct val="0"/>
              </a:spcAft>
              <a:buClrTx/>
            </a:pPr>
            <a:r>
              <a:rPr lang="en-US" altLang="vi-VN" sz="1800" kern="1200">
                <a:solidFill>
                  <a:srgbClr val="FF3300"/>
                </a:solidFill>
                <a:latin typeface="Arial" panose="020B0604020202020204" pitchFamily="34" charset="0"/>
                <a:ea typeface="+mn-ea"/>
                <a:cs typeface="Arial" panose="020B0604020202020204" pitchFamily="34" charset="0"/>
              </a:rPr>
              <a:t>-bảo toàn</a:t>
            </a:r>
          </a:p>
          <a:p>
            <a:pPr defTabSz="685800" fontAlgn="base">
              <a:spcBef>
                <a:spcPct val="50000"/>
              </a:spcBef>
              <a:spcAft>
                <a:spcPct val="0"/>
              </a:spcAft>
              <a:buClrTx/>
            </a:pPr>
            <a:r>
              <a:rPr lang="en-US" altLang="vi-VN" sz="1800" kern="1200">
                <a:solidFill>
                  <a:srgbClr val="FF3300"/>
                </a:solidFill>
                <a:latin typeface="Arial" panose="020B0604020202020204" pitchFamily="34" charset="0"/>
                <a:ea typeface="+mn-ea"/>
                <a:cs typeface="Arial" panose="020B0604020202020204" pitchFamily="34" charset="0"/>
              </a:rPr>
              <a:t>-tự mất đi</a:t>
            </a:r>
          </a:p>
          <a:p>
            <a:pPr defTabSz="685800" fontAlgn="base">
              <a:spcBef>
                <a:spcPct val="50000"/>
              </a:spcBef>
              <a:spcAft>
                <a:spcPct val="0"/>
              </a:spcAft>
              <a:buClrTx/>
              <a:buFontTx/>
              <a:buChar char="-"/>
            </a:pPr>
            <a:r>
              <a:rPr lang="en-US" altLang="vi-VN" sz="1800" kern="1200">
                <a:solidFill>
                  <a:srgbClr val="FF3300"/>
                </a:solidFill>
                <a:latin typeface="Arial" panose="020B0604020202020204" pitchFamily="34" charset="0"/>
                <a:ea typeface="+mn-ea"/>
                <a:cs typeface="Arial" panose="020B0604020202020204" pitchFamily="34" charset="0"/>
              </a:rPr>
              <a:t>năng lượng âm</a:t>
            </a:r>
          </a:p>
        </p:txBody>
      </p:sp>
      <p:sp>
        <p:nvSpPr>
          <p:cNvPr id="48137" name="Text Box 9">
            <a:extLst>
              <a:ext uri="{FF2B5EF4-FFF2-40B4-BE49-F238E27FC236}">
                <a16:creationId xmlns:a16="http://schemas.microsoft.com/office/drawing/2014/main" id="{760DB515-1140-AFCD-B4B4-5F377AA13CE0}"/>
              </a:ext>
            </a:extLst>
          </p:cNvPr>
          <p:cNvSpPr txBox="1">
            <a:spLocks noChangeArrowheads="1"/>
          </p:cNvSpPr>
          <p:nvPr/>
        </p:nvSpPr>
        <p:spPr bwMode="auto">
          <a:xfrm>
            <a:off x="1314450" y="966788"/>
            <a:ext cx="520065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0"/>
              </a:spcBef>
              <a:spcAft>
                <a:spcPct val="0"/>
              </a:spcAft>
              <a:buClrTx/>
            </a:pPr>
            <a:r>
              <a:rPr lang="en-US" altLang="vi-VN" sz="1800" kern="1200" dirty="0">
                <a:latin typeface="Arial" panose="020B0604020202020204" pitchFamily="34" charset="0"/>
                <a:ea typeface="+mn-ea"/>
                <a:cs typeface="Arial" panose="020B0604020202020204" pitchFamily="34" charset="0"/>
              </a:rPr>
              <a:t>a) Khi </a:t>
            </a:r>
            <a:r>
              <a:rPr lang="en-US" altLang="vi-VN" sz="1800" kern="1200" dirty="0" err="1">
                <a:latin typeface="Arial" panose="020B0604020202020204" pitchFamily="34" charset="0"/>
                <a:ea typeface="+mn-ea"/>
                <a:cs typeface="Arial" panose="020B0604020202020204" pitchFamily="34" charset="0"/>
              </a:rPr>
              <a:t>quả</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bóng</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được</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giữ</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yên</a:t>
            </a:r>
            <a:r>
              <a:rPr lang="en-US" altLang="vi-VN" sz="1800" kern="1200" dirty="0">
                <a:latin typeface="Arial" panose="020B0604020202020204" pitchFamily="34" charset="0"/>
                <a:ea typeface="+mn-ea"/>
                <a:cs typeface="Arial" panose="020B0604020202020204" pitchFamily="34" charset="0"/>
              </a:rPr>
              <a:t> ở </a:t>
            </a:r>
            <a:r>
              <a:rPr lang="en-US" altLang="vi-VN" sz="1800" kern="1200" dirty="0" err="1">
                <a:latin typeface="Arial" panose="020B0604020202020204" pitchFamily="34" charset="0"/>
                <a:ea typeface="+mn-ea"/>
                <a:cs typeface="Arial" panose="020B0604020202020204" pitchFamily="34" charset="0"/>
              </a:rPr>
              <a:t>trên</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cao</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nó</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đang</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có</a:t>
            </a:r>
            <a:r>
              <a:rPr lang="en-US" altLang="vi-VN" sz="1800" kern="1200" dirty="0">
                <a:latin typeface="Arial" panose="020B0604020202020204" pitchFamily="34" charset="0"/>
                <a:ea typeface="+mn-ea"/>
                <a:cs typeface="Arial" panose="020B0604020202020204" pitchFamily="34" charset="0"/>
              </a:rPr>
              <a:t>............</a:t>
            </a:r>
          </a:p>
          <a:p>
            <a:pPr defTabSz="685800" fontAlgn="base">
              <a:spcBef>
                <a:spcPct val="0"/>
              </a:spcBef>
              <a:spcAft>
                <a:spcPct val="0"/>
              </a:spcAft>
              <a:buClrTx/>
            </a:pPr>
            <a:r>
              <a:rPr lang="en-US" altLang="vi-VN" sz="1800" kern="1200" dirty="0">
                <a:latin typeface="Arial" panose="020B0604020202020204" pitchFamily="34" charset="0"/>
                <a:ea typeface="+mn-ea"/>
                <a:cs typeface="Arial" panose="020B0604020202020204" pitchFamily="34" charset="0"/>
              </a:rPr>
              <a:t>Khi </a:t>
            </a:r>
            <a:r>
              <a:rPr lang="en-US" altLang="vi-VN" sz="1800" kern="1200" dirty="0" err="1">
                <a:latin typeface="Arial" panose="020B0604020202020204" pitchFamily="34" charset="0"/>
                <a:ea typeface="+mn-ea"/>
                <a:cs typeface="Arial" panose="020B0604020202020204" pitchFamily="34" charset="0"/>
              </a:rPr>
              <a:t>quả</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bóng</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được</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thả</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rơi</a:t>
            </a:r>
            <a:r>
              <a:rPr lang="en-US" altLang="vi-VN" sz="1800" kern="1200" dirty="0">
                <a:latin typeface="Arial" panose="020B0604020202020204" pitchFamily="34" charset="0"/>
                <a:ea typeface="+mn-ea"/>
                <a:cs typeface="Arial" panose="020B0604020202020204" pitchFamily="34" charset="0"/>
              </a:rPr>
              <a:t>,................</a:t>
            </a:r>
            <a:r>
              <a:rPr lang="en-US" altLang="vi-VN" sz="1800" kern="1200" dirty="0" err="1">
                <a:latin typeface="Arial" panose="020B0604020202020204" pitchFamily="34" charset="0"/>
                <a:ea typeface="+mn-ea"/>
                <a:cs typeface="Arial" panose="020B0604020202020204" pitchFamily="34" charset="0"/>
              </a:rPr>
              <a:t>của</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nó</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được</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chuyển</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hóa</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thành</a:t>
            </a:r>
            <a:r>
              <a:rPr lang="en-US" altLang="vi-VN" sz="1800" kern="1200" dirty="0">
                <a:latin typeface="Arial" panose="020B0604020202020204" pitchFamily="34" charset="0"/>
                <a:ea typeface="+mn-ea"/>
                <a:cs typeface="Arial" panose="020B0604020202020204" pitchFamily="34" charset="0"/>
              </a:rPr>
              <a:t>...........</a:t>
            </a:r>
          </a:p>
          <a:p>
            <a:pPr defTabSz="685800" fontAlgn="base">
              <a:spcBef>
                <a:spcPct val="0"/>
              </a:spcBef>
              <a:spcAft>
                <a:spcPct val="0"/>
              </a:spcAft>
              <a:buClrTx/>
            </a:pPr>
            <a:r>
              <a:rPr lang="en-US" altLang="vi-VN" sz="1800" kern="1200" dirty="0">
                <a:latin typeface="Arial" panose="020B0604020202020204" pitchFamily="34" charset="0"/>
                <a:ea typeface="+mn-ea"/>
                <a:cs typeface="Arial" panose="020B0604020202020204" pitchFamily="34" charset="0"/>
              </a:rPr>
              <a:t>b) </a:t>
            </a:r>
            <a:r>
              <a:rPr lang="en-US" altLang="vi-VN" sz="1800" kern="1200" dirty="0" err="1">
                <a:latin typeface="Arial" panose="020B0604020202020204" pitchFamily="34" charset="0"/>
                <a:ea typeface="+mn-ea"/>
                <a:cs typeface="Arial" panose="020B0604020202020204" pitchFamily="34" charset="0"/>
              </a:rPr>
              <a:t>Quả</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bóng</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không</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thể</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nảy</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trở</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lại</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độ</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cao</a:t>
            </a:r>
            <a:r>
              <a:rPr lang="en-US" altLang="vi-VN" sz="1800" kern="1200" dirty="0">
                <a:latin typeface="Arial" panose="020B0604020202020204" pitchFamily="34" charset="0"/>
                <a:ea typeface="+mn-ea"/>
                <a:cs typeface="Arial" panose="020B0604020202020204" pitchFamily="34" charset="0"/>
              </a:rPr>
              <a:t> ban </a:t>
            </a:r>
            <a:r>
              <a:rPr lang="en-US" altLang="vi-VN" sz="1800" kern="1200" dirty="0" err="1">
                <a:latin typeface="Arial" panose="020B0604020202020204" pitchFamily="34" charset="0"/>
                <a:ea typeface="+mn-ea"/>
                <a:cs typeface="Arial" panose="020B0604020202020204" pitchFamily="34" charset="0"/>
              </a:rPr>
              <a:t>đầu</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nơi</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nó</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được</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thả</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rơi</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bởi</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vì</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không</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phải</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tất</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cả</a:t>
            </a:r>
            <a:endParaRPr lang="en-US" altLang="vi-VN" sz="1800" kern="1200" dirty="0">
              <a:latin typeface="Arial" panose="020B0604020202020204" pitchFamily="34" charset="0"/>
              <a:ea typeface="+mn-ea"/>
              <a:cs typeface="Arial" panose="020B0604020202020204" pitchFamily="34" charset="0"/>
            </a:endParaRPr>
          </a:p>
          <a:p>
            <a:pPr defTabSz="685800" fontAlgn="base">
              <a:spcBef>
                <a:spcPct val="0"/>
              </a:spcBef>
              <a:spcAft>
                <a:spcPct val="0"/>
              </a:spcAft>
              <a:buClrTx/>
            </a:pP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của</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nó</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biến</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thành</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Thực</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tế</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luôn</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có</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một</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phần</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năng</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lượng</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của</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nó</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được</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chuyển</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hóa</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thành</a:t>
            </a:r>
            <a:r>
              <a:rPr lang="en-US" altLang="vi-VN" sz="1800" kern="1200" dirty="0">
                <a:latin typeface="Arial" panose="020B0604020202020204" pitchFamily="34" charset="0"/>
                <a:ea typeface="+mn-ea"/>
                <a:cs typeface="Arial" panose="020B0604020202020204" pitchFamily="34" charset="0"/>
              </a:rPr>
              <a:t> .............. ....</a:t>
            </a:r>
            <a:r>
              <a:rPr lang="en-US" altLang="vi-VN" sz="1800" kern="1200" dirty="0" err="1">
                <a:latin typeface="Arial" panose="020B0604020202020204" pitchFamily="34" charset="0"/>
                <a:ea typeface="+mn-ea"/>
                <a:cs typeface="Arial" panose="020B0604020202020204" pitchFamily="34" charset="0"/>
              </a:rPr>
              <a:t>và</a:t>
            </a:r>
            <a:r>
              <a:rPr lang="en-US" altLang="vi-VN" sz="1800" kern="1200" dirty="0">
                <a:latin typeface="Arial" panose="020B0604020202020204" pitchFamily="34" charset="0"/>
                <a:ea typeface="+mn-ea"/>
                <a:cs typeface="Arial" panose="020B0604020202020204" pitchFamily="34" charset="0"/>
              </a:rPr>
              <a:t>.............................</a:t>
            </a:r>
            <a:r>
              <a:rPr lang="en-US" altLang="vi-VN" sz="1800" kern="1200" dirty="0" err="1">
                <a:latin typeface="Arial" panose="020B0604020202020204" pitchFamily="34" charset="0"/>
                <a:ea typeface="+mn-ea"/>
                <a:cs typeface="Arial" panose="020B0604020202020204" pitchFamily="34" charset="0"/>
              </a:rPr>
              <a:t>trong</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khi</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va</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chạm</a:t>
            </a:r>
            <a:r>
              <a:rPr lang="en-US" altLang="vi-VN" sz="1800" kern="1200" dirty="0">
                <a:latin typeface="Arial" panose="020B0604020202020204" pitchFamily="34" charset="0"/>
                <a:ea typeface="+mn-ea"/>
                <a:cs typeface="Arial" panose="020B0604020202020204" pitchFamily="34" charset="0"/>
              </a:rPr>
              <a:t>.</a:t>
            </a:r>
          </a:p>
          <a:p>
            <a:pPr defTabSz="685800" fontAlgn="base">
              <a:spcBef>
                <a:spcPct val="0"/>
              </a:spcBef>
              <a:spcAft>
                <a:spcPct val="0"/>
              </a:spcAft>
              <a:buClrTx/>
            </a:pPr>
            <a:r>
              <a:rPr lang="en-US" altLang="vi-VN" sz="1800" kern="1200" dirty="0">
                <a:latin typeface="Arial" panose="020B0604020202020204" pitchFamily="34" charset="0"/>
                <a:ea typeface="+mn-ea"/>
                <a:cs typeface="Arial" panose="020B0604020202020204" pitchFamily="34" charset="0"/>
              </a:rPr>
              <a:t>c) Trong </a:t>
            </a:r>
            <a:r>
              <a:rPr lang="en-US" altLang="vi-VN" sz="1800" kern="1200" dirty="0" err="1">
                <a:latin typeface="Arial" panose="020B0604020202020204" pitchFamily="34" charset="0"/>
                <a:ea typeface="+mn-ea"/>
                <a:cs typeface="Arial" panose="020B0604020202020204" pitchFamily="34" charset="0"/>
              </a:rPr>
              <a:t>quá</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trình</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chuyển</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động</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của</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quả</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bóng</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luôn</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có</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sự</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từ</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dạng</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năng</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lượng</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này</a:t>
            </a:r>
            <a:r>
              <a:rPr lang="en-US" altLang="vi-VN" sz="1800" kern="1200" dirty="0">
                <a:latin typeface="Arial" panose="020B0604020202020204" pitchFamily="34" charset="0"/>
                <a:ea typeface="+mn-ea"/>
                <a:cs typeface="Arial" panose="020B0604020202020204" pitchFamily="34" charset="0"/>
              </a:rPr>
              <a:t> sang </a:t>
            </a:r>
            <a:r>
              <a:rPr lang="en-US" altLang="vi-VN" sz="1800" kern="1200" dirty="0" err="1">
                <a:latin typeface="Arial" panose="020B0604020202020204" pitchFamily="34" charset="0"/>
                <a:ea typeface="+mn-ea"/>
                <a:cs typeface="Arial" panose="020B0604020202020204" pitchFamily="34" charset="0"/>
              </a:rPr>
              <a:t>dạng</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năng</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lượng</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khác</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Năng</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lượng</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toàn</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phần</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của</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quả</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bóng</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luôn</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được</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không</a:t>
            </a:r>
            <a:r>
              <a:rPr lang="en-US" altLang="vi-VN" sz="1800" kern="1200" dirty="0">
                <a:latin typeface="Arial" panose="020B0604020202020204" pitchFamily="34" charset="0"/>
                <a:ea typeface="+mn-ea"/>
                <a:cs typeface="Arial" panose="020B0604020202020204" pitchFamily="34" charset="0"/>
              </a:rPr>
              <a:t> bao </a:t>
            </a:r>
            <a:r>
              <a:rPr lang="en-US" altLang="vi-VN" sz="1800" kern="1200" dirty="0" err="1">
                <a:latin typeface="Arial" panose="020B0604020202020204" pitchFamily="34" charset="0"/>
                <a:ea typeface="+mn-ea"/>
                <a:cs typeface="Arial" panose="020B0604020202020204" pitchFamily="34" charset="0"/>
              </a:rPr>
              <a:t>giờ</a:t>
            </a:r>
            <a:r>
              <a:rPr lang="en-US" altLang="vi-VN" sz="1800" kern="1200" dirty="0">
                <a:latin typeface="Arial" panose="020B0604020202020204" pitchFamily="34" charset="0"/>
                <a:ea typeface="+mn-ea"/>
                <a:cs typeface="Arial" panose="020B0604020202020204" pitchFamily="34" charset="0"/>
              </a:rPr>
              <a:t> ..................... </a:t>
            </a:r>
            <a:r>
              <a:rPr lang="en-US" altLang="vi-VN" sz="1800" kern="1200" dirty="0" err="1">
                <a:latin typeface="Arial" panose="020B0604020202020204" pitchFamily="34" charset="0"/>
                <a:ea typeface="+mn-ea"/>
                <a:cs typeface="Arial" panose="020B0604020202020204" pitchFamily="34" charset="0"/>
              </a:rPr>
              <a:t>hoặc</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được</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tạo</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ra</a:t>
            </a:r>
            <a:r>
              <a:rPr lang="en-US" altLang="vi-VN" sz="1800" kern="1200" dirty="0">
                <a:latin typeface="Arial" panose="020B0604020202020204" pitchFamily="34" charset="0"/>
                <a:ea typeface="+mn-ea"/>
                <a:cs typeface="Arial" panose="020B0604020202020204" pitchFamily="34" charset="0"/>
              </a:rPr>
              <a:t> </a:t>
            </a:r>
            <a:r>
              <a:rPr lang="en-US" altLang="vi-VN" sz="1800" kern="1200" dirty="0" err="1">
                <a:latin typeface="Arial" panose="020B0604020202020204" pitchFamily="34" charset="0"/>
                <a:ea typeface="+mn-ea"/>
                <a:cs typeface="Arial" panose="020B0604020202020204" pitchFamily="34" charset="0"/>
              </a:rPr>
              <a:t>thêm</a:t>
            </a:r>
            <a:r>
              <a:rPr lang="en-US" altLang="vi-VN" sz="1800" kern="1200" dirty="0">
                <a:latin typeface="Arial" panose="020B0604020202020204" pitchFamily="34" charset="0"/>
                <a:ea typeface="+mn-ea"/>
                <a:cs typeface="Arial" panose="020B0604020202020204" pitchFamily="34" charset="0"/>
              </a:rPr>
              <a:t>.</a:t>
            </a:r>
          </a:p>
        </p:txBody>
      </p:sp>
      <p:sp>
        <p:nvSpPr>
          <p:cNvPr id="48138" name="Text Box 10">
            <a:extLst>
              <a:ext uri="{FF2B5EF4-FFF2-40B4-BE49-F238E27FC236}">
                <a16:creationId xmlns:a16="http://schemas.microsoft.com/office/drawing/2014/main" id="{E441EBCB-F162-F19D-FAD9-6B0F76BCA5D1}"/>
              </a:ext>
            </a:extLst>
          </p:cNvPr>
          <p:cNvSpPr txBox="1">
            <a:spLocks noChangeArrowheads="1"/>
          </p:cNvSpPr>
          <p:nvPr/>
        </p:nvSpPr>
        <p:spPr bwMode="auto">
          <a:xfrm>
            <a:off x="2171700" y="1238250"/>
            <a:ext cx="1085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vi-VN" sz="1800" kern="1200">
                <a:solidFill>
                  <a:srgbClr val="FF3300"/>
                </a:solidFill>
                <a:latin typeface="Arial" panose="020B0604020202020204" pitchFamily="34" charset="0"/>
                <a:ea typeface="+mn-ea"/>
                <a:cs typeface="Arial" panose="020B0604020202020204" pitchFamily="34" charset="0"/>
              </a:rPr>
              <a:t>thế năng</a:t>
            </a:r>
          </a:p>
        </p:txBody>
      </p:sp>
      <p:sp>
        <p:nvSpPr>
          <p:cNvPr id="48139" name="Text Box 11">
            <a:extLst>
              <a:ext uri="{FF2B5EF4-FFF2-40B4-BE49-F238E27FC236}">
                <a16:creationId xmlns:a16="http://schemas.microsoft.com/office/drawing/2014/main" id="{1BD13D9E-0D45-39DE-CA3A-0675892FECED}"/>
              </a:ext>
            </a:extLst>
          </p:cNvPr>
          <p:cNvSpPr txBox="1">
            <a:spLocks noChangeArrowheads="1"/>
          </p:cNvSpPr>
          <p:nvPr/>
        </p:nvSpPr>
        <p:spPr bwMode="auto">
          <a:xfrm>
            <a:off x="2228850" y="1209675"/>
            <a:ext cx="628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vi-VN" sz="1800" kern="1200">
                <a:solidFill>
                  <a:srgbClr val="FF3300"/>
                </a:solidFill>
                <a:latin typeface="Arial" panose="020B0604020202020204" pitchFamily="34" charset="0"/>
                <a:ea typeface="+mn-ea"/>
                <a:cs typeface="Arial" panose="020B0604020202020204" pitchFamily="34" charset="0"/>
              </a:rPr>
              <a:t>(1)</a:t>
            </a:r>
          </a:p>
        </p:txBody>
      </p:sp>
      <p:sp>
        <p:nvSpPr>
          <p:cNvPr id="48140" name="Text Box 12">
            <a:extLst>
              <a:ext uri="{FF2B5EF4-FFF2-40B4-BE49-F238E27FC236}">
                <a16:creationId xmlns:a16="http://schemas.microsoft.com/office/drawing/2014/main" id="{9D15365C-C2CA-8BD6-83E7-D8E12C40E23D}"/>
              </a:ext>
            </a:extLst>
          </p:cNvPr>
          <p:cNvSpPr txBox="1">
            <a:spLocks noChangeArrowheads="1"/>
          </p:cNvSpPr>
          <p:nvPr/>
        </p:nvSpPr>
        <p:spPr bwMode="auto">
          <a:xfrm>
            <a:off x="4305300" y="1457325"/>
            <a:ext cx="628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vi-VN" sz="1800" kern="1200">
                <a:solidFill>
                  <a:srgbClr val="FF3300"/>
                </a:solidFill>
                <a:latin typeface="Arial" panose="020B0604020202020204" pitchFamily="34" charset="0"/>
                <a:ea typeface="+mn-ea"/>
                <a:cs typeface="Arial" panose="020B0604020202020204" pitchFamily="34" charset="0"/>
              </a:rPr>
              <a:t>(2)</a:t>
            </a:r>
          </a:p>
        </p:txBody>
      </p:sp>
      <p:sp>
        <p:nvSpPr>
          <p:cNvPr id="48141" name="Text Box 13">
            <a:extLst>
              <a:ext uri="{FF2B5EF4-FFF2-40B4-BE49-F238E27FC236}">
                <a16:creationId xmlns:a16="http://schemas.microsoft.com/office/drawing/2014/main" id="{6CCD4068-7018-07C8-5B49-75BB36EB922A}"/>
              </a:ext>
            </a:extLst>
          </p:cNvPr>
          <p:cNvSpPr txBox="1">
            <a:spLocks noChangeArrowheads="1"/>
          </p:cNvSpPr>
          <p:nvPr/>
        </p:nvSpPr>
        <p:spPr bwMode="auto">
          <a:xfrm>
            <a:off x="3314700" y="1771650"/>
            <a:ext cx="628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vi-VN" sz="1800" kern="1200">
                <a:solidFill>
                  <a:srgbClr val="FF3300"/>
                </a:solidFill>
                <a:latin typeface="Arial" panose="020B0604020202020204" pitchFamily="34" charset="0"/>
                <a:ea typeface="+mn-ea"/>
                <a:cs typeface="Arial" panose="020B0604020202020204" pitchFamily="34" charset="0"/>
              </a:rPr>
              <a:t>(3)</a:t>
            </a:r>
          </a:p>
        </p:txBody>
      </p:sp>
      <p:sp>
        <p:nvSpPr>
          <p:cNvPr id="48142" name="Text Box 14">
            <a:extLst>
              <a:ext uri="{FF2B5EF4-FFF2-40B4-BE49-F238E27FC236}">
                <a16:creationId xmlns:a16="http://schemas.microsoft.com/office/drawing/2014/main" id="{4586D55A-31F6-775D-D380-7C38BB97918D}"/>
              </a:ext>
            </a:extLst>
          </p:cNvPr>
          <p:cNvSpPr txBox="1">
            <a:spLocks noChangeArrowheads="1"/>
          </p:cNvSpPr>
          <p:nvPr/>
        </p:nvSpPr>
        <p:spPr bwMode="auto">
          <a:xfrm>
            <a:off x="1543050" y="2571750"/>
            <a:ext cx="628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vi-VN" sz="1800" kern="1200">
                <a:solidFill>
                  <a:srgbClr val="FF3300"/>
                </a:solidFill>
                <a:latin typeface="Arial" panose="020B0604020202020204" pitchFamily="34" charset="0"/>
                <a:ea typeface="+mn-ea"/>
                <a:cs typeface="Arial" panose="020B0604020202020204" pitchFamily="34" charset="0"/>
              </a:rPr>
              <a:t>(4)</a:t>
            </a:r>
          </a:p>
        </p:txBody>
      </p:sp>
      <p:sp>
        <p:nvSpPr>
          <p:cNvPr id="48143" name="Text Box 15">
            <a:extLst>
              <a:ext uri="{FF2B5EF4-FFF2-40B4-BE49-F238E27FC236}">
                <a16:creationId xmlns:a16="http://schemas.microsoft.com/office/drawing/2014/main" id="{5DFD82C6-75CD-A3C8-D11D-EF0CD03F3329}"/>
              </a:ext>
            </a:extLst>
          </p:cNvPr>
          <p:cNvSpPr txBox="1">
            <a:spLocks noChangeArrowheads="1"/>
          </p:cNvSpPr>
          <p:nvPr/>
        </p:nvSpPr>
        <p:spPr bwMode="auto">
          <a:xfrm>
            <a:off x="4286250" y="2571750"/>
            <a:ext cx="628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vi-VN" sz="1800" kern="1200">
                <a:solidFill>
                  <a:srgbClr val="FF3300"/>
                </a:solidFill>
                <a:latin typeface="Arial" panose="020B0604020202020204" pitchFamily="34" charset="0"/>
                <a:ea typeface="+mn-ea"/>
                <a:cs typeface="Arial" panose="020B0604020202020204" pitchFamily="34" charset="0"/>
              </a:rPr>
              <a:t>(5)</a:t>
            </a:r>
          </a:p>
        </p:txBody>
      </p:sp>
      <p:sp>
        <p:nvSpPr>
          <p:cNvPr id="48144" name="Text Box 16">
            <a:extLst>
              <a:ext uri="{FF2B5EF4-FFF2-40B4-BE49-F238E27FC236}">
                <a16:creationId xmlns:a16="http://schemas.microsoft.com/office/drawing/2014/main" id="{A7E5C53D-AEED-9F64-B381-3A30EE94656F}"/>
              </a:ext>
            </a:extLst>
          </p:cNvPr>
          <p:cNvSpPr txBox="1">
            <a:spLocks noChangeArrowheads="1"/>
          </p:cNvSpPr>
          <p:nvPr/>
        </p:nvSpPr>
        <p:spPr bwMode="auto">
          <a:xfrm>
            <a:off x="3081546" y="3127066"/>
            <a:ext cx="628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fontAlgn="base">
              <a:spcBef>
                <a:spcPct val="50000"/>
              </a:spcBef>
              <a:spcAft>
                <a:spcPct val="0"/>
              </a:spcAft>
              <a:buClrTx/>
            </a:pPr>
            <a:r>
              <a:rPr lang="en-US" altLang="vi-VN" sz="1800" kern="1200" dirty="0">
                <a:solidFill>
                  <a:srgbClr val="FF3300"/>
                </a:solidFill>
                <a:latin typeface="Arial" panose="020B0604020202020204" pitchFamily="34" charset="0"/>
                <a:ea typeface="+mn-ea"/>
                <a:cs typeface="Arial" panose="020B0604020202020204" pitchFamily="34" charset="0"/>
              </a:rPr>
              <a:t>(6)</a:t>
            </a:r>
          </a:p>
        </p:txBody>
      </p:sp>
      <p:sp>
        <p:nvSpPr>
          <p:cNvPr id="48145" name="Text Box 17">
            <a:extLst>
              <a:ext uri="{FF2B5EF4-FFF2-40B4-BE49-F238E27FC236}">
                <a16:creationId xmlns:a16="http://schemas.microsoft.com/office/drawing/2014/main" id="{784BA900-D41F-8884-9217-A10BD6257BF5}"/>
              </a:ext>
            </a:extLst>
          </p:cNvPr>
          <p:cNvSpPr txBox="1">
            <a:spLocks noChangeArrowheads="1"/>
          </p:cNvSpPr>
          <p:nvPr/>
        </p:nvSpPr>
        <p:spPr bwMode="auto">
          <a:xfrm>
            <a:off x="2762250" y="3411379"/>
            <a:ext cx="628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vi-VN" sz="1800" kern="1200" dirty="0">
                <a:solidFill>
                  <a:srgbClr val="FF3300"/>
                </a:solidFill>
                <a:latin typeface="Arial" panose="020B0604020202020204" pitchFamily="34" charset="0"/>
                <a:ea typeface="+mn-ea"/>
                <a:cs typeface="Arial" panose="020B0604020202020204" pitchFamily="34" charset="0"/>
              </a:rPr>
              <a:t>(7)</a:t>
            </a:r>
          </a:p>
        </p:txBody>
      </p:sp>
      <p:sp>
        <p:nvSpPr>
          <p:cNvPr id="48146" name="Text Box 18">
            <a:extLst>
              <a:ext uri="{FF2B5EF4-FFF2-40B4-BE49-F238E27FC236}">
                <a16:creationId xmlns:a16="http://schemas.microsoft.com/office/drawing/2014/main" id="{A026C249-A729-15B5-666B-8DB9D73E8A02}"/>
              </a:ext>
            </a:extLst>
          </p:cNvPr>
          <p:cNvSpPr txBox="1">
            <a:spLocks noChangeArrowheads="1"/>
          </p:cNvSpPr>
          <p:nvPr/>
        </p:nvSpPr>
        <p:spPr bwMode="auto">
          <a:xfrm>
            <a:off x="2686050" y="3952875"/>
            <a:ext cx="628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vi-VN" sz="1800" kern="1200">
                <a:solidFill>
                  <a:srgbClr val="FF3300"/>
                </a:solidFill>
                <a:latin typeface="Arial" panose="020B0604020202020204" pitchFamily="34" charset="0"/>
                <a:ea typeface="+mn-ea"/>
                <a:cs typeface="Arial" panose="020B0604020202020204" pitchFamily="34" charset="0"/>
              </a:rPr>
              <a:t>(8)</a:t>
            </a:r>
          </a:p>
        </p:txBody>
      </p:sp>
      <p:sp>
        <p:nvSpPr>
          <p:cNvPr id="48147" name="Text Box 19">
            <a:extLst>
              <a:ext uri="{FF2B5EF4-FFF2-40B4-BE49-F238E27FC236}">
                <a16:creationId xmlns:a16="http://schemas.microsoft.com/office/drawing/2014/main" id="{D6C4B062-C9AC-4AE7-A65F-EC47133CBB2E}"/>
              </a:ext>
            </a:extLst>
          </p:cNvPr>
          <p:cNvSpPr txBox="1">
            <a:spLocks noChangeArrowheads="1"/>
          </p:cNvSpPr>
          <p:nvPr/>
        </p:nvSpPr>
        <p:spPr bwMode="auto">
          <a:xfrm>
            <a:off x="4857750" y="4514850"/>
            <a:ext cx="628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vi-VN" sz="1800" kern="1200">
                <a:solidFill>
                  <a:srgbClr val="FF3300"/>
                </a:solidFill>
                <a:latin typeface="Arial" panose="020B0604020202020204" pitchFamily="34" charset="0"/>
                <a:ea typeface="+mn-ea"/>
                <a:cs typeface="Arial" panose="020B0604020202020204" pitchFamily="34" charset="0"/>
              </a:rPr>
              <a:t>(9)</a:t>
            </a:r>
          </a:p>
        </p:txBody>
      </p:sp>
      <p:sp>
        <p:nvSpPr>
          <p:cNvPr id="48148" name="Text Box 20">
            <a:extLst>
              <a:ext uri="{FF2B5EF4-FFF2-40B4-BE49-F238E27FC236}">
                <a16:creationId xmlns:a16="http://schemas.microsoft.com/office/drawing/2014/main" id="{98D175BE-D82D-199A-54D7-2625FEA385E7}"/>
              </a:ext>
            </a:extLst>
          </p:cNvPr>
          <p:cNvSpPr txBox="1">
            <a:spLocks noChangeArrowheads="1"/>
          </p:cNvSpPr>
          <p:nvPr/>
        </p:nvSpPr>
        <p:spPr bwMode="auto">
          <a:xfrm>
            <a:off x="2743200" y="4800600"/>
            <a:ext cx="628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vi-VN" sz="1800" kern="1200">
                <a:solidFill>
                  <a:srgbClr val="FF3300"/>
                </a:solidFill>
                <a:latin typeface="Arial" panose="020B0604020202020204" pitchFamily="34" charset="0"/>
                <a:ea typeface="+mn-ea"/>
                <a:cs typeface="Arial" panose="020B0604020202020204" pitchFamily="34" charset="0"/>
              </a:rPr>
              <a:t>(10)</a:t>
            </a:r>
          </a:p>
        </p:txBody>
      </p:sp>
      <p:sp>
        <p:nvSpPr>
          <p:cNvPr id="48149" name="Text Box 21">
            <a:extLst>
              <a:ext uri="{FF2B5EF4-FFF2-40B4-BE49-F238E27FC236}">
                <a16:creationId xmlns:a16="http://schemas.microsoft.com/office/drawing/2014/main" id="{96DF4418-4605-2EFF-52EA-D6F6C19E3ABE}"/>
              </a:ext>
            </a:extLst>
          </p:cNvPr>
          <p:cNvSpPr txBox="1">
            <a:spLocks noChangeArrowheads="1"/>
          </p:cNvSpPr>
          <p:nvPr/>
        </p:nvSpPr>
        <p:spPr bwMode="auto">
          <a:xfrm>
            <a:off x="4105275" y="2609850"/>
            <a:ext cx="1085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vi-VN" sz="1800" kern="1200">
                <a:solidFill>
                  <a:srgbClr val="FF3300"/>
                </a:solidFill>
                <a:latin typeface="Arial" panose="020B0604020202020204" pitchFamily="34" charset="0"/>
                <a:ea typeface="+mn-ea"/>
                <a:cs typeface="Arial" panose="020B0604020202020204" pitchFamily="34" charset="0"/>
              </a:rPr>
              <a:t>thế năng</a:t>
            </a:r>
          </a:p>
        </p:txBody>
      </p:sp>
      <p:sp>
        <p:nvSpPr>
          <p:cNvPr id="48150" name="Text Box 22">
            <a:extLst>
              <a:ext uri="{FF2B5EF4-FFF2-40B4-BE49-F238E27FC236}">
                <a16:creationId xmlns:a16="http://schemas.microsoft.com/office/drawing/2014/main" id="{52EC9323-850C-9DF9-1271-6BC533B17B43}"/>
              </a:ext>
            </a:extLst>
          </p:cNvPr>
          <p:cNvSpPr txBox="1">
            <a:spLocks noChangeArrowheads="1"/>
          </p:cNvSpPr>
          <p:nvPr/>
        </p:nvSpPr>
        <p:spPr bwMode="auto">
          <a:xfrm>
            <a:off x="4114800" y="1495425"/>
            <a:ext cx="1085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vi-VN" sz="1800" kern="1200">
                <a:solidFill>
                  <a:srgbClr val="FF3300"/>
                </a:solidFill>
                <a:latin typeface="Arial" panose="020B0604020202020204" pitchFamily="34" charset="0"/>
                <a:ea typeface="+mn-ea"/>
                <a:cs typeface="Arial" panose="020B0604020202020204" pitchFamily="34" charset="0"/>
              </a:rPr>
              <a:t>thế năng</a:t>
            </a:r>
          </a:p>
        </p:txBody>
      </p:sp>
      <p:sp>
        <p:nvSpPr>
          <p:cNvPr id="48151" name="Text Box 23">
            <a:extLst>
              <a:ext uri="{FF2B5EF4-FFF2-40B4-BE49-F238E27FC236}">
                <a16:creationId xmlns:a16="http://schemas.microsoft.com/office/drawing/2014/main" id="{FC07142D-EC09-91A6-45B9-EA282C4A0B3D}"/>
              </a:ext>
            </a:extLst>
          </p:cNvPr>
          <p:cNvSpPr txBox="1">
            <a:spLocks noChangeArrowheads="1"/>
          </p:cNvSpPr>
          <p:nvPr/>
        </p:nvSpPr>
        <p:spPr bwMode="auto">
          <a:xfrm>
            <a:off x="3709987" y="1766173"/>
            <a:ext cx="17240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fontAlgn="base">
              <a:spcBef>
                <a:spcPct val="50000"/>
              </a:spcBef>
              <a:spcAft>
                <a:spcPct val="0"/>
              </a:spcAft>
              <a:buClrTx/>
            </a:pPr>
            <a:r>
              <a:rPr lang="en-US" altLang="vi-VN" sz="1800" kern="1200" dirty="0" err="1">
                <a:solidFill>
                  <a:srgbClr val="FF3300"/>
                </a:solidFill>
                <a:latin typeface="Arial" panose="020B0604020202020204" pitchFamily="34" charset="0"/>
                <a:ea typeface="+mn-ea"/>
                <a:cs typeface="Arial" panose="020B0604020202020204" pitchFamily="34" charset="0"/>
              </a:rPr>
              <a:t>động</a:t>
            </a:r>
            <a:r>
              <a:rPr lang="en-US" altLang="vi-VN" sz="1800" kern="1200" dirty="0">
                <a:solidFill>
                  <a:srgbClr val="FF3300"/>
                </a:solidFill>
                <a:latin typeface="Arial" panose="020B0604020202020204" pitchFamily="34" charset="0"/>
                <a:ea typeface="+mn-ea"/>
                <a:cs typeface="Arial" panose="020B0604020202020204" pitchFamily="34" charset="0"/>
              </a:rPr>
              <a:t> </a:t>
            </a:r>
            <a:r>
              <a:rPr lang="en-US" altLang="vi-VN" sz="1800" kern="1200" dirty="0" err="1">
                <a:solidFill>
                  <a:srgbClr val="FF3300"/>
                </a:solidFill>
                <a:latin typeface="Arial" panose="020B0604020202020204" pitchFamily="34" charset="0"/>
                <a:ea typeface="+mn-ea"/>
                <a:cs typeface="Arial" panose="020B0604020202020204" pitchFamily="34" charset="0"/>
              </a:rPr>
              <a:t>năng</a:t>
            </a:r>
            <a:endParaRPr lang="en-US" altLang="vi-VN" sz="1800" kern="1200" dirty="0">
              <a:solidFill>
                <a:srgbClr val="FF3300"/>
              </a:solidFill>
              <a:latin typeface="Arial" panose="020B0604020202020204" pitchFamily="34" charset="0"/>
              <a:ea typeface="+mn-ea"/>
              <a:cs typeface="Arial" panose="020B0604020202020204" pitchFamily="34" charset="0"/>
            </a:endParaRPr>
          </a:p>
        </p:txBody>
      </p:sp>
      <p:sp>
        <p:nvSpPr>
          <p:cNvPr id="48152" name="Text Box 24">
            <a:extLst>
              <a:ext uri="{FF2B5EF4-FFF2-40B4-BE49-F238E27FC236}">
                <a16:creationId xmlns:a16="http://schemas.microsoft.com/office/drawing/2014/main" id="{4D61602B-0CCC-C167-8DC0-FE2CF323424D}"/>
              </a:ext>
            </a:extLst>
          </p:cNvPr>
          <p:cNvSpPr txBox="1">
            <a:spLocks noChangeArrowheads="1"/>
          </p:cNvSpPr>
          <p:nvPr/>
        </p:nvSpPr>
        <p:spPr bwMode="auto">
          <a:xfrm>
            <a:off x="1133474" y="2600325"/>
            <a:ext cx="17811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fontAlgn="base">
              <a:spcBef>
                <a:spcPct val="50000"/>
              </a:spcBef>
              <a:spcAft>
                <a:spcPct val="0"/>
              </a:spcAft>
              <a:buClrTx/>
            </a:pPr>
            <a:r>
              <a:rPr lang="en-US" altLang="vi-VN" sz="1800" kern="1200" dirty="0" err="1">
                <a:solidFill>
                  <a:srgbClr val="FF3300"/>
                </a:solidFill>
                <a:latin typeface="Arial" panose="020B0604020202020204" pitchFamily="34" charset="0"/>
                <a:ea typeface="+mn-ea"/>
                <a:cs typeface="Arial" panose="020B0604020202020204" pitchFamily="34" charset="0"/>
              </a:rPr>
              <a:t>động</a:t>
            </a:r>
            <a:r>
              <a:rPr lang="en-US" altLang="vi-VN" sz="1800" kern="1200" dirty="0">
                <a:solidFill>
                  <a:srgbClr val="FF3300"/>
                </a:solidFill>
                <a:latin typeface="Arial" panose="020B0604020202020204" pitchFamily="34" charset="0"/>
                <a:ea typeface="+mn-ea"/>
                <a:cs typeface="Arial" panose="020B0604020202020204" pitchFamily="34" charset="0"/>
              </a:rPr>
              <a:t> </a:t>
            </a:r>
            <a:r>
              <a:rPr lang="en-US" altLang="vi-VN" sz="1800" kern="1200" dirty="0" err="1">
                <a:solidFill>
                  <a:srgbClr val="FF3300"/>
                </a:solidFill>
                <a:latin typeface="Arial" panose="020B0604020202020204" pitchFamily="34" charset="0"/>
                <a:ea typeface="+mn-ea"/>
                <a:cs typeface="Arial" panose="020B0604020202020204" pitchFamily="34" charset="0"/>
              </a:rPr>
              <a:t>năng</a:t>
            </a:r>
            <a:endParaRPr lang="en-US" altLang="vi-VN" sz="1800" kern="1200" dirty="0">
              <a:solidFill>
                <a:srgbClr val="FF3300"/>
              </a:solidFill>
              <a:latin typeface="Arial" panose="020B0604020202020204" pitchFamily="34" charset="0"/>
              <a:ea typeface="+mn-ea"/>
              <a:cs typeface="Arial" panose="020B0604020202020204" pitchFamily="34" charset="0"/>
            </a:endParaRPr>
          </a:p>
        </p:txBody>
      </p:sp>
      <p:sp>
        <p:nvSpPr>
          <p:cNvPr id="48153" name="Text Box 25">
            <a:extLst>
              <a:ext uri="{FF2B5EF4-FFF2-40B4-BE49-F238E27FC236}">
                <a16:creationId xmlns:a16="http://schemas.microsoft.com/office/drawing/2014/main" id="{5D72D53C-87B7-7086-4C27-30D1D2C82C65}"/>
              </a:ext>
            </a:extLst>
          </p:cNvPr>
          <p:cNvSpPr txBox="1">
            <a:spLocks noChangeArrowheads="1"/>
          </p:cNvSpPr>
          <p:nvPr/>
        </p:nvSpPr>
        <p:spPr bwMode="auto">
          <a:xfrm>
            <a:off x="3370120" y="3128962"/>
            <a:ext cx="14287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fontAlgn="base">
              <a:spcBef>
                <a:spcPct val="50000"/>
              </a:spcBef>
              <a:spcAft>
                <a:spcPct val="0"/>
              </a:spcAft>
              <a:buClrTx/>
            </a:pPr>
            <a:r>
              <a:rPr lang="en-US" altLang="vi-VN" sz="1800" kern="1200" dirty="0" err="1">
                <a:solidFill>
                  <a:srgbClr val="FF3300"/>
                </a:solidFill>
                <a:latin typeface="Arial" panose="020B0604020202020204" pitchFamily="34" charset="0"/>
                <a:ea typeface="+mn-ea"/>
                <a:cs typeface="Arial" panose="020B0604020202020204" pitchFamily="34" charset="0"/>
              </a:rPr>
              <a:t>nhiệt</a:t>
            </a:r>
            <a:r>
              <a:rPr lang="en-US" altLang="vi-VN" sz="1800" kern="1200" dirty="0">
                <a:solidFill>
                  <a:srgbClr val="FF3300"/>
                </a:solidFill>
                <a:latin typeface="Arial" panose="020B0604020202020204" pitchFamily="34" charset="0"/>
                <a:ea typeface="+mn-ea"/>
                <a:cs typeface="Arial" panose="020B0604020202020204" pitchFamily="34" charset="0"/>
              </a:rPr>
              <a:t> </a:t>
            </a:r>
            <a:r>
              <a:rPr lang="en-US" altLang="vi-VN" sz="1800" kern="1200" dirty="0" err="1">
                <a:solidFill>
                  <a:srgbClr val="FF3300"/>
                </a:solidFill>
                <a:latin typeface="Arial" panose="020B0604020202020204" pitchFamily="34" charset="0"/>
                <a:ea typeface="+mn-ea"/>
                <a:cs typeface="Arial" panose="020B0604020202020204" pitchFamily="34" charset="0"/>
              </a:rPr>
              <a:t>năng</a:t>
            </a:r>
            <a:endParaRPr lang="en-US" altLang="vi-VN" sz="1800" kern="1200" dirty="0">
              <a:latin typeface="Arial" panose="020B0604020202020204" pitchFamily="34" charset="0"/>
              <a:ea typeface="+mn-ea"/>
              <a:cs typeface="Arial" panose="020B0604020202020204" pitchFamily="34" charset="0"/>
            </a:endParaRPr>
          </a:p>
        </p:txBody>
      </p:sp>
      <p:sp>
        <p:nvSpPr>
          <p:cNvPr id="48154" name="Text Box 26">
            <a:extLst>
              <a:ext uri="{FF2B5EF4-FFF2-40B4-BE49-F238E27FC236}">
                <a16:creationId xmlns:a16="http://schemas.microsoft.com/office/drawing/2014/main" id="{870AE059-B15D-B142-9F50-BEC042E549BD}"/>
              </a:ext>
            </a:extLst>
          </p:cNvPr>
          <p:cNvSpPr txBox="1">
            <a:spLocks noChangeArrowheads="1"/>
          </p:cNvSpPr>
          <p:nvPr/>
        </p:nvSpPr>
        <p:spPr bwMode="auto">
          <a:xfrm>
            <a:off x="2457450" y="3981450"/>
            <a:ext cx="1371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vi-VN" sz="1800" kern="1200">
                <a:solidFill>
                  <a:srgbClr val="FF3300"/>
                </a:solidFill>
                <a:latin typeface="Arial" panose="020B0604020202020204" pitchFamily="34" charset="0"/>
                <a:ea typeface="+mn-ea"/>
                <a:cs typeface="Arial" panose="020B0604020202020204" pitchFamily="34" charset="0"/>
              </a:rPr>
              <a:t>chuyển hóa</a:t>
            </a:r>
          </a:p>
        </p:txBody>
      </p:sp>
      <p:sp>
        <p:nvSpPr>
          <p:cNvPr id="48155" name="Text Box 27">
            <a:extLst>
              <a:ext uri="{FF2B5EF4-FFF2-40B4-BE49-F238E27FC236}">
                <a16:creationId xmlns:a16="http://schemas.microsoft.com/office/drawing/2014/main" id="{CAFE088C-B12F-364E-0B5D-AA387392CDBF}"/>
              </a:ext>
            </a:extLst>
          </p:cNvPr>
          <p:cNvSpPr txBox="1">
            <a:spLocks noChangeArrowheads="1"/>
          </p:cNvSpPr>
          <p:nvPr/>
        </p:nvSpPr>
        <p:spPr bwMode="auto">
          <a:xfrm>
            <a:off x="1971675" y="3385423"/>
            <a:ext cx="1828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vi-VN" sz="1800" kern="1200" dirty="0" err="1">
                <a:solidFill>
                  <a:srgbClr val="FF3300"/>
                </a:solidFill>
                <a:latin typeface="Arial" panose="020B0604020202020204" pitchFamily="34" charset="0"/>
                <a:ea typeface="+mn-ea"/>
                <a:cs typeface="Arial" panose="020B0604020202020204" pitchFamily="34" charset="0"/>
              </a:rPr>
              <a:t>năng</a:t>
            </a:r>
            <a:r>
              <a:rPr lang="en-US" altLang="vi-VN" sz="1800" kern="1200" dirty="0">
                <a:solidFill>
                  <a:srgbClr val="FF3300"/>
                </a:solidFill>
                <a:latin typeface="Arial" panose="020B0604020202020204" pitchFamily="34" charset="0"/>
                <a:ea typeface="+mn-ea"/>
                <a:cs typeface="Arial" panose="020B0604020202020204" pitchFamily="34" charset="0"/>
              </a:rPr>
              <a:t> </a:t>
            </a:r>
            <a:r>
              <a:rPr lang="en-US" altLang="vi-VN" sz="1800" kern="1200" dirty="0" err="1">
                <a:solidFill>
                  <a:srgbClr val="FF3300"/>
                </a:solidFill>
                <a:latin typeface="Arial" panose="020B0604020202020204" pitchFamily="34" charset="0"/>
                <a:ea typeface="+mn-ea"/>
                <a:cs typeface="Arial" panose="020B0604020202020204" pitchFamily="34" charset="0"/>
              </a:rPr>
              <a:t>lượng</a:t>
            </a:r>
            <a:r>
              <a:rPr lang="en-US" altLang="vi-VN" sz="1800" kern="1200" dirty="0">
                <a:solidFill>
                  <a:srgbClr val="FF3300"/>
                </a:solidFill>
                <a:latin typeface="Arial" panose="020B0604020202020204" pitchFamily="34" charset="0"/>
                <a:ea typeface="+mn-ea"/>
                <a:cs typeface="Arial" panose="020B0604020202020204" pitchFamily="34" charset="0"/>
              </a:rPr>
              <a:t> </a:t>
            </a:r>
            <a:r>
              <a:rPr lang="en-US" altLang="vi-VN" sz="1800" kern="1200" dirty="0" err="1">
                <a:solidFill>
                  <a:srgbClr val="FF3300"/>
                </a:solidFill>
                <a:latin typeface="Arial" panose="020B0604020202020204" pitchFamily="34" charset="0"/>
                <a:ea typeface="+mn-ea"/>
                <a:cs typeface="Arial" panose="020B0604020202020204" pitchFamily="34" charset="0"/>
              </a:rPr>
              <a:t>âm</a:t>
            </a:r>
            <a:endParaRPr lang="en-US" altLang="vi-VN" sz="1800" kern="1200" dirty="0">
              <a:solidFill>
                <a:srgbClr val="FF3300"/>
              </a:solidFill>
              <a:latin typeface="Arial" panose="020B0604020202020204" pitchFamily="34" charset="0"/>
              <a:ea typeface="+mn-ea"/>
              <a:cs typeface="Arial" panose="020B0604020202020204" pitchFamily="34" charset="0"/>
            </a:endParaRPr>
          </a:p>
        </p:txBody>
      </p:sp>
      <p:sp>
        <p:nvSpPr>
          <p:cNvPr id="48156" name="Text Box 28">
            <a:extLst>
              <a:ext uri="{FF2B5EF4-FFF2-40B4-BE49-F238E27FC236}">
                <a16:creationId xmlns:a16="http://schemas.microsoft.com/office/drawing/2014/main" id="{51EEE669-06BB-7DB3-6CB0-76EC6DE03C40}"/>
              </a:ext>
            </a:extLst>
          </p:cNvPr>
          <p:cNvSpPr txBox="1">
            <a:spLocks noChangeArrowheads="1"/>
          </p:cNvSpPr>
          <p:nvPr/>
        </p:nvSpPr>
        <p:spPr bwMode="auto">
          <a:xfrm>
            <a:off x="4514850" y="4533900"/>
            <a:ext cx="13144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vi-VN" sz="1800" kern="1200">
                <a:solidFill>
                  <a:srgbClr val="FF3300"/>
                </a:solidFill>
                <a:latin typeface="Arial" panose="020B0604020202020204" pitchFamily="34" charset="0"/>
                <a:ea typeface="+mn-ea"/>
                <a:cs typeface="Arial" panose="020B0604020202020204" pitchFamily="34" charset="0"/>
              </a:rPr>
              <a:t>bảo toàn</a:t>
            </a:r>
          </a:p>
        </p:txBody>
      </p:sp>
      <p:sp>
        <p:nvSpPr>
          <p:cNvPr id="48157" name="Text Box 29">
            <a:extLst>
              <a:ext uri="{FF2B5EF4-FFF2-40B4-BE49-F238E27FC236}">
                <a16:creationId xmlns:a16="http://schemas.microsoft.com/office/drawing/2014/main" id="{01E82B27-D4E0-2D50-7C70-E5333F7E428B}"/>
              </a:ext>
            </a:extLst>
          </p:cNvPr>
          <p:cNvSpPr txBox="1">
            <a:spLocks noChangeArrowheads="1"/>
          </p:cNvSpPr>
          <p:nvPr/>
        </p:nvSpPr>
        <p:spPr bwMode="auto">
          <a:xfrm>
            <a:off x="2343150" y="4781550"/>
            <a:ext cx="13144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vi-VN" sz="1800" kern="1200">
                <a:solidFill>
                  <a:srgbClr val="FF3300"/>
                </a:solidFill>
                <a:latin typeface="Arial" panose="020B0604020202020204" pitchFamily="34" charset="0"/>
                <a:ea typeface="+mn-ea"/>
                <a:cs typeface="Arial" panose="020B0604020202020204" pitchFamily="34" charset="0"/>
              </a:rPr>
              <a:t>tự mất đi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48134"/>
                                        </p:tgtEl>
                                        <p:attrNameLst>
                                          <p:attrName>style.visibility</p:attrName>
                                        </p:attrNameLst>
                                      </p:cBhvr>
                                      <p:to>
                                        <p:strVal val="visible"/>
                                      </p:to>
                                    </p:set>
                                    <p:animEffect transition="in" filter="box(in)">
                                      <p:cBhvr>
                                        <p:cTn id="7" dur="500"/>
                                        <p:tgtEl>
                                          <p:spTgt spid="48134"/>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48136"/>
                                        </p:tgtEl>
                                        <p:attrNameLst>
                                          <p:attrName>style.visibility</p:attrName>
                                        </p:attrNameLst>
                                      </p:cBhvr>
                                      <p:to>
                                        <p:strVal val="visible"/>
                                      </p:to>
                                    </p:set>
                                    <p:animEffect transition="in" filter="box(in)">
                                      <p:cBhvr>
                                        <p:cTn id="11" dur="500"/>
                                        <p:tgtEl>
                                          <p:spTgt spid="4813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nodeType="clickEffect">
                                  <p:stCondLst>
                                    <p:cond delay="0"/>
                                  </p:stCondLst>
                                  <p:childTnLst>
                                    <p:set>
                                      <p:cBhvr>
                                        <p:cTn id="15" dur="1" fill="hold">
                                          <p:stCondLst>
                                            <p:cond delay="0"/>
                                          </p:stCondLst>
                                        </p:cTn>
                                        <p:tgtEl>
                                          <p:spTgt spid="48137"/>
                                        </p:tgtEl>
                                        <p:attrNameLst>
                                          <p:attrName>style.visibility</p:attrName>
                                        </p:attrNameLst>
                                      </p:cBhvr>
                                      <p:to>
                                        <p:strVal val="visible"/>
                                      </p:to>
                                    </p:set>
                                    <p:animEffect transition="in" filter="box(in)">
                                      <p:cBhvr>
                                        <p:cTn id="16" dur="500"/>
                                        <p:tgtEl>
                                          <p:spTgt spid="48137"/>
                                        </p:tgtEl>
                                      </p:cBhvr>
                                    </p:animEffect>
                                  </p:childTnLst>
                                </p:cTn>
                              </p:par>
                            </p:childTnLst>
                          </p:cTn>
                        </p:par>
                        <p:par>
                          <p:cTn id="17" fill="hold" nodeType="afterGroup">
                            <p:stCondLst>
                              <p:cond delay="500"/>
                            </p:stCondLst>
                            <p:childTnLst>
                              <p:par>
                                <p:cTn id="18" presetID="4" presetClass="entr" presetSubtype="16" fill="hold" nodeType="afterEffect">
                                  <p:stCondLst>
                                    <p:cond delay="0"/>
                                  </p:stCondLst>
                                  <p:childTnLst>
                                    <p:set>
                                      <p:cBhvr>
                                        <p:cTn id="19" dur="1" fill="hold">
                                          <p:stCondLst>
                                            <p:cond delay="0"/>
                                          </p:stCondLst>
                                        </p:cTn>
                                        <p:tgtEl>
                                          <p:spTgt spid="48139"/>
                                        </p:tgtEl>
                                        <p:attrNameLst>
                                          <p:attrName>style.visibility</p:attrName>
                                        </p:attrNameLst>
                                      </p:cBhvr>
                                      <p:to>
                                        <p:strVal val="visible"/>
                                      </p:to>
                                    </p:set>
                                    <p:animEffect transition="in" filter="box(in)">
                                      <p:cBhvr>
                                        <p:cTn id="20" dur="500"/>
                                        <p:tgtEl>
                                          <p:spTgt spid="48139"/>
                                        </p:tgtEl>
                                      </p:cBhvr>
                                    </p:animEffect>
                                  </p:childTnLst>
                                </p:cTn>
                              </p:par>
                            </p:childTnLst>
                          </p:cTn>
                        </p:par>
                        <p:par>
                          <p:cTn id="21" fill="hold" nodeType="afterGroup">
                            <p:stCondLst>
                              <p:cond delay="1000"/>
                            </p:stCondLst>
                            <p:childTnLst>
                              <p:par>
                                <p:cTn id="22" presetID="4" presetClass="entr" presetSubtype="16" fill="hold" nodeType="afterEffect">
                                  <p:stCondLst>
                                    <p:cond delay="0"/>
                                  </p:stCondLst>
                                  <p:childTnLst>
                                    <p:set>
                                      <p:cBhvr>
                                        <p:cTn id="23" dur="1" fill="hold">
                                          <p:stCondLst>
                                            <p:cond delay="0"/>
                                          </p:stCondLst>
                                        </p:cTn>
                                        <p:tgtEl>
                                          <p:spTgt spid="48140"/>
                                        </p:tgtEl>
                                        <p:attrNameLst>
                                          <p:attrName>style.visibility</p:attrName>
                                        </p:attrNameLst>
                                      </p:cBhvr>
                                      <p:to>
                                        <p:strVal val="visible"/>
                                      </p:to>
                                    </p:set>
                                    <p:animEffect transition="in" filter="box(in)">
                                      <p:cBhvr>
                                        <p:cTn id="24" dur="500"/>
                                        <p:tgtEl>
                                          <p:spTgt spid="48140"/>
                                        </p:tgtEl>
                                      </p:cBhvr>
                                    </p:animEffect>
                                  </p:childTnLst>
                                </p:cTn>
                              </p:par>
                            </p:childTnLst>
                          </p:cTn>
                        </p:par>
                        <p:par>
                          <p:cTn id="25" fill="hold" nodeType="afterGroup">
                            <p:stCondLst>
                              <p:cond delay="1500"/>
                            </p:stCondLst>
                            <p:childTnLst>
                              <p:par>
                                <p:cTn id="26" presetID="4" presetClass="entr" presetSubtype="16" fill="hold" nodeType="afterEffect">
                                  <p:stCondLst>
                                    <p:cond delay="0"/>
                                  </p:stCondLst>
                                  <p:childTnLst>
                                    <p:set>
                                      <p:cBhvr>
                                        <p:cTn id="27" dur="1" fill="hold">
                                          <p:stCondLst>
                                            <p:cond delay="0"/>
                                          </p:stCondLst>
                                        </p:cTn>
                                        <p:tgtEl>
                                          <p:spTgt spid="48141">
                                            <p:txEl>
                                              <p:pRg st="0" end="0"/>
                                            </p:txEl>
                                          </p:spTgt>
                                        </p:tgtEl>
                                        <p:attrNameLst>
                                          <p:attrName>style.visibility</p:attrName>
                                        </p:attrNameLst>
                                      </p:cBhvr>
                                      <p:to>
                                        <p:strVal val="visible"/>
                                      </p:to>
                                    </p:set>
                                    <p:animEffect transition="in" filter="box(in)">
                                      <p:cBhvr>
                                        <p:cTn id="28" dur="500"/>
                                        <p:tgtEl>
                                          <p:spTgt spid="48141">
                                            <p:txEl>
                                              <p:pRg st="0" end="0"/>
                                            </p:txEl>
                                          </p:spTgt>
                                        </p:tgtEl>
                                      </p:cBhvr>
                                    </p:animEffect>
                                  </p:childTnLst>
                                </p:cTn>
                              </p:par>
                            </p:childTnLst>
                          </p:cTn>
                        </p:par>
                        <p:par>
                          <p:cTn id="29" fill="hold" nodeType="afterGroup">
                            <p:stCondLst>
                              <p:cond delay="2000"/>
                            </p:stCondLst>
                            <p:childTnLst>
                              <p:par>
                                <p:cTn id="30" presetID="4" presetClass="entr" presetSubtype="16" fill="hold" nodeType="afterEffect">
                                  <p:stCondLst>
                                    <p:cond delay="0"/>
                                  </p:stCondLst>
                                  <p:childTnLst>
                                    <p:set>
                                      <p:cBhvr>
                                        <p:cTn id="31" dur="1" fill="hold">
                                          <p:stCondLst>
                                            <p:cond delay="0"/>
                                          </p:stCondLst>
                                        </p:cTn>
                                        <p:tgtEl>
                                          <p:spTgt spid="48142">
                                            <p:txEl>
                                              <p:pRg st="0" end="0"/>
                                            </p:txEl>
                                          </p:spTgt>
                                        </p:tgtEl>
                                        <p:attrNameLst>
                                          <p:attrName>style.visibility</p:attrName>
                                        </p:attrNameLst>
                                      </p:cBhvr>
                                      <p:to>
                                        <p:strVal val="visible"/>
                                      </p:to>
                                    </p:set>
                                    <p:animEffect transition="in" filter="box(in)">
                                      <p:cBhvr>
                                        <p:cTn id="32" dur="500"/>
                                        <p:tgtEl>
                                          <p:spTgt spid="48142">
                                            <p:txEl>
                                              <p:pRg st="0" end="0"/>
                                            </p:txEl>
                                          </p:spTgt>
                                        </p:tgtEl>
                                      </p:cBhvr>
                                    </p:animEffect>
                                  </p:childTnLst>
                                </p:cTn>
                              </p:par>
                            </p:childTnLst>
                          </p:cTn>
                        </p:par>
                        <p:par>
                          <p:cTn id="33" fill="hold" nodeType="afterGroup">
                            <p:stCondLst>
                              <p:cond delay="2500"/>
                            </p:stCondLst>
                            <p:childTnLst>
                              <p:par>
                                <p:cTn id="34" presetID="4" presetClass="entr" presetSubtype="16" fill="hold" nodeType="afterEffect">
                                  <p:stCondLst>
                                    <p:cond delay="0"/>
                                  </p:stCondLst>
                                  <p:childTnLst>
                                    <p:set>
                                      <p:cBhvr>
                                        <p:cTn id="35" dur="1" fill="hold">
                                          <p:stCondLst>
                                            <p:cond delay="0"/>
                                          </p:stCondLst>
                                        </p:cTn>
                                        <p:tgtEl>
                                          <p:spTgt spid="48143">
                                            <p:txEl>
                                              <p:pRg st="0" end="0"/>
                                            </p:txEl>
                                          </p:spTgt>
                                        </p:tgtEl>
                                        <p:attrNameLst>
                                          <p:attrName>style.visibility</p:attrName>
                                        </p:attrNameLst>
                                      </p:cBhvr>
                                      <p:to>
                                        <p:strVal val="visible"/>
                                      </p:to>
                                    </p:set>
                                    <p:animEffect transition="in" filter="box(in)">
                                      <p:cBhvr>
                                        <p:cTn id="36" dur="500"/>
                                        <p:tgtEl>
                                          <p:spTgt spid="48143">
                                            <p:txEl>
                                              <p:pRg st="0" end="0"/>
                                            </p:txEl>
                                          </p:spTgt>
                                        </p:tgtEl>
                                      </p:cBhvr>
                                    </p:animEffect>
                                  </p:childTnLst>
                                </p:cTn>
                              </p:par>
                            </p:childTnLst>
                          </p:cTn>
                        </p:par>
                        <p:par>
                          <p:cTn id="37" fill="hold" nodeType="afterGroup">
                            <p:stCondLst>
                              <p:cond delay="3000"/>
                            </p:stCondLst>
                            <p:childTnLst>
                              <p:par>
                                <p:cTn id="38" presetID="4" presetClass="entr" presetSubtype="16" fill="hold" nodeType="afterEffect">
                                  <p:stCondLst>
                                    <p:cond delay="0"/>
                                  </p:stCondLst>
                                  <p:childTnLst>
                                    <p:set>
                                      <p:cBhvr>
                                        <p:cTn id="39" dur="1" fill="hold">
                                          <p:stCondLst>
                                            <p:cond delay="0"/>
                                          </p:stCondLst>
                                        </p:cTn>
                                        <p:tgtEl>
                                          <p:spTgt spid="48144">
                                            <p:txEl>
                                              <p:pRg st="0" end="0"/>
                                            </p:txEl>
                                          </p:spTgt>
                                        </p:tgtEl>
                                        <p:attrNameLst>
                                          <p:attrName>style.visibility</p:attrName>
                                        </p:attrNameLst>
                                      </p:cBhvr>
                                      <p:to>
                                        <p:strVal val="visible"/>
                                      </p:to>
                                    </p:set>
                                    <p:animEffect transition="in" filter="box(in)">
                                      <p:cBhvr>
                                        <p:cTn id="40" dur="500"/>
                                        <p:tgtEl>
                                          <p:spTgt spid="48144">
                                            <p:txEl>
                                              <p:pRg st="0" end="0"/>
                                            </p:txEl>
                                          </p:spTgt>
                                        </p:tgtEl>
                                      </p:cBhvr>
                                    </p:animEffect>
                                  </p:childTnLst>
                                </p:cTn>
                              </p:par>
                            </p:childTnLst>
                          </p:cTn>
                        </p:par>
                        <p:par>
                          <p:cTn id="41" fill="hold" nodeType="afterGroup">
                            <p:stCondLst>
                              <p:cond delay="3500"/>
                            </p:stCondLst>
                            <p:childTnLst>
                              <p:par>
                                <p:cTn id="42" presetID="4" presetClass="entr" presetSubtype="16" fill="hold" nodeType="afterEffect">
                                  <p:stCondLst>
                                    <p:cond delay="0"/>
                                  </p:stCondLst>
                                  <p:childTnLst>
                                    <p:set>
                                      <p:cBhvr>
                                        <p:cTn id="43" dur="1" fill="hold">
                                          <p:stCondLst>
                                            <p:cond delay="0"/>
                                          </p:stCondLst>
                                        </p:cTn>
                                        <p:tgtEl>
                                          <p:spTgt spid="48145">
                                            <p:txEl>
                                              <p:pRg st="0" end="0"/>
                                            </p:txEl>
                                          </p:spTgt>
                                        </p:tgtEl>
                                        <p:attrNameLst>
                                          <p:attrName>style.visibility</p:attrName>
                                        </p:attrNameLst>
                                      </p:cBhvr>
                                      <p:to>
                                        <p:strVal val="visible"/>
                                      </p:to>
                                    </p:set>
                                    <p:animEffect transition="in" filter="box(in)">
                                      <p:cBhvr>
                                        <p:cTn id="44" dur="500"/>
                                        <p:tgtEl>
                                          <p:spTgt spid="48145">
                                            <p:txEl>
                                              <p:pRg st="0" end="0"/>
                                            </p:txEl>
                                          </p:spTgt>
                                        </p:tgtEl>
                                      </p:cBhvr>
                                    </p:animEffect>
                                  </p:childTnLst>
                                </p:cTn>
                              </p:par>
                            </p:childTnLst>
                          </p:cTn>
                        </p:par>
                        <p:par>
                          <p:cTn id="45" fill="hold" nodeType="afterGroup">
                            <p:stCondLst>
                              <p:cond delay="4000"/>
                            </p:stCondLst>
                            <p:childTnLst>
                              <p:par>
                                <p:cTn id="46" presetID="4" presetClass="entr" presetSubtype="16" fill="hold" nodeType="afterEffect">
                                  <p:stCondLst>
                                    <p:cond delay="0"/>
                                  </p:stCondLst>
                                  <p:childTnLst>
                                    <p:set>
                                      <p:cBhvr>
                                        <p:cTn id="47" dur="1" fill="hold">
                                          <p:stCondLst>
                                            <p:cond delay="0"/>
                                          </p:stCondLst>
                                        </p:cTn>
                                        <p:tgtEl>
                                          <p:spTgt spid="48146">
                                            <p:txEl>
                                              <p:pRg st="0" end="0"/>
                                            </p:txEl>
                                          </p:spTgt>
                                        </p:tgtEl>
                                        <p:attrNameLst>
                                          <p:attrName>style.visibility</p:attrName>
                                        </p:attrNameLst>
                                      </p:cBhvr>
                                      <p:to>
                                        <p:strVal val="visible"/>
                                      </p:to>
                                    </p:set>
                                    <p:animEffect transition="in" filter="box(in)">
                                      <p:cBhvr>
                                        <p:cTn id="48" dur="500"/>
                                        <p:tgtEl>
                                          <p:spTgt spid="48146">
                                            <p:txEl>
                                              <p:pRg st="0" end="0"/>
                                            </p:txEl>
                                          </p:spTgt>
                                        </p:tgtEl>
                                      </p:cBhvr>
                                    </p:animEffect>
                                  </p:childTnLst>
                                </p:cTn>
                              </p:par>
                            </p:childTnLst>
                          </p:cTn>
                        </p:par>
                        <p:par>
                          <p:cTn id="49" fill="hold" nodeType="afterGroup">
                            <p:stCondLst>
                              <p:cond delay="4500"/>
                            </p:stCondLst>
                            <p:childTnLst>
                              <p:par>
                                <p:cTn id="50" presetID="4" presetClass="entr" presetSubtype="16" fill="hold" nodeType="afterEffect">
                                  <p:stCondLst>
                                    <p:cond delay="0"/>
                                  </p:stCondLst>
                                  <p:childTnLst>
                                    <p:set>
                                      <p:cBhvr>
                                        <p:cTn id="51" dur="1" fill="hold">
                                          <p:stCondLst>
                                            <p:cond delay="0"/>
                                          </p:stCondLst>
                                        </p:cTn>
                                        <p:tgtEl>
                                          <p:spTgt spid="48147">
                                            <p:txEl>
                                              <p:pRg st="0" end="0"/>
                                            </p:txEl>
                                          </p:spTgt>
                                        </p:tgtEl>
                                        <p:attrNameLst>
                                          <p:attrName>style.visibility</p:attrName>
                                        </p:attrNameLst>
                                      </p:cBhvr>
                                      <p:to>
                                        <p:strVal val="visible"/>
                                      </p:to>
                                    </p:set>
                                    <p:animEffect transition="in" filter="box(in)">
                                      <p:cBhvr>
                                        <p:cTn id="52" dur="500"/>
                                        <p:tgtEl>
                                          <p:spTgt spid="48147">
                                            <p:txEl>
                                              <p:pRg st="0" end="0"/>
                                            </p:txEl>
                                          </p:spTgt>
                                        </p:tgtEl>
                                      </p:cBhvr>
                                    </p:animEffect>
                                  </p:childTnLst>
                                </p:cTn>
                              </p:par>
                            </p:childTnLst>
                          </p:cTn>
                        </p:par>
                        <p:par>
                          <p:cTn id="53" fill="hold" nodeType="afterGroup">
                            <p:stCondLst>
                              <p:cond delay="5000"/>
                            </p:stCondLst>
                            <p:childTnLst>
                              <p:par>
                                <p:cTn id="54" presetID="4" presetClass="entr" presetSubtype="16" fill="hold" nodeType="afterEffect">
                                  <p:stCondLst>
                                    <p:cond delay="0"/>
                                  </p:stCondLst>
                                  <p:childTnLst>
                                    <p:set>
                                      <p:cBhvr>
                                        <p:cTn id="55" dur="1" fill="hold">
                                          <p:stCondLst>
                                            <p:cond delay="0"/>
                                          </p:stCondLst>
                                        </p:cTn>
                                        <p:tgtEl>
                                          <p:spTgt spid="48148">
                                            <p:txEl>
                                              <p:pRg st="0" end="0"/>
                                            </p:txEl>
                                          </p:spTgt>
                                        </p:tgtEl>
                                        <p:attrNameLst>
                                          <p:attrName>style.visibility</p:attrName>
                                        </p:attrNameLst>
                                      </p:cBhvr>
                                      <p:to>
                                        <p:strVal val="visible"/>
                                      </p:to>
                                    </p:set>
                                    <p:animEffect transition="in" filter="box(in)">
                                      <p:cBhvr>
                                        <p:cTn id="56" dur="500"/>
                                        <p:tgtEl>
                                          <p:spTgt spid="48148">
                                            <p:txEl>
                                              <p:pRg st="0" end="0"/>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4" presetClass="entr" presetSubtype="16" fill="hold" nodeType="clickEffect">
                                  <p:stCondLst>
                                    <p:cond delay="0"/>
                                  </p:stCondLst>
                                  <p:childTnLst>
                                    <p:set>
                                      <p:cBhvr>
                                        <p:cTn id="60" dur="1" fill="hold">
                                          <p:stCondLst>
                                            <p:cond delay="0"/>
                                          </p:stCondLst>
                                        </p:cTn>
                                        <p:tgtEl>
                                          <p:spTgt spid="48138"/>
                                        </p:tgtEl>
                                        <p:attrNameLst>
                                          <p:attrName>style.visibility</p:attrName>
                                        </p:attrNameLst>
                                      </p:cBhvr>
                                      <p:to>
                                        <p:strVal val="visible"/>
                                      </p:to>
                                    </p:set>
                                    <p:animEffect transition="in" filter="box(in)">
                                      <p:cBhvr>
                                        <p:cTn id="61" dur="500"/>
                                        <p:tgtEl>
                                          <p:spTgt spid="48138"/>
                                        </p:tgtEl>
                                      </p:cBhvr>
                                    </p:animEffect>
                                  </p:childTnLst>
                                </p:cTn>
                              </p:par>
                            </p:childTnLst>
                          </p:cTn>
                        </p:par>
                        <p:par>
                          <p:cTn id="62" fill="hold" nodeType="afterGroup">
                            <p:stCondLst>
                              <p:cond delay="500"/>
                            </p:stCondLst>
                            <p:childTnLst>
                              <p:par>
                                <p:cTn id="63" presetID="3" presetClass="exit" presetSubtype="10" fill="hold" nodeType="afterEffect">
                                  <p:stCondLst>
                                    <p:cond delay="0"/>
                                  </p:stCondLst>
                                  <p:childTnLst>
                                    <p:animEffect transition="out" filter="blinds(horizontal)">
                                      <p:cBhvr>
                                        <p:cTn id="64" dur="500"/>
                                        <p:tgtEl>
                                          <p:spTgt spid="48139"/>
                                        </p:tgtEl>
                                      </p:cBhvr>
                                    </p:animEffect>
                                    <p:set>
                                      <p:cBhvr>
                                        <p:cTn id="65" dur="1" fill="hold">
                                          <p:stCondLst>
                                            <p:cond delay="499"/>
                                          </p:stCondLst>
                                        </p:cTn>
                                        <p:tgtEl>
                                          <p:spTgt spid="48139"/>
                                        </p:tgtEl>
                                        <p:attrNameLst>
                                          <p:attrName>style.visibility</p:attrName>
                                        </p:attrNameLst>
                                      </p:cBhvr>
                                      <p:to>
                                        <p:strVal val="hidden"/>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16" fill="hold" nodeType="clickEffect">
                                  <p:stCondLst>
                                    <p:cond delay="0"/>
                                  </p:stCondLst>
                                  <p:childTnLst>
                                    <p:set>
                                      <p:cBhvr>
                                        <p:cTn id="69" dur="1" fill="hold">
                                          <p:stCondLst>
                                            <p:cond delay="0"/>
                                          </p:stCondLst>
                                        </p:cTn>
                                        <p:tgtEl>
                                          <p:spTgt spid="48150"/>
                                        </p:tgtEl>
                                        <p:attrNameLst>
                                          <p:attrName>style.visibility</p:attrName>
                                        </p:attrNameLst>
                                      </p:cBhvr>
                                      <p:to>
                                        <p:strVal val="visible"/>
                                      </p:to>
                                    </p:set>
                                    <p:animEffect transition="in" filter="box(in)">
                                      <p:cBhvr>
                                        <p:cTn id="70" dur="500"/>
                                        <p:tgtEl>
                                          <p:spTgt spid="48150"/>
                                        </p:tgtEl>
                                      </p:cBhvr>
                                    </p:animEffect>
                                  </p:childTnLst>
                                </p:cTn>
                              </p:par>
                            </p:childTnLst>
                          </p:cTn>
                        </p:par>
                        <p:par>
                          <p:cTn id="71" fill="hold" nodeType="afterGroup">
                            <p:stCondLst>
                              <p:cond delay="500"/>
                            </p:stCondLst>
                            <p:childTnLst>
                              <p:par>
                                <p:cTn id="72" presetID="4" presetClass="exit" presetSubtype="16" fill="hold" nodeType="afterEffect">
                                  <p:stCondLst>
                                    <p:cond delay="0"/>
                                  </p:stCondLst>
                                  <p:childTnLst>
                                    <p:animEffect transition="out" filter="box(in)">
                                      <p:cBhvr>
                                        <p:cTn id="73" dur="500"/>
                                        <p:tgtEl>
                                          <p:spTgt spid="48140"/>
                                        </p:tgtEl>
                                      </p:cBhvr>
                                    </p:animEffect>
                                    <p:set>
                                      <p:cBhvr>
                                        <p:cTn id="74" dur="1" fill="hold">
                                          <p:stCondLst>
                                            <p:cond delay="499"/>
                                          </p:stCondLst>
                                        </p:cTn>
                                        <p:tgtEl>
                                          <p:spTgt spid="48140"/>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ntr" presetSubtype="10" fill="hold" nodeType="clickEffect">
                                  <p:stCondLst>
                                    <p:cond delay="0"/>
                                  </p:stCondLst>
                                  <p:childTnLst>
                                    <p:set>
                                      <p:cBhvr>
                                        <p:cTn id="78" dur="1" fill="hold">
                                          <p:stCondLst>
                                            <p:cond delay="0"/>
                                          </p:stCondLst>
                                        </p:cTn>
                                        <p:tgtEl>
                                          <p:spTgt spid="48151">
                                            <p:txEl>
                                              <p:pRg st="0" end="0"/>
                                            </p:txEl>
                                          </p:spTgt>
                                        </p:tgtEl>
                                        <p:attrNameLst>
                                          <p:attrName>style.visibility</p:attrName>
                                        </p:attrNameLst>
                                      </p:cBhvr>
                                      <p:to>
                                        <p:strVal val="visible"/>
                                      </p:to>
                                    </p:set>
                                    <p:animEffect transition="in" filter="blinds(horizontal)">
                                      <p:cBhvr>
                                        <p:cTn id="79" dur="500"/>
                                        <p:tgtEl>
                                          <p:spTgt spid="48151">
                                            <p:txEl>
                                              <p:pRg st="0" end="0"/>
                                            </p:txEl>
                                          </p:spTgt>
                                        </p:tgtEl>
                                      </p:cBhvr>
                                    </p:animEffect>
                                  </p:childTnLst>
                                </p:cTn>
                              </p:par>
                            </p:childTnLst>
                          </p:cTn>
                        </p:par>
                        <p:par>
                          <p:cTn id="80" fill="hold" nodeType="afterGroup">
                            <p:stCondLst>
                              <p:cond delay="500"/>
                            </p:stCondLst>
                            <p:childTnLst>
                              <p:par>
                                <p:cTn id="81" presetID="4" presetClass="exit" presetSubtype="16" fill="hold" nodeType="afterEffect">
                                  <p:stCondLst>
                                    <p:cond delay="0"/>
                                  </p:stCondLst>
                                  <p:childTnLst>
                                    <p:animEffect transition="out" filter="box(in)">
                                      <p:cBhvr>
                                        <p:cTn id="82" dur="500"/>
                                        <p:tgtEl>
                                          <p:spTgt spid="48141">
                                            <p:txEl>
                                              <p:pRg st="0" end="0"/>
                                            </p:txEl>
                                          </p:spTgt>
                                        </p:tgtEl>
                                      </p:cBhvr>
                                    </p:animEffect>
                                    <p:set>
                                      <p:cBhvr>
                                        <p:cTn id="83" dur="1" fill="hold">
                                          <p:stCondLst>
                                            <p:cond delay="499"/>
                                          </p:stCondLst>
                                        </p:cTn>
                                        <p:tgtEl>
                                          <p:spTgt spid="48141">
                                            <p:txEl>
                                              <p:pRg st="0" end="0"/>
                                            </p:txEl>
                                          </p:spTgt>
                                        </p:tgtEl>
                                        <p:attrNameLst>
                                          <p:attrName>style.visibility</p:attrName>
                                        </p:attrNameLst>
                                      </p:cBhvr>
                                      <p:to>
                                        <p:strVal val="hidden"/>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4" presetClass="entr" presetSubtype="16" fill="hold" nodeType="clickEffect">
                                  <p:stCondLst>
                                    <p:cond delay="0"/>
                                  </p:stCondLst>
                                  <p:childTnLst>
                                    <p:set>
                                      <p:cBhvr>
                                        <p:cTn id="87" dur="1" fill="hold">
                                          <p:stCondLst>
                                            <p:cond delay="0"/>
                                          </p:stCondLst>
                                        </p:cTn>
                                        <p:tgtEl>
                                          <p:spTgt spid="48152"/>
                                        </p:tgtEl>
                                        <p:attrNameLst>
                                          <p:attrName>style.visibility</p:attrName>
                                        </p:attrNameLst>
                                      </p:cBhvr>
                                      <p:to>
                                        <p:strVal val="visible"/>
                                      </p:to>
                                    </p:set>
                                    <p:animEffect transition="in" filter="box(in)">
                                      <p:cBhvr>
                                        <p:cTn id="88" dur="500"/>
                                        <p:tgtEl>
                                          <p:spTgt spid="48152"/>
                                        </p:tgtEl>
                                      </p:cBhvr>
                                    </p:animEffect>
                                  </p:childTnLst>
                                </p:cTn>
                              </p:par>
                            </p:childTnLst>
                          </p:cTn>
                        </p:par>
                        <p:par>
                          <p:cTn id="89" fill="hold" nodeType="afterGroup">
                            <p:stCondLst>
                              <p:cond delay="500"/>
                            </p:stCondLst>
                            <p:childTnLst>
                              <p:par>
                                <p:cTn id="90" presetID="4" presetClass="exit" presetSubtype="16" fill="hold" nodeType="afterEffect">
                                  <p:stCondLst>
                                    <p:cond delay="0"/>
                                  </p:stCondLst>
                                  <p:childTnLst>
                                    <p:animEffect transition="out" filter="box(in)">
                                      <p:cBhvr>
                                        <p:cTn id="91" dur="500"/>
                                        <p:tgtEl>
                                          <p:spTgt spid="48142">
                                            <p:txEl>
                                              <p:pRg st="0" end="0"/>
                                            </p:txEl>
                                          </p:spTgt>
                                        </p:tgtEl>
                                      </p:cBhvr>
                                    </p:animEffect>
                                    <p:set>
                                      <p:cBhvr>
                                        <p:cTn id="92" dur="1" fill="hold">
                                          <p:stCondLst>
                                            <p:cond delay="499"/>
                                          </p:stCondLst>
                                        </p:cTn>
                                        <p:tgtEl>
                                          <p:spTgt spid="48142">
                                            <p:txEl>
                                              <p:pRg st="0" end="0"/>
                                            </p:txEl>
                                          </p:spTgt>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5" presetClass="entr" presetSubtype="10" fill="hold" nodeType="clickEffect">
                                  <p:stCondLst>
                                    <p:cond delay="0"/>
                                  </p:stCondLst>
                                  <p:childTnLst>
                                    <p:set>
                                      <p:cBhvr>
                                        <p:cTn id="96" dur="1" fill="hold">
                                          <p:stCondLst>
                                            <p:cond delay="0"/>
                                          </p:stCondLst>
                                        </p:cTn>
                                        <p:tgtEl>
                                          <p:spTgt spid="48149"/>
                                        </p:tgtEl>
                                        <p:attrNameLst>
                                          <p:attrName>style.visibility</p:attrName>
                                        </p:attrNameLst>
                                      </p:cBhvr>
                                      <p:to>
                                        <p:strVal val="visible"/>
                                      </p:to>
                                    </p:set>
                                    <p:animEffect transition="in" filter="checkerboard(across)">
                                      <p:cBhvr>
                                        <p:cTn id="97" dur="500"/>
                                        <p:tgtEl>
                                          <p:spTgt spid="48149"/>
                                        </p:tgtEl>
                                      </p:cBhvr>
                                    </p:animEffect>
                                  </p:childTnLst>
                                </p:cTn>
                              </p:par>
                            </p:childTnLst>
                          </p:cTn>
                        </p:par>
                        <p:par>
                          <p:cTn id="98" fill="hold" nodeType="afterGroup">
                            <p:stCondLst>
                              <p:cond delay="500"/>
                            </p:stCondLst>
                            <p:childTnLst>
                              <p:par>
                                <p:cTn id="99" presetID="4" presetClass="exit" presetSubtype="16" fill="hold" nodeType="afterEffect">
                                  <p:stCondLst>
                                    <p:cond delay="0"/>
                                  </p:stCondLst>
                                  <p:childTnLst>
                                    <p:animEffect transition="out" filter="box(in)">
                                      <p:cBhvr>
                                        <p:cTn id="100" dur="500"/>
                                        <p:tgtEl>
                                          <p:spTgt spid="48143">
                                            <p:txEl>
                                              <p:pRg st="0" end="0"/>
                                            </p:txEl>
                                          </p:spTgt>
                                        </p:tgtEl>
                                      </p:cBhvr>
                                    </p:animEffect>
                                    <p:set>
                                      <p:cBhvr>
                                        <p:cTn id="101" dur="1" fill="hold">
                                          <p:stCondLst>
                                            <p:cond delay="499"/>
                                          </p:stCondLst>
                                        </p:cTn>
                                        <p:tgtEl>
                                          <p:spTgt spid="48143">
                                            <p:txEl>
                                              <p:pRg st="0" end="0"/>
                                            </p:txEl>
                                          </p:spTgt>
                                        </p:tgtEl>
                                        <p:attrNameLst>
                                          <p:attrName>style.visibility</p:attrName>
                                        </p:attrNameLst>
                                      </p:cBhvr>
                                      <p:to>
                                        <p:strVal val="hidden"/>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4" presetClass="entr" presetSubtype="16" fill="hold" nodeType="clickEffect">
                                  <p:stCondLst>
                                    <p:cond delay="0"/>
                                  </p:stCondLst>
                                  <p:childTnLst>
                                    <p:set>
                                      <p:cBhvr>
                                        <p:cTn id="105" dur="1" fill="hold">
                                          <p:stCondLst>
                                            <p:cond delay="0"/>
                                          </p:stCondLst>
                                        </p:cTn>
                                        <p:tgtEl>
                                          <p:spTgt spid="48153"/>
                                        </p:tgtEl>
                                        <p:attrNameLst>
                                          <p:attrName>style.visibility</p:attrName>
                                        </p:attrNameLst>
                                      </p:cBhvr>
                                      <p:to>
                                        <p:strVal val="visible"/>
                                      </p:to>
                                    </p:set>
                                    <p:animEffect transition="in" filter="box(in)">
                                      <p:cBhvr>
                                        <p:cTn id="106" dur="500"/>
                                        <p:tgtEl>
                                          <p:spTgt spid="48153"/>
                                        </p:tgtEl>
                                      </p:cBhvr>
                                    </p:animEffect>
                                  </p:childTnLst>
                                </p:cTn>
                              </p:par>
                            </p:childTnLst>
                          </p:cTn>
                        </p:par>
                        <p:par>
                          <p:cTn id="107" fill="hold" nodeType="afterGroup">
                            <p:stCondLst>
                              <p:cond delay="500"/>
                            </p:stCondLst>
                            <p:childTnLst>
                              <p:par>
                                <p:cTn id="108" presetID="4" presetClass="exit" presetSubtype="16" fill="hold" nodeType="afterEffect">
                                  <p:stCondLst>
                                    <p:cond delay="0"/>
                                  </p:stCondLst>
                                  <p:childTnLst>
                                    <p:animEffect transition="out" filter="box(in)">
                                      <p:cBhvr>
                                        <p:cTn id="109" dur="500"/>
                                        <p:tgtEl>
                                          <p:spTgt spid="48144">
                                            <p:txEl>
                                              <p:pRg st="0" end="0"/>
                                            </p:txEl>
                                          </p:spTgt>
                                        </p:tgtEl>
                                      </p:cBhvr>
                                    </p:animEffect>
                                    <p:set>
                                      <p:cBhvr>
                                        <p:cTn id="110" dur="1" fill="hold">
                                          <p:stCondLst>
                                            <p:cond delay="499"/>
                                          </p:stCondLst>
                                        </p:cTn>
                                        <p:tgtEl>
                                          <p:spTgt spid="48144">
                                            <p:txEl>
                                              <p:pRg st="0" end="0"/>
                                            </p:txEl>
                                          </p:spTgt>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5" presetClass="entr" presetSubtype="10" fill="hold" nodeType="clickEffect">
                                  <p:stCondLst>
                                    <p:cond delay="0"/>
                                  </p:stCondLst>
                                  <p:childTnLst>
                                    <p:set>
                                      <p:cBhvr>
                                        <p:cTn id="114" dur="1" fill="hold">
                                          <p:stCondLst>
                                            <p:cond delay="0"/>
                                          </p:stCondLst>
                                        </p:cTn>
                                        <p:tgtEl>
                                          <p:spTgt spid="48155"/>
                                        </p:tgtEl>
                                        <p:attrNameLst>
                                          <p:attrName>style.visibility</p:attrName>
                                        </p:attrNameLst>
                                      </p:cBhvr>
                                      <p:to>
                                        <p:strVal val="visible"/>
                                      </p:to>
                                    </p:set>
                                    <p:animEffect transition="in" filter="checkerboard(across)">
                                      <p:cBhvr>
                                        <p:cTn id="115" dur="500"/>
                                        <p:tgtEl>
                                          <p:spTgt spid="48155"/>
                                        </p:tgtEl>
                                      </p:cBhvr>
                                    </p:animEffect>
                                  </p:childTnLst>
                                </p:cTn>
                              </p:par>
                            </p:childTnLst>
                          </p:cTn>
                        </p:par>
                        <p:par>
                          <p:cTn id="116" fill="hold" nodeType="afterGroup">
                            <p:stCondLst>
                              <p:cond delay="500"/>
                            </p:stCondLst>
                            <p:childTnLst>
                              <p:par>
                                <p:cTn id="117" presetID="4" presetClass="exit" presetSubtype="16" fill="hold" nodeType="afterEffect">
                                  <p:stCondLst>
                                    <p:cond delay="0"/>
                                  </p:stCondLst>
                                  <p:childTnLst>
                                    <p:animEffect transition="out" filter="box(in)">
                                      <p:cBhvr>
                                        <p:cTn id="118" dur="500"/>
                                        <p:tgtEl>
                                          <p:spTgt spid="48145">
                                            <p:txEl>
                                              <p:pRg st="0" end="0"/>
                                            </p:txEl>
                                          </p:spTgt>
                                        </p:tgtEl>
                                      </p:cBhvr>
                                    </p:animEffect>
                                    <p:set>
                                      <p:cBhvr>
                                        <p:cTn id="119" dur="1" fill="hold">
                                          <p:stCondLst>
                                            <p:cond delay="499"/>
                                          </p:stCondLst>
                                        </p:cTn>
                                        <p:tgtEl>
                                          <p:spTgt spid="48145">
                                            <p:txEl>
                                              <p:pRg st="0" end="0"/>
                                            </p:txEl>
                                          </p:spTgt>
                                        </p:tgtEl>
                                        <p:attrNameLst>
                                          <p:attrName>style.visibility</p:attrName>
                                        </p:attrNameLst>
                                      </p:cBhvr>
                                      <p:to>
                                        <p:strVal val="hidden"/>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5" presetClass="entr" presetSubtype="10" fill="hold" nodeType="clickEffect">
                                  <p:stCondLst>
                                    <p:cond delay="0"/>
                                  </p:stCondLst>
                                  <p:childTnLst>
                                    <p:set>
                                      <p:cBhvr>
                                        <p:cTn id="123" dur="1" fill="hold">
                                          <p:stCondLst>
                                            <p:cond delay="0"/>
                                          </p:stCondLst>
                                        </p:cTn>
                                        <p:tgtEl>
                                          <p:spTgt spid="48154"/>
                                        </p:tgtEl>
                                        <p:attrNameLst>
                                          <p:attrName>style.visibility</p:attrName>
                                        </p:attrNameLst>
                                      </p:cBhvr>
                                      <p:to>
                                        <p:strVal val="visible"/>
                                      </p:to>
                                    </p:set>
                                    <p:animEffect transition="in" filter="checkerboard(across)">
                                      <p:cBhvr>
                                        <p:cTn id="124" dur="500"/>
                                        <p:tgtEl>
                                          <p:spTgt spid="48154"/>
                                        </p:tgtEl>
                                      </p:cBhvr>
                                    </p:animEffect>
                                  </p:childTnLst>
                                </p:cTn>
                              </p:par>
                            </p:childTnLst>
                          </p:cTn>
                        </p:par>
                        <p:par>
                          <p:cTn id="125" fill="hold" nodeType="afterGroup">
                            <p:stCondLst>
                              <p:cond delay="500"/>
                            </p:stCondLst>
                            <p:childTnLst>
                              <p:par>
                                <p:cTn id="126" presetID="4" presetClass="exit" presetSubtype="16" fill="hold" nodeType="afterEffect">
                                  <p:stCondLst>
                                    <p:cond delay="0"/>
                                  </p:stCondLst>
                                  <p:childTnLst>
                                    <p:animEffect transition="out" filter="box(in)">
                                      <p:cBhvr>
                                        <p:cTn id="127" dur="500"/>
                                        <p:tgtEl>
                                          <p:spTgt spid="48146">
                                            <p:txEl>
                                              <p:pRg st="0" end="0"/>
                                            </p:txEl>
                                          </p:spTgt>
                                        </p:tgtEl>
                                      </p:cBhvr>
                                    </p:animEffect>
                                    <p:set>
                                      <p:cBhvr>
                                        <p:cTn id="128" dur="1" fill="hold">
                                          <p:stCondLst>
                                            <p:cond delay="499"/>
                                          </p:stCondLst>
                                        </p:cTn>
                                        <p:tgtEl>
                                          <p:spTgt spid="48146">
                                            <p:txEl>
                                              <p:pRg st="0" end="0"/>
                                            </p:txEl>
                                          </p:spTgt>
                                        </p:tgtEl>
                                        <p:attrNameLst>
                                          <p:attrName>style.visibility</p:attrName>
                                        </p:attrNameLst>
                                      </p:cBhvr>
                                      <p:to>
                                        <p:strVal val="hidden"/>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4" presetClass="entr" presetSubtype="16" fill="hold" nodeType="clickEffect">
                                  <p:stCondLst>
                                    <p:cond delay="0"/>
                                  </p:stCondLst>
                                  <p:childTnLst>
                                    <p:set>
                                      <p:cBhvr>
                                        <p:cTn id="132" dur="1" fill="hold">
                                          <p:stCondLst>
                                            <p:cond delay="0"/>
                                          </p:stCondLst>
                                        </p:cTn>
                                        <p:tgtEl>
                                          <p:spTgt spid="48156">
                                            <p:txEl>
                                              <p:pRg st="0" end="0"/>
                                            </p:txEl>
                                          </p:spTgt>
                                        </p:tgtEl>
                                        <p:attrNameLst>
                                          <p:attrName>style.visibility</p:attrName>
                                        </p:attrNameLst>
                                      </p:cBhvr>
                                      <p:to>
                                        <p:strVal val="visible"/>
                                      </p:to>
                                    </p:set>
                                    <p:animEffect transition="in" filter="box(in)">
                                      <p:cBhvr>
                                        <p:cTn id="133" dur="500"/>
                                        <p:tgtEl>
                                          <p:spTgt spid="48156">
                                            <p:txEl>
                                              <p:pRg st="0" end="0"/>
                                            </p:txEl>
                                          </p:spTgt>
                                        </p:tgtEl>
                                      </p:cBhvr>
                                    </p:animEffect>
                                  </p:childTnLst>
                                </p:cTn>
                              </p:par>
                            </p:childTnLst>
                          </p:cTn>
                        </p:par>
                        <p:par>
                          <p:cTn id="134" fill="hold" nodeType="afterGroup">
                            <p:stCondLst>
                              <p:cond delay="500"/>
                            </p:stCondLst>
                            <p:childTnLst>
                              <p:par>
                                <p:cTn id="135" presetID="3" presetClass="exit" presetSubtype="10" fill="hold" nodeType="afterEffect">
                                  <p:stCondLst>
                                    <p:cond delay="0"/>
                                  </p:stCondLst>
                                  <p:childTnLst>
                                    <p:animEffect transition="out" filter="blinds(horizontal)">
                                      <p:cBhvr>
                                        <p:cTn id="136" dur="500"/>
                                        <p:tgtEl>
                                          <p:spTgt spid="48147">
                                            <p:txEl>
                                              <p:pRg st="0" end="0"/>
                                            </p:txEl>
                                          </p:spTgt>
                                        </p:tgtEl>
                                      </p:cBhvr>
                                    </p:animEffect>
                                    <p:set>
                                      <p:cBhvr>
                                        <p:cTn id="137" dur="1" fill="hold">
                                          <p:stCondLst>
                                            <p:cond delay="499"/>
                                          </p:stCondLst>
                                        </p:cTn>
                                        <p:tgtEl>
                                          <p:spTgt spid="48147">
                                            <p:txEl>
                                              <p:pRg st="0" end="0"/>
                                            </p:txEl>
                                          </p:spTgt>
                                        </p:tgtEl>
                                        <p:attrNameLst>
                                          <p:attrName>style.visibility</p:attrName>
                                        </p:attrNameLst>
                                      </p:cBhvr>
                                      <p:to>
                                        <p:strVal val="hidden"/>
                                      </p:to>
                                    </p:se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4" presetClass="entr" presetSubtype="16" fill="hold" nodeType="clickEffect">
                                  <p:stCondLst>
                                    <p:cond delay="0"/>
                                  </p:stCondLst>
                                  <p:childTnLst>
                                    <p:set>
                                      <p:cBhvr>
                                        <p:cTn id="141" dur="1" fill="hold">
                                          <p:stCondLst>
                                            <p:cond delay="0"/>
                                          </p:stCondLst>
                                        </p:cTn>
                                        <p:tgtEl>
                                          <p:spTgt spid="48157">
                                            <p:txEl>
                                              <p:pRg st="0" end="0"/>
                                            </p:txEl>
                                          </p:spTgt>
                                        </p:tgtEl>
                                        <p:attrNameLst>
                                          <p:attrName>style.visibility</p:attrName>
                                        </p:attrNameLst>
                                      </p:cBhvr>
                                      <p:to>
                                        <p:strVal val="visible"/>
                                      </p:to>
                                    </p:set>
                                    <p:animEffect transition="in" filter="box(in)">
                                      <p:cBhvr>
                                        <p:cTn id="142" dur="500"/>
                                        <p:tgtEl>
                                          <p:spTgt spid="48157">
                                            <p:txEl>
                                              <p:pRg st="0" end="0"/>
                                            </p:txEl>
                                          </p:spTgt>
                                        </p:tgtEl>
                                      </p:cBhvr>
                                    </p:animEffect>
                                  </p:childTnLst>
                                </p:cTn>
                              </p:par>
                            </p:childTnLst>
                          </p:cTn>
                        </p:par>
                        <p:par>
                          <p:cTn id="143" fill="hold" nodeType="afterGroup">
                            <p:stCondLst>
                              <p:cond delay="500"/>
                            </p:stCondLst>
                            <p:childTnLst>
                              <p:par>
                                <p:cTn id="144" presetID="4" presetClass="exit" presetSubtype="16" fill="hold" nodeType="afterEffect">
                                  <p:stCondLst>
                                    <p:cond delay="0"/>
                                  </p:stCondLst>
                                  <p:childTnLst>
                                    <p:animEffect transition="out" filter="box(in)">
                                      <p:cBhvr>
                                        <p:cTn id="145" dur="500"/>
                                        <p:tgtEl>
                                          <p:spTgt spid="48148">
                                            <p:txEl>
                                              <p:pRg st="0" end="0"/>
                                            </p:txEl>
                                          </p:spTgt>
                                        </p:tgtEl>
                                      </p:cBhvr>
                                    </p:animEffect>
                                    <p:set>
                                      <p:cBhvr>
                                        <p:cTn id="146" dur="1" fill="hold">
                                          <p:stCondLst>
                                            <p:cond delay="499"/>
                                          </p:stCondLst>
                                        </p:cTn>
                                        <p:tgtEl>
                                          <p:spTgt spid="48148">
                                            <p:txEl>
                                              <p:pRg st="0" end="0"/>
                                            </p:txEl>
                                          </p:spTgt>
                                        </p:tgtEl>
                                        <p:attrNameLst>
                                          <p:attrName>style.visibility</p:attrName>
                                        </p:attrNameLst>
                                      </p:cBhvr>
                                      <p:to>
                                        <p:strVal val="hidden"/>
                                      </p:to>
                                    </p:set>
                                  </p:childTnLst>
                                </p:cTn>
                              </p:par>
                            </p:childTnLst>
                          </p:cTn>
                        </p:par>
                        <p:par>
                          <p:cTn id="147" fill="hold" nodeType="afterGroup">
                            <p:stCondLst>
                              <p:cond delay="1000"/>
                            </p:stCondLst>
                            <p:childTnLst>
                              <p:par>
                                <p:cTn id="148" presetID="4" presetClass="exit" presetSubtype="16" fill="hold" nodeType="afterEffect">
                                  <p:stCondLst>
                                    <p:cond delay="0"/>
                                  </p:stCondLst>
                                  <p:childTnLst>
                                    <p:animEffect transition="out" filter="box(in)">
                                      <p:cBhvr>
                                        <p:cTn id="149" dur="500"/>
                                        <p:tgtEl>
                                          <p:spTgt spid="48136"/>
                                        </p:tgtEl>
                                      </p:cBhvr>
                                    </p:animEffect>
                                    <p:set>
                                      <p:cBhvr>
                                        <p:cTn id="150" dur="1" fill="hold">
                                          <p:stCondLst>
                                            <p:cond delay="499"/>
                                          </p:stCondLst>
                                        </p:cTn>
                                        <p:tgtEl>
                                          <p:spTgt spid="481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p:bldP spid="48136" grpId="0" animBg="1"/>
      <p:bldP spid="48136" grpId="1" animBg="1"/>
      <p:bldP spid="48137" grpId="0"/>
      <p:bldP spid="48138" grpId="0"/>
      <p:bldP spid="48139" grpId="0"/>
      <p:bldP spid="48139" grpId="1"/>
      <p:bldP spid="48140" grpId="0"/>
      <p:bldP spid="48140" grpId="1"/>
      <p:bldP spid="48141" grpId="0" build="allAtOnce"/>
      <p:bldP spid="48142" grpId="0" build="allAtOnce"/>
      <p:bldP spid="48143" grpId="0" build="allAtOnce"/>
      <p:bldP spid="48144" grpId="0" build="allAtOnce"/>
      <p:bldP spid="48145" grpId="0" build="allAtOnce"/>
      <p:bldP spid="48146" grpId="0" build="allAtOnce"/>
      <p:bldP spid="48147" grpId="0" build="allAtOnce"/>
      <p:bldP spid="48148" grpId="0" build="allAtOnce"/>
      <p:bldP spid="48149" grpId="0"/>
      <p:bldP spid="48150" grpId="0"/>
      <p:bldP spid="48152" grpId="0"/>
      <p:bldP spid="48153" grpId="0"/>
      <p:bldP spid="48154" grpId="0"/>
      <p:bldP spid="481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1"/>
        <p:cNvGrpSpPr/>
        <p:nvPr/>
      </p:nvGrpSpPr>
      <p:grpSpPr>
        <a:xfrm>
          <a:off x="0" y="0"/>
          <a:ext cx="0" cy="0"/>
          <a:chOff x="0" y="0"/>
          <a:chExt cx="0" cy="0"/>
        </a:xfrm>
      </p:grpSpPr>
      <p:sp>
        <p:nvSpPr>
          <p:cNvPr id="1672" name="Google Shape;1672;p44"/>
          <p:cNvSpPr txBox="1">
            <a:spLocks noGrp="1"/>
          </p:cNvSpPr>
          <p:nvPr>
            <p:ph type="ctrTitle"/>
          </p:nvPr>
        </p:nvSpPr>
        <p:spPr>
          <a:xfrm>
            <a:off x="1396950" y="617810"/>
            <a:ext cx="6350100" cy="2564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dirty="0">
                <a:solidFill>
                  <a:schemeClr val="accent1"/>
                </a:solidFill>
                <a:latin typeface="Times New Roman" panose="02020603050405020304" pitchFamily="18" charset="0"/>
                <a:cs typeface="Times New Roman" panose="02020603050405020304" pitchFamily="18" charset="0"/>
              </a:rPr>
              <a:t>BÀI 48. SỰ CHUYỂN HÓA NĂNG LƯỢNG</a:t>
            </a:r>
            <a:endParaRPr sz="4800" dirty="0">
              <a:solidFill>
                <a:schemeClr val="accent1"/>
              </a:solidFill>
              <a:latin typeface="Times New Roman" panose="02020603050405020304" pitchFamily="18" charset="0"/>
              <a:cs typeface="Times New Roman" panose="02020603050405020304" pitchFamily="18" charset="0"/>
            </a:endParaRPr>
          </a:p>
        </p:txBody>
      </p:sp>
      <p:sp>
        <p:nvSpPr>
          <p:cNvPr id="1674" name="Google Shape;1674;p44"/>
          <p:cNvSpPr/>
          <p:nvPr/>
        </p:nvSpPr>
        <p:spPr>
          <a:xfrm>
            <a:off x="-725843" y="2980525"/>
            <a:ext cx="35" cy="35"/>
          </a:xfrm>
          <a:custGeom>
            <a:avLst/>
            <a:gdLst/>
            <a:ahLst/>
            <a:cxnLst/>
            <a:rect l="l" t="t" r="r" b="b"/>
            <a:pathLst>
              <a:path w="1" h="1" extrusionOk="0">
                <a:moveTo>
                  <a:pt x="0" y="1"/>
                </a:moveTo>
                <a:lnTo>
                  <a:pt x="0" y="1"/>
                </a:lnTo>
                <a:cubicBezTo>
                  <a:pt x="0" y="1"/>
                  <a:pt x="0" y="1"/>
                  <a:pt x="0" y="1"/>
                </a:cubicBezTo>
                <a:close/>
              </a:path>
            </a:pathLst>
          </a:custGeom>
          <a:solidFill>
            <a:srgbClr val="CD2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4"/>
          <p:cNvSpPr/>
          <p:nvPr/>
        </p:nvSpPr>
        <p:spPr>
          <a:xfrm>
            <a:off x="-742142" y="2991051"/>
            <a:ext cx="35" cy="35"/>
          </a:xfrm>
          <a:custGeom>
            <a:avLst/>
            <a:gdLst/>
            <a:ahLst/>
            <a:cxnLst/>
            <a:rect l="l" t="t" r="r" b="b"/>
            <a:pathLst>
              <a:path w="1" h="1" extrusionOk="0">
                <a:moveTo>
                  <a:pt x="1" y="1"/>
                </a:moveTo>
                <a:lnTo>
                  <a:pt x="1" y="1"/>
                </a:lnTo>
                <a:lnTo>
                  <a:pt x="1" y="1"/>
                </a:lnTo>
                <a:cubicBezTo>
                  <a:pt x="1" y="1"/>
                  <a:pt x="1" y="1"/>
                  <a:pt x="1" y="1"/>
                </a:cubicBezTo>
                <a:close/>
              </a:path>
            </a:pathLst>
          </a:custGeom>
          <a:solidFill>
            <a:srgbClr val="CD2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4"/>
          <p:cNvSpPr/>
          <p:nvPr/>
        </p:nvSpPr>
        <p:spPr>
          <a:xfrm>
            <a:off x="-770376" y="2984362"/>
            <a:ext cx="35" cy="35"/>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CD2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4"/>
          <p:cNvSpPr/>
          <p:nvPr/>
        </p:nvSpPr>
        <p:spPr>
          <a:xfrm>
            <a:off x="-760307" y="3067160"/>
            <a:ext cx="35" cy="493"/>
          </a:xfrm>
          <a:custGeom>
            <a:avLst/>
            <a:gdLst/>
            <a:ahLst/>
            <a:cxnLst/>
            <a:rect l="l" t="t" r="r" b="b"/>
            <a:pathLst>
              <a:path w="1" h="14" extrusionOk="0">
                <a:moveTo>
                  <a:pt x="0" y="0"/>
                </a:moveTo>
                <a:cubicBezTo>
                  <a:pt x="0" y="0"/>
                  <a:pt x="0" y="0"/>
                  <a:pt x="0" y="0"/>
                </a:cubicBezTo>
                <a:cubicBezTo>
                  <a:pt x="0" y="0"/>
                  <a:pt x="0" y="14"/>
                  <a:pt x="0" y="14"/>
                </a:cubicBezTo>
                <a:lnTo>
                  <a:pt x="0" y="14"/>
                </a:lnTo>
                <a:cubicBezTo>
                  <a:pt x="0" y="14"/>
                  <a:pt x="0" y="14"/>
                  <a:pt x="0" y="14"/>
                </a:cubicBezTo>
                <a:cubicBezTo>
                  <a:pt x="0" y="14"/>
                  <a:pt x="0" y="14"/>
                  <a:pt x="0" y="14"/>
                </a:cubicBezTo>
                <a:cubicBezTo>
                  <a:pt x="0" y="14"/>
                  <a:pt x="0" y="0"/>
                  <a:pt x="0" y="0"/>
                </a:cubicBezTo>
                <a:close/>
              </a:path>
            </a:pathLst>
          </a:custGeom>
          <a:solidFill>
            <a:srgbClr val="CD2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4"/>
          <p:cNvSpPr/>
          <p:nvPr/>
        </p:nvSpPr>
        <p:spPr>
          <a:xfrm>
            <a:off x="-828250" y="2971442"/>
            <a:ext cx="35" cy="35"/>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CD2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4"/>
          <p:cNvSpPr/>
          <p:nvPr/>
        </p:nvSpPr>
        <p:spPr>
          <a:xfrm>
            <a:off x="-725843" y="2980525"/>
            <a:ext cx="35" cy="35"/>
          </a:xfrm>
          <a:custGeom>
            <a:avLst/>
            <a:gdLst/>
            <a:ahLst/>
            <a:cxnLst/>
            <a:rect l="l" t="t" r="r" b="b"/>
            <a:pathLst>
              <a:path w="1" h="1" extrusionOk="0">
                <a:moveTo>
                  <a:pt x="0" y="1"/>
                </a:moveTo>
                <a:cubicBezTo>
                  <a:pt x="0" y="1"/>
                  <a:pt x="0" y="1"/>
                  <a:pt x="0" y="1"/>
                </a:cubicBez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0" name="Google Shape;1680;p44"/>
          <p:cNvGrpSpPr/>
          <p:nvPr/>
        </p:nvGrpSpPr>
        <p:grpSpPr>
          <a:xfrm rot="-5400000">
            <a:off x="7789229" y="4030264"/>
            <a:ext cx="961714" cy="962207"/>
            <a:chOff x="1694627" y="1846246"/>
            <a:chExt cx="1174111" cy="1174713"/>
          </a:xfrm>
        </p:grpSpPr>
        <p:sp>
          <p:nvSpPr>
            <p:cNvPr id="1681" name="Google Shape;1681;p44"/>
            <p:cNvSpPr/>
            <p:nvPr/>
          </p:nvSpPr>
          <p:spPr>
            <a:xfrm>
              <a:off x="1694627" y="2158163"/>
              <a:ext cx="862195" cy="862796"/>
            </a:xfrm>
            <a:custGeom>
              <a:avLst/>
              <a:gdLst/>
              <a:ahLst/>
              <a:cxnLst/>
              <a:rect l="l" t="t" r="r" b="b"/>
              <a:pathLst>
                <a:path w="18636" h="18649" extrusionOk="0">
                  <a:moveTo>
                    <a:pt x="1088" y="0"/>
                  </a:moveTo>
                  <a:lnTo>
                    <a:pt x="0" y="1101"/>
                  </a:lnTo>
                  <a:lnTo>
                    <a:pt x="17548" y="18649"/>
                  </a:lnTo>
                  <a:lnTo>
                    <a:pt x="18635" y="17561"/>
                  </a:lnTo>
                  <a:lnTo>
                    <a:pt x="1088" y="0"/>
                  </a:ln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4"/>
            <p:cNvSpPr/>
            <p:nvPr/>
          </p:nvSpPr>
          <p:spPr>
            <a:xfrm>
              <a:off x="1798399" y="2054391"/>
              <a:ext cx="862796" cy="862842"/>
            </a:xfrm>
            <a:custGeom>
              <a:avLst/>
              <a:gdLst/>
              <a:ahLst/>
              <a:cxnLst/>
              <a:rect l="l" t="t" r="r" b="b"/>
              <a:pathLst>
                <a:path w="18649" h="18650" extrusionOk="0">
                  <a:moveTo>
                    <a:pt x="1087" y="1"/>
                  </a:moveTo>
                  <a:lnTo>
                    <a:pt x="0" y="1088"/>
                  </a:lnTo>
                  <a:lnTo>
                    <a:pt x="17548" y="18649"/>
                  </a:lnTo>
                  <a:lnTo>
                    <a:pt x="18649" y="17548"/>
                  </a:lnTo>
                  <a:lnTo>
                    <a:pt x="1087" y="1"/>
                  </a:ln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4"/>
            <p:cNvSpPr/>
            <p:nvPr/>
          </p:nvSpPr>
          <p:spPr>
            <a:xfrm>
              <a:off x="1902125" y="1950018"/>
              <a:ext cx="862842" cy="862796"/>
            </a:xfrm>
            <a:custGeom>
              <a:avLst/>
              <a:gdLst/>
              <a:ahLst/>
              <a:cxnLst/>
              <a:rect l="l" t="t" r="r" b="b"/>
              <a:pathLst>
                <a:path w="18650" h="18649" extrusionOk="0">
                  <a:moveTo>
                    <a:pt x="1102" y="0"/>
                  </a:moveTo>
                  <a:lnTo>
                    <a:pt x="1" y="1101"/>
                  </a:lnTo>
                  <a:lnTo>
                    <a:pt x="17562" y="18649"/>
                  </a:lnTo>
                  <a:lnTo>
                    <a:pt x="18649" y="17561"/>
                  </a:lnTo>
                  <a:lnTo>
                    <a:pt x="1102" y="0"/>
                  </a:ln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4"/>
            <p:cNvSpPr/>
            <p:nvPr/>
          </p:nvSpPr>
          <p:spPr>
            <a:xfrm>
              <a:off x="2006544" y="1846246"/>
              <a:ext cx="862195" cy="862842"/>
            </a:xfrm>
            <a:custGeom>
              <a:avLst/>
              <a:gdLst/>
              <a:ahLst/>
              <a:cxnLst/>
              <a:rect l="l" t="t" r="r" b="b"/>
              <a:pathLst>
                <a:path w="18636" h="18650" extrusionOk="0">
                  <a:moveTo>
                    <a:pt x="1087" y="1"/>
                  </a:moveTo>
                  <a:lnTo>
                    <a:pt x="0" y="1102"/>
                  </a:lnTo>
                  <a:lnTo>
                    <a:pt x="17548" y="18649"/>
                  </a:lnTo>
                  <a:lnTo>
                    <a:pt x="18635" y="17562"/>
                  </a:lnTo>
                  <a:lnTo>
                    <a:pt x="1087" y="1"/>
                  </a:ln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5" name="Google Shape;1685;p44"/>
          <p:cNvSpPr/>
          <p:nvPr/>
        </p:nvSpPr>
        <p:spPr>
          <a:xfrm>
            <a:off x="70424" y="4301957"/>
            <a:ext cx="40740" cy="25012"/>
          </a:xfrm>
          <a:custGeom>
            <a:avLst/>
            <a:gdLst/>
            <a:ahLst/>
            <a:cxnLst/>
            <a:rect l="l" t="t" r="r" b="b"/>
            <a:pathLst>
              <a:path w="1075" h="660" extrusionOk="0">
                <a:moveTo>
                  <a:pt x="857" y="0"/>
                </a:moveTo>
                <a:cubicBezTo>
                  <a:pt x="747" y="25"/>
                  <a:pt x="550" y="269"/>
                  <a:pt x="452" y="269"/>
                </a:cubicBezTo>
                <a:cubicBezTo>
                  <a:pt x="440" y="269"/>
                  <a:pt x="431" y="266"/>
                  <a:pt x="422" y="259"/>
                </a:cubicBezTo>
                <a:cubicBezTo>
                  <a:pt x="477" y="68"/>
                  <a:pt x="259" y="109"/>
                  <a:pt x="218" y="0"/>
                </a:cubicBezTo>
                <a:lnTo>
                  <a:pt x="218" y="0"/>
                </a:lnTo>
                <a:cubicBezTo>
                  <a:pt x="1" y="218"/>
                  <a:pt x="368" y="408"/>
                  <a:pt x="382" y="612"/>
                </a:cubicBezTo>
                <a:cubicBezTo>
                  <a:pt x="390" y="639"/>
                  <a:pt x="428" y="659"/>
                  <a:pt x="468" y="659"/>
                </a:cubicBezTo>
                <a:cubicBezTo>
                  <a:pt x="490" y="659"/>
                  <a:pt x="512" y="653"/>
                  <a:pt x="531" y="639"/>
                </a:cubicBezTo>
                <a:cubicBezTo>
                  <a:pt x="776" y="571"/>
                  <a:pt x="993" y="544"/>
                  <a:pt x="1034" y="232"/>
                </a:cubicBezTo>
                <a:cubicBezTo>
                  <a:pt x="1075" y="109"/>
                  <a:pt x="871" y="123"/>
                  <a:pt x="857" y="0"/>
                </a:cubicBezTo>
                <a:close/>
              </a:path>
            </a:pathLst>
          </a:custGeom>
          <a:solidFill>
            <a:srgbClr val="785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4"/>
          <p:cNvSpPr/>
          <p:nvPr/>
        </p:nvSpPr>
        <p:spPr>
          <a:xfrm>
            <a:off x="104456" y="4331327"/>
            <a:ext cx="18380" cy="14628"/>
          </a:xfrm>
          <a:custGeom>
            <a:avLst/>
            <a:gdLst/>
            <a:ahLst/>
            <a:cxnLst/>
            <a:rect l="l" t="t" r="r" b="b"/>
            <a:pathLst>
              <a:path w="485" h="386" extrusionOk="0">
                <a:moveTo>
                  <a:pt x="313" y="0"/>
                </a:moveTo>
                <a:cubicBezTo>
                  <a:pt x="231" y="109"/>
                  <a:pt x="163" y="245"/>
                  <a:pt x="0" y="313"/>
                </a:cubicBezTo>
                <a:cubicBezTo>
                  <a:pt x="133" y="365"/>
                  <a:pt x="220" y="385"/>
                  <a:pt x="276" y="385"/>
                </a:cubicBezTo>
                <a:cubicBezTo>
                  <a:pt x="485" y="385"/>
                  <a:pt x="274" y="100"/>
                  <a:pt x="435" y="68"/>
                </a:cubicBezTo>
                <a:cubicBezTo>
                  <a:pt x="421" y="0"/>
                  <a:pt x="367" y="0"/>
                  <a:pt x="313" y="0"/>
                </a:cubicBezTo>
                <a:close/>
              </a:path>
            </a:pathLst>
          </a:custGeom>
          <a:solidFill>
            <a:srgbClr val="784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4"/>
          <p:cNvSpPr/>
          <p:nvPr/>
        </p:nvSpPr>
        <p:spPr>
          <a:xfrm>
            <a:off x="320278" y="5100364"/>
            <a:ext cx="38" cy="38"/>
          </a:xfrm>
          <a:custGeom>
            <a:avLst/>
            <a:gdLst/>
            <a:ahLst/>
            <a:cxnLst/>
            <a:rect l="l" t="t" r="r" b="b"/>
            <a:pathLst>
              <a:path w="1" h="1" extrusionOk="0">
                <a:moveTo>
                  <a:pt x="0" y="0"/>
                </a:moveTo>
                <a:cubicBezTo>
                  <a:pt x="0" y="0"/>
                  <a:pt x="0" y="0"/>
                  <a:pt x="0" y="0"/>
                </a:cubicBezTo>
                <a:lnTo>
                  <a:pt x="0" y="0"/>
                </a:lnTo>
                <a:close/>
              </a:path>
            </a:pathLst>
          </a:custGeom>
          <a:solidFill>
            <a:srgbClr val="CD2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4"/>
          <p:cNvSpPr/>
          <p:nvPr/>
        </p:nvSpPr>
        <p:spPr>
          <a:xfrm rot="-5400000">
            <a:off x="651623" y="2169016"/>
            <a:ext cx="38" cy="531"/>
          </a:xfrm>
          <a:custGeom>
            <a:avLst/>
            <a:gdLst/>
            <a:ahLst/>
            <a:cxnLst/>
            <a:rect l="l" t="t" r="r" b="b"/>
            <a:pathLst>
              <a:path w="1" h="14" extrusionOk="0">
                <a:moveTo>
                  <a:pt x="0" y="0"/>
                </a:moveTo>
                <a:cubicBezTo>
                  <a:pt x="0" y="0"/>
                  <a:pt x="0" y="0"/>
                  <a:pt x="0" y="0"/>
                </a:cubicBezTo>
                <a:cubicBezTo>
                  <a:pt x="0" y="0"/>
                  <a:pt x="0" y="14"/>
                  <a:pt x="0" y="14"/>
                </a:cubicBezTo>
                <a:lnTo>
                  <a:pt x="0" y="14"/>
                </a:lnTo>
                <a:cubicBezTo>
                  <a:pt x="0" y="14"/>
                  <a:pt x="0" y="14"/>
                  <a:pt x="0" y="14"/>
                </a:cubicBezTo>
                <a:cubicBezTo>
                  <a:pt x="0" y="14"/>
                  <a:pt x="0" y="14"/>
                  <a:pt x="0" y="14"/>
                </a:cubicBezTo>
                <a:cubicBezTo>
                  <a:pt x="0" y="14"/>
                  <a:pt x="0" y="0"/>
                  <a:pt x="0" y="0"/>
                </a:cubicBezTo>
                <a:close/>
              </a:path>
            </a:pathLst>
          </a:custGeom>
          <a:solidFill>
            <a:srgbClr val="CD2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9" name="Google Shape;1689;p44"/>
          <p:cNvGrpSpPr/>
          <p:nvPr/>
        </p:nvGrpSpPr>
        <p:grpSpPr>
          <a:xfrm>
            <a:off x="4442" y="3756942"/>
            <a:ext cx="1157406" cy="1157443"/>
            <a:chOff x="2814603" y="835687"/>
            <a:chExt cx="1413021" cy="1413067"/>
          </a:xfrm>
        </p:grpSpPr>
        <p:sp>
          <p:nvSpPr>
            <p:cNvPr id="1690" name="Google Shape;1690;p44"/>
            <p:cNvSpPr/>
            <p:nvPr/>
          </p:nvSpPr>
          <p:spPr>
            <a:xfrm>
              <a:off x="3197536" y="835687"/>
              <a:ext cx="669131" cy="706883"/>
            </a:xfrm>
            <a:custGeom>
              <a:avLst/>
              <a:gdLst/>
              <a:ahLst/>
              <a:cxnLst/>
              <a:rect l="l" t="t" r="r" b="b"/>
              <a:pathLst>
                <a:path w="14463" h="15279" extrusionOk="0">
                  <a:moveTo>
                    <a:pt x="7137" y="1"/>
                  </a:moveTo>
                  <a:cubicBezTo>
                    <a:pt x="7137" y="1"/>
                    <a:pt x="1" y="5615"/>
                    <a:pt x="6987" y="15279"/>
                  </a:cubicBezTo>
                  <a:cubicBezTo>
                    <a:pt x="6987" y="15279"/>
                    <a:pt x="14463" y="8047"/>
                    <a:pt x="7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4"/>
            <p:cNvSpPr/>
            <p:nvPr/>
          </p:nvSpPr>
          <p:spPr>
            <a:xfrm>
              <a:off x="3175560" y="1542519"/>
              <a:ext cx="668483" cy="706235"/>
            </a:xfrm>
            <a:custGeom>
              <a:avLst/>
              <a:gdLst/>
              <a:ahLst/>
              <a:cxnLst/>
              <a:rect l="l" t="t" r="r" b="b"/>
              <a:pathLst>
                <a:path w="14449" h="15265" extrusionOk="0">
                  <a:moveTo>
                    <a:pt x="7462" y="1"/>
                  </a:moveTo>
                  <a:lnTo>
                    <a:pt x="7462" y="1"/>
                  </a:lnTo>
                  <a:cubicBezTo>
                    <a:pt x="7462" y="1"/>
                    <a:pt x="0" y="7218"/>
                    <a:pt x="7313" y="15265"/>
                  </a:cubicBezTo>
                  <a:cubicBezTo>
                    <a:pt x="7313" y="15265"/>
                    <a:pt x="14449" y="9651"/>
                    <a:pt x="74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4"/>
            <p:cNvSpPr/>
            <p:nvPr/>
          </p:nvSpPr>
          <p:spPr>
            <a:xfrm>
              <a:off x="2814603" y="1386745"/>
              <a:ext cx="706235" cy="297438"/>
            </a:xfrm>
            <a:custGeom>
              <a:avLst/>
              <a:gdLst/>
              <a:ahLst/>
              <a:cxnLst/>
              <a:rect l="l" t="t" r="r" b="b"/>
              <a:pathLst>
                <a:path w="15265" h="6429" extrusionOk="0">
                  <a:moveTo>
                    <a:pt x="7443" y="0"/>
                  </a:moveTo>
                  <a:cubicBezTo>
                    <a:pt x="5203" y="0"/>
                    <a:pt x="2646" y="809"/>
                    <a:pt x="0" y="3218"/>
                  </a:cubicBezTo>
                  <a:cubicBezTo>
                    <a:pt x="0" y="3218"/>
                    <a:pt x="2530" y="6428"/>
                    <a:pt x="7114" y="6428"/>
                  </a:cubicBezTo>
                  <a:cubicBezTo>
                    <a:pt x="9357" y="6428"/>
                    <a:pt x="12093" y="5659"/>
                    <a:pt x="15264" y="3368"/>
                  </a:cubicBezTo>
                  <a:cubicBezTo>
                    <a:pt x="15264" y="3368"/>
                    <a:pt x="12013" y="0"/>
                    <a:pt x="7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4"/>
            <p:cNvSpPr/>
            <p:nvPr/>
          </p:nvSpPr>
          <p:spPr>
            <a:xfrm>
              <a:off x="3520788" y="1400486"/>
              <a:ext cx="706837" cy="297391"/>
            </a:xfrm>
            <a:custGeom>
              <a:avLst/>
              <a:gdLst/>
              <a:ahLst/>
              <a:cxnLst/>
              <a:rect l="l" t="t" r="r" b="b"/>
              <a:pathLst>
                <a:path w="15278" h="6428" extrusionOk="0">
                  <a:moveTo>
                    <a:pt x="8163" y="0"/>
                  </a:moveTo>
                  <a:cubicBezTo>
                    <a:pt x="5916" y="0"/>
                    <a:pt x="3176" y="772"/>
                    <a:pt x="0" y="3071"/>
                  </a:cubicBezTo>
                  <a:cubicBezTo>
                    <a:pt x="0" y="3071"/>
                    <a:pt x="3253" y="6428"/>
                    <a:pt x="7824" y="6428"/>
                  </a:cubicBezTo>
                  <a:cubicBezTo>
                    <a:pt x="10067" y="6428"/>
                    <a:pt x="12628" y="5619"/>
                    <a:pt x="15278" y="3206"/>
                  </a:cubicBezTo>
                  <a:cubicBezTo>
                    <a:pt x="15278" y="3206"/>
                    <a:pt x="12745" y="0"/>
                    <a:pt x="8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4" name="Google Shape;1694;p44"/>
            <p:cNvGrpSpPr/>
            <p:nvPr/>
          </p:nvGrpSpPr>
          <p:grpSpPr>
            <a:xfrm>
              <a:off x="2976807" y="1038187"/>
              <a:ext cx="1088612" cy="1008713"/>
              <a:chOff x="2976807" y="1038187"/>
              <a:chExt cx="1088612" cy="1008713"/>
            </a:xfrm>
          </p:grpSpPr>
          <p:sp>
            <p:nvSpPr>
              <p:cNvPr id="1695" name="Google Shape;1695;p44"/>
              <p:cNvSpPr/>
              <p:nvPr/>
            </p:nvSpPr>
            <p:spPr>
              <a:xfrm>
                <a:off x="2976807" y="1038187"/>
                <a:ext cx="552173" cy="504381"/>
              </a:xfrm>
              <a:custGeom>
                <a:avLst/>
                <a:gdLst/>
                <a:ahLst/>
                <a:cxnLst/>
                <a:rect l="l" t="t" r="r" b="b"/>
                <a:pathLst>
                  <a:path w="11935" h="10902" extrusionOk="0">
                    <a:moveTo>
                      <a:pt x="1061" y="1"/>
                    </a:moveTo>
                    <a:lnTo>
                      <a:pt x="1061" y="1"/>
                    </a:lnTo>
                    <a:cubicBezTo>
                      <a:pt x="1061" y="1"/>
                      <a:pt x="1" y="9012"/>
                      <a:pt x="11758" y="10902"/>
                    </a:cubicBezTo>
                    <a:cubicBezTo>
                      <a:pt x="11758" y="10902"/>
                      <a:pt x="11935" y="503"/>
                      <a:pt x="1061" y="1"/>
                    </a:cubicBezTo>
                    <a:close/>
                  </a:path>
                </a:pathLst>
              </a:custGeom>
              <a:gradFill>
                <a:gsLst>
                  <a:gs pos="0">
                    <a:schemeClr val="accent1"/>
                  </a:gs>
                  <a:gs pos="58999">
                    <a:schemeClr val="accen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4"/>
              <p:cNvSpPr/>
              <p:nvPr/>
            </p:nvSpPr>
            <p:spPr>
              <a:xfrm>
                <a:off x="3512599" y="1542519"/>
                <a:ext cx="552820" cy="504381"/>
              </a:xfrm>
              <a:custGeom>
                <a:avLst/>
                <a:gdLst/>
                <a:ahLst/>
                <a:cxnLst/>
                <a:rect l="l" t="t" r="r" b="b"/>
                <a:pathLst>
                  <a:path w="11949" h="10902" extrusionOk="0">
                    <a:moveTo>
                      <a:pt x="177" y="1"/>
                    </a:moveTo>
                    <a:lnTo>
                      <a:pt x="177" y="1"/>
                    </a:lnTo>
                    <a:cubicBezTo>
                      <a:pt x="177" y="1"/>
                      <a:pt x="1" y="10385"/>
                      <a:pt x="10874" y="10901"/>
                    </a:cubicBezTo>
                    <a:cubicBezTo>
                      <a:pt x="10874" y="10901"/>
                      <a:pt x="11948" y="1890"/>
                      <a:pt x="177" y="1"/>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4"/>
              <p:cNvSpPr/>
              <p:nvPr/>
            </p:nvSpPr>
            <p:spPr>
              <a:xfrm>
                <a:off x="3016456" y="1542519"/>
                <a:ext cx="504381" cy="495498"/>
              </a:xfrm>
              <a:custGeom>
                <a:avLst/>
                <a:gdLst/>
                <a:ahLst/>
                <a:cxnLst/>
                <a:rect l="l" t="t" r="r" b="b"/>
                <a:pathLst>
                  <a:path w="10902" h="10710" extrusionOk="0">
                    <a:moveTo>
                      <a:pt x="10871" y="0"/>
                    </a:moveTo>
                    <a:cubicBezTo>
                      <a:pt x="10257" y="0"/>
                      <a:pt x="500" y="166"/>
                      <a:pt x="0" y="10684"/>
                    </a:cubicBezTo>
                    <a:cubicBezTo>
                      <a:pt x="0" y="10684"/>
                      <a:pt x="215" y="10710"/>
                      <a:pt x="586" y="10710"/>
                    </a:cubicBezTo>
                    <a:cubicBezTo>
                      <a:pt x="2614" y="10710"/>
                      <a:pt x="9304" y="9942"/>
                      <a:pt x="10901" y="1"/>
                    </a:cubicBezTo>
                    <a:cubicBezTo>
                      <a:pt x="10901" y="1"/>
                      <a:pt x="10891" y="0"/>
                      <a:pt x="10871" y="0"/>
                    </a:cubicBezTo>
                    <a:close/>
                  </a:path>
                </a:pathLst>
              </a:custGeom>
              <a:gradFill>
                <a:gsLst>
                  <a:gs pos="0">
                    <a:schemeClr val="accent1"/>
                  </a:gs>
                  <a:gs pos="58999">
                    <a:schemeClr val="accent1"/>
                  </a:gs>
                  <a:gs pos="100000">
                    <a:schemeClr val="accent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4"/>
              <p:cNvSpPr/>
              <p:nvPr/>
            </p:nvSpPr>
            <p:spPr>
              <a:xfrm>
                <a:off x="3520788" y="1046422"/>
                <a:ext cx="504381" cy="496146"/>
              </a:xfrm>
              <a:custGeom>
                <a:avLst/>
                <a:gdLst/>
                <a:ahLst/>
                <a:cxnLst/>
                <a:rect l="l" t="t" r="r" b="b"/>
                <a:pathLst>
                  <a:path w="10902" h="10724" extrusionOk="0">
                    <a:moveTo>
                      <a:pt x="10317" y="1"/>
                    </a:moveTo>
                    <a:cubicBezTo>
                      <a:pt x="8290" y="1"/>
                      <a:pt x="1598" y="769"/>
                      <a:pt x="0" y="10724"/>
                    </a:cubicBezTo>
                    <a:cubicBezTo>
                      <a:pt x="0" y="10724"/>
                      <a:pt x="9" y="10724"/>
                      <a:pt x="26" y="10724"/>
                    </a:cubicBezTo>
                    <a:cubicBezTo>
                      <a:pt x="598" y="10724"/>
                      <a:pt x="10413" y="10570"/>
                      <a:pt x="10901" y="26"/>
                    </a:cubicBezTo>
                    <a:cubicBezTo>
                      <a:pt x="10901" y="26"/>
                      <a:pt x="10687" y="1"/>
                      <a:pt x="10317" y="1"/>
                    </a:cubicBezTo>
                    <a:close/>
                  </a:path>
                </a:pathLst>
              </a:custGeom>
              <a:gradFill>
                <a:gsLst>
                  <a:gs pos="0">
                    <a:schemeClr val="accent1"/>
                  </a:gs>
                  <a:gs pos="58999">
                    <a:schemeClr val="accent1"/>
                  </a:gs>
                  <a:gs pos="100000">
                    <a:schemeClr val="accent2"/>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99" name="Google Shape;1699;p44"/>
          <p:cNvSpPr/>
          <p:nvPr/>
        </p:nvSpPr>
        <p:spPr>
          <a:xfrm rot="-5400000">
            <a:off x="9332548" y="2398591"/>
            <a:ext cx="38" cy="531"/>
          </a:xfrm>
          <a:custGeom>
            <a:avLst/>
            <a:gdLst/>
            <a:ahLst/>
            <a:cxnLst/>
            <a:rect l="l" t="t" r="r" b="b"/>
            <a:pathLst>
              <a:path w="1" h="14" extrusionOk="0">
                <a:moveTo>
                  <a:pt x="0" y="0"/>
                </a:moveTo>
                <a:cubicBezTo>
                  <a:pt x="0" y="0"/>
                  <a:pt x="0" y="0"/>
                  <a:pt x="0" y="0"/>
                </a:cubicBezTo>
                <a:cubicBezTo>
                  <a:pt x="0" y="0"/>
                  <a:pt x="0" y="14"/>
                  <a:pt x="0" y="14"/>
                </a:cubicBezTo>
                <a:lnTo>
                  <a:pt x="0" y="14"/>
                </a:lnTo>
                <a:cubicBezTo>
                  <a:pt x="0" y="14"/>
                  <a:pt x="0" y="14"/>
                  <a:pt x="0" y="14"/>
                </a:cubicBezTo>
                <a:cubicBezTo>
                  <a:pt x="0" y="14"/>
                  <a:pt x="0" y="14"/>
                  <a:pt x="0" y="14"/>
                </a:cubicBezTo>
                <a:cubicBezTo>
                  <a:pt x="0" y="14"/>
                  <a:pt x="0" y="0"/>
                  <a:pt x="0" y="0"/>
                </a:cubicBezTo>
                <a:close/>
              </a:path>
            </a:pathLst>
          </a:custGeom>
          <a:solidFill>
            <a:srgbClr val="CD2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0" name="Google Shape;1700;p44"/>
          <p:cNvGrpSpPr/>
          <p:nvPr/>
        </p:nvGrpSpPr>
        <p:grpSpPr>
          <a:xfrm>
            <a:off x="433898" y="3514336"/>
            <a:ext cx="548613" cy="108230"/>
            <a:chOff x="2716476" y="539500"/>
            <a:chExt cx="669775" cy="132133"/>
          </a:xfrm>
        </p:grpSpPr>
        <p:sp>
          <p:nvSpPr>
            <p:cNvPr id="1701" name="Google Shape;1701;p44"/>
            <p:cNvSpPr/>
            <p:nvPr/>
          </p:nvSpPr>
          <p:spPr>
            <a:xfrm>
              <a:off x="2716476" y="539500"/>
              <a:ext cx="131485" cy="132133"/>
            </a:xfrm>
            <a:custGeom>
              <a:avLst/>
              <a:gdLst/>
              <a:ahLst/>
              <a:cxnLst/>
              <a:rect l="l" t="t" r="r" b="b"/>
              <a:pathLst>
                <a:path w="2842" h="2856" extrusionOk="0">
                  <a:moveTo>
                    <a:pt x="1414" y="1"/>
                  </a:moveTo>
                  <a:cubicBezTo>
                    <a:pt x="640" y="1"/>
                    <a:pt x="1" y="640"/>
                    <a:pt x="1" y="1428"/>
                  </a:cubicBezTo>
                  <a:cubicBezTo>
                    <a:pt x="1" y="2216"/>
                    <a:pt x="640" y="2855"/>
                    <a:pt x="1414" y="2855"/>
                  </a:cubicBezTo>
                  <a:cubicBezTo>
                    <a:pt x="2203" y="2855"/>
                    <a:pt x="2842" y="2216"/>
                    <a:pt x="2842" y="1428"/>
                  </a:cubicBezTo>
                  <a:cubicBezTo>
                    <a:pt x="2842" y="640"/>
                    <a:pt x="2203" y="1"/>
                    <a:pt x="1414" y="1"/>
                  </a:cubicBez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4"/>
            <p:cNvSpPr/>
            <p:nvPr/>
          </p:nvSpPr>
          <p:spPr>
            <a:xfrm>
              <a:off x="2895705" y="539500"/>
              <a:ext cx="131485" cy="132133"/>
            </a:xfrm>
            <a:custGeom>
              <a:avLst/>
              <a:gdLst/>
              <a:ahLst/>
              <a:cxnLst/>
              <a:rect l="l" t="t" r="r" b="b"/>
              <a:pathLst>
                <a:path w="2842" h="2856" extrusionOk="0">
                  <a:moveTo>
                    <a:pt x="1428" y="1"/>
                  </a:moveTo>
                  <a:cubicBezTo>
                    <a:pt x="639" y="1"/>
                    <a:pt x="1" y="640"/>
                    <a:pt x="1" y="1428"/>
                  </a:cubicBezTo>
                  <a:cubicBezTo>
                    <a:pt x="1" y="2216"/>
                    <a:pt x="639" y="2855"/>
                    <a:pt x="1428" y="2855"/>
                  </a:cubicBezTo>
                  <a:cubicBezTo>
                    <a:pt x="2216" y="2855"/>
                    <a:pt x="2841" y="2216"/>
                    <a:pt x="2841" y="1428"/>
                  </a:cubicBezTo>
                  <a:cubicBezTo>
                    <a:pt x="2841" y="640"/>
                    <a:pt x="2216" y="1"/>
                    <a:pt x="1428" y="1"/>
                  </a:cubicBezTo>
                  <a:close/>
                </a:path>
              </a:pathLst>
            </a:custGeom>
            <a:gradFill>
              <a:gsLst>
                <a:gs pos="0">
                  <a:schemeClr val="accent4"/>
                </a:gs>
                <a:gs pos="57000">
                  <a:schemeClr val="accent4"/>
                </a:gs>
                <a:gs pos="100000">
                  <a:schemeClr val="accent5"/>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4"/>
            <p:cNvSpPr/>
            <p:nvPr/>
          </p:nvSpPr>
          <p:spPr>
            <a:xfrm>
              <a:off x="3074935" y="539500"/>
              <a:ext cx="132087" cy="132133"/>
            </a:xfrm>
            <a:custGeom>
              <a:avLst/>
              <a:gdLst/>
              <a:ahLst/>
              <a:cxnLst/>
              <a:rect l="l" t="t" r="r" b="b"/>
              <a:pathLst>
                <a:path w="2855" h="2856" extrusionOk="0">
                  <a:moveTo>
                    <a:pt x="1428" y="1"/>
                  </a:moveTo>
                  <a:cubicBezTo>
                    <a:pt x="639" y="1"/>
                    <a:pt x="0" y="640"/>
                    <a:pt x="0" y="1428"/>
                  </a:cubicBezTo>
                  <a:cubicBezTo>
                    <a:pt x="0" y="2216"/>
                    <a:pt x="639" y="2855"/>
                    <a:pt x="1428" y="2855"/>
                  </a:cubicBezTo>
                  <a:cubicBezTo>
                    <a:pt x="2216" y="2855"/>
                    <a:pt x="2855" y="2216"/>
                    <a:pt x="2855" y="1428"/>
                  </a:cubicBezTo>
                  <a:cubicBezTo>
                    <a:pt x="2855" y="640"/>
                    <a:pt x="2216" y="1"/>
                    <a:pt x="1428" y="1"/>
                  </a:cubicBezTo>
                  <a:close/>
                </a:path>
              </a:pathLst>
            </a:custGeom>
            <a:gradFill>
              <a:gsLst>
                <a:gs pos="0">
                  <a:schemeClr val="accent4"/>
                </a:gs>
                <a:gs pos="57000">
                  <a:schemeClr val="accent4"/>
                </a:gs>
                <a:gs pos="100000">
                  <a:schemeClr val="accent5"/>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4"/>
            <p:cNvSpPr/>
            <p:nvPr/>
          </p:nvSpPr>
          <p:spPr>
            <a:xfrm>
              <a:off x="3254766" y="539500"/>
              <a:ext cx="131485" cy="132133"/>
            </a:xfrm>
            <a:custGeom>
              <a:avLst/>
              <a:gdLst/>
              <a:ahLst/>
              <a:cxnLst/>
              <a:rect l="l" t="t" r="r" b="b"/>
              <a:pathLst>
                <a:path w="2842" h="2856" extrusionOk="0">
                  <a:moveTo>
                    <a:pt x="1414" y="1"/>
                  </a:moveTo>
                  <a:cubicBezTo>
                    <a:pt x="640" y="1"/>
                    <a:pt x="1" y="640"/>
                    <a:pt x="1" y="1428"/>
                  </a:cubicBezTo>
                  <a:cubicBezTo>
                    <a:pt x="1" y="2216"/>
                    <a:pt x="640" y="2855"/>
                    <a:pt x="1414" y="2855"/>
                  </a:cubicBezTo>
                  <a:cubicBezTo>
                    <a:pt x="2203" y="2855"/>
                    <a:pt x="2841" y="2216"/>
                    <a:pt x="2841" y="1428"/>
                  </a:cubicBezTo>
                  <a:cubicBezTo>
                    <a:pt x="2841" y="640"/>
                    <a:pt x="2203" y="1"/>
                    <a:pt x="1414" y="1"/>
                  </a:cubicBezTo>
                  <a:close/>
                </a:path>
              </a:pathLst>
            </a:custGeom>
            <a:gradFill>
              <a:gsLst>
                <a:gs pos="0">
                  <a:schemeClr val="accent4"/>
                </a:gs>
                <a:gs pos="57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5" name="Google Shape;1705;p44"/>
          <p:cNvGrpSpPr/>
          <p:nvPr/>
        </p:nvGrpSpPr>
        <p:grpSpPr>
          <a:xfrm rot="-5400000">
            <a:off x="8203318" y="2396251"/>
            <a:ext cx="449379" cy="415489"/>
            <a:chOff x="2976807" y="1038187"/>
            <a:chExt cx="1088612" cy="1008713"/>
          </a:xfrm>
        </p:grpSpPr>
        <p:sp>
          <p:nvSpPr>
            <p:cNvPr id="1706" name="Google Shape;1706;p44"/>
            <p:cNvSpPr/>
            <p:nvPr/>
          </p:nvSpPr>
          <p:spPr>
            <a:xfrm>
              <a:off x="2976807" y="1038187"/>
              <a:ext cx="552173" cy="504381"/>
            </a:xfrm>
            <a:custGeom>
              <a:avLst/>
              <a:gdLst/>
              <a:ahLst/>
              <a:cxnLst/>
              <a:rect l="l" t="t" r="r" b="b"/>
              <a:pathLst>
                <a:path w="11935" h="10902" extrusionOk="0">
                  <a:moveTo>
                    <a:pt x="1061" y="1"/>
                  </a:moveTo>
                  <a:lnTo>
                    <a:pt x="1061" y="1"/>
                  </a:lnTo>
                  <a:cubicBezTo>
                    <a:pt x="1061" y="1"/>
                    <a:pt x="1" y="9012"/>
                    <a:pt x="11758" y="10902"/>
                  </a:cubicBezTo>
                  <a:cubicBezTo>
                    <a:pt x="11758" y="10902"/>
                    <a:pt x="11935" y="503"/>
                    <a:pt x="1061" y="1"/>
                  </a:cubicBezTo>
                  <a:close/>
                </a:path>
              </a:pathLst>
            </a:custGeom>
            <a:gradFill>
              <a:gsLst>
                <a:gs pos="0">
                  <a:schemeClr val="accent1"/>
                </a:gs>
                <a:gs pos="58999">
                  <a:schemeClr val="accen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4"/>
            <p:cNvSpPr/>
            <p:nvPr/>
          </p:nvSpPr>
          <p:spPr>
            <a:xfrm>
              <a:off x="3512599" y="1542519"/>
              <a:ext cx="552820" cy="504381"/>
            </a:xfrm>
            <a:custGeom>
              <a:avLst/>
              <a:gdLst/>
              <a:ahLst/>
              <a:cxnLst/>
              <a:rect l="l" t="t" r="r" b="b"/>
              <a:pathLst>
                <a:path w="11949" h="10902" extrusionOk="0">
                  <a:moveTo>
                    <a:pt x="177" y="1"/>
                  </a:moveTo>
                  <a:lnTo>
                    <a:pt x="177" y="1"/>
                  </a:lnTo>
                  <a:cubicBezTo>
                    <a:pt x="177" y="1"/>
                    <a:pt x="1" y="10385"/>
                    <a:pt x="10874" y="10901"/>
                  </a:cubicBezTo>
                  <a:cubicBezTo>
                    <a:pt x="10874" y="10901"/>
                    <a:pt x="11948" y="1890"/>
                    <a:pt x="177" y="1"/>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4"/>
            <p:cNvSpPr/>
            <p:nvPr/>
          </p:nvSpPr>
          <p:spPr>
            <a:xfrm>
              <a:off x="3016456" y="1542519"/>
              <a:ext cx="504381" cy="495498"/>
            </a:xfrm>
            <a:custGeom>
              <a:avLst/>
              <a:gdLst/>
              <a:ahLst/>
              <a:cxnLst/>
              <a:rect l="l" t="t" r="r" b="b"/>
              <a:pathLst>
                <a:path w="10902" h="10710" extrusionOk="0">
                  <a:moveTo>
                    <a:pt x="10871" y="0"/>
                  </a:moveTo>
                  <a:cubicBezTo>
                    <a:pt x="10257" y="0"/>
                    <a:pt x="500" y="166"/>
                    <a:pt x="0" y="10684"/>
                  </a:cubicBezTo>
                  <a:cubicBezTo>
                    <a:pt x="0" y="10684"/>
                    <a:pt x="215" y="10710"/>
                    <a:pt x="586" y="10710"/>
                  </a:cubicBezTo>
                  <a:cubicBezTo>
                    <a:pt x="2614" y="10710"/>
                    <a:pt x="9304" y="9942"/>
                    <a:pt x="10901" y="1"/>
                  </a:cubicBezTo>
                  <a:cubicBezTo>
                    <a:pt x="10901" y="1"/>
                    <a:pt x="10891" y="0"/>
                    <a:pt x="10871" y="0"/>
                  </a:cubicBezTo>
                  <a:close/>
                </a:path>
              </a:pathLst>
            </a:custGeom>
            <a:gradFill>
              <a:gsLst>
                <a:gs pos="0">
                  <a:schemeClr val="accent1"/>
                </a:gs>
                <a:gs pos="58999">
                  <a:schemeClr val="accent1"/>
                </a:gs>
                <a:gs pos="100000">
                  <a:schemeClr val="accent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4"/>
            <p:cNvSpPr/>
            <p:nvPr/>
          </p:nvSpPr>
          <p:spPr>
            <a:xfrm>
              <a:off x="3520788" y="1046422"/>
              <a:ext cx="504381" cy="496146"/>
            </a:xfrm>
            <a:custGeom>
              <a:avLst/>
              <a:gdLst/>
              <a:ahLst/>
              <a:cxnLst/>
              <a:rect l="l" t="t" r="r" b="b"/>
              <a:pathLst>
                <a:path w="10902" h="10724" extrusionOk="0">
                  <a:moveTo>
                    <a:pt x="10317" y="1"/>
                  </a:moveTo>
                  <a:cubicBezTo>
                    <a:pt x="8290" y="1"/>
                    <a:pt x="1598" y="769"/>
                    <a:pt x="0" y="10724"/>
                  </a:cubicBezTo>
                  <a:cubicBezTo>
                    <a:pt x="0" y="10724"/>
                    <a:pt x="9" y="10724"/>
                    <a:pt x="26" y="10724"/>
                  </a:cubicBezTo>
                  <a:cubicBezTo>
                    <a:pt x="598" y="10724"/>
                    <a:pt x="10413" y="10570"/>
                    <a:pt x="10901" y="26"/>
                  </a:cubicBezTo>
                  <a:cubicBezTo>
                    <a:pt x="10901" y="26"/>
                    <a:pt x="10687" y="1"/>
                    <a:pt x="10317" y="1"/>
                  </a:cubicBezTo>
                  <a:close/>
                </a:path>
              </a:pathLst>
            </a:custGeom>
            <a:gradFill>
              <a:gsLst>
                <a:gs pos="0">
                  <a:schemeClr val="accent1"/>
                </a:gs>
                <a:gs pos="58999">
                  <a:schemeClr val="accent1"/>
                </a:gs>
                <a:gs pos="100000">
                  <a:schemeClr val="accent2"/>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0" name="Google Shape;1710;p44"/>
          <p:cNvGrpSpPr/>
          <p:nvPr/>
        </p:nvGrpSpPr>
        <p:grpSpPr>
          <a:xfrm>
            <a:off x="8100242" y="805236"/>
            <a:ext cx="502757" cy="233359"/>
            <a:chOff x="8100242" y="805236"/>
            <a:chExt cx="502757" cy="233359"/>
          </a:xfrm>
        </p:grpSpPr>
        <p:grpSp>
          <p:nvGrpSpPr>
            <p:cNvPr id="1711" name="Google Shape;1711;p44"/>
            <p:cNvGrpSpPr/>
            <p:nvPr/>
          </p:nvGrpSpPr>
          <p:grpSpPr>
            <a:xfrm>
              <a:off x="8100242" y="805236"/>
              <a:ext cx="368342" cy="233359"/>
              <a:chOff x="8100242" y="805236"/>
              <a:chExt cx="368342" cy="233359"/>
            </a:xfrm>
          </p:grpSpPr>
          <p:sp>
            <p:nvSpPr>
              <p:cNvPr id="1712" name="Google Shape;1712;p44"/>
              <p:cNvSpPr/>
              <p:nvPr/>
            </p:nvSpPr>
            <p:spPr>
              <a:xfrm>
                <a:off x="8100242" y="805236"/>
                <a:ext cx="98944" cy="98413"/>
              </a:xfrm>
              <a:custGeom>
                <a:avLst/>
                <a:gdLst/>
                <a:ahLst/>
                <a:cxnLst/>
                <a:rect l="l" t="t" r="r" b="b"/>
                <a:pathLst>
                  <a:path w="2611" h="2597" extrusionOk="0">
                    <a:moveTo>
                      <a:pt x="1306" y="0"/>
                    </a:moveTo>
                    <a:cubicBezTo>
                      <a:pt x="585" y="0"/>
                      <a:pt x="1" y="585"/>
                      <a:pt x="1" y="1305"/>
                    </a:cubicBezTo>
                    <a:cubicBezTo>
                      <a:pt x="1" y="2026"/>
                      <a:pt x="585" y="2596"/>
                      <a:pt x="1306" y="2596"/>
                    </a:cubicBezTo>
                    <a:cubicBezTo>
                      <a:pt x="2026" y="2596"/>
                      <a:pt x="2610" y="2026"/>
                      <a:pt x="2610" y="1305"/>
                    </a:cubicBezTo>
                    <a:cubicBezTo>
                      <a:pt x="2610" y="585"/>
                      <a:pt x="2026" y="0"/>
                      <a:pt x="1306" y="0"/>
                    </a:cubicBezTo>
                    <a:close/>
                  </a:path>
                </a:pathLst>
              </a:custGeom>
              <a:gradFill>
                <a:gsLst>
                  <a:gs pos="0">
                    <a:schemeClr val="dk2"/>
                  </a:gs>
                  <a:gs pos="58999">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4"/>
              <p:cNvSpPr/>
              <p:nvPr/>
            </p:nvSpPr>
            <p:spPr>
              <a:xfrm>
                <a:off x="8235188" y="805236"/>
                <a:ext cx="98944" cy="98413"/>
              </a:xfrm>
              <a:custGeom>
                <a:avLst/>
                <a:gdLst/>
                <a:ahLst/>
                <a:cxnLst/>
                <a:rect l="l" t="t" r="r" b="b"/>
                <a:pathLst>
                  <a:path w="2611" h="2597" extrusionOk="0">
                    <a:moveTo>
                      <a:pt x="1306" y="0"/>
                    </a:moveTo>
                    <a:cubicBezTo>
                      <a:pt x="585" y="0"/>
                      <a:pt x="1" y="585"/>
                      <a:pt x="1" y="1305"/>
                    </a:cubicBezTo>
                    <a:cubicBezTo>
                      <a:pt x="1" y="2026"/>
                      <a:pt x="585" y="2596"/>
                      <a:pt x="1306" y="2596"/>
                    </a:cubicBezTo>
                    <a:cubicBezTo>
                      <a:pt x="2026" y="2596"/>
                      <a:pt x="2611" y="2026"/>
                      <a:pt x="2611" y="1305"/>
                    </a:cubicBezTo>
                    <a:cubicBezTo>
                      <a:pt x="2611" y="585"/>
                      <a:pt x="2026" y="0"/>
                      <a:pt x="1306" y="0"/>
                    </a:cubicBezTo>
                    <a:close/>
                  </a:path>
                </a:pathLst>
              </a:custGeom>
              <a:gradFill>
                <a:gsLst>
                  <a:gs pos="0">
                    <a:schemeClr val="dk2"/>
                  </a:gs>
                  <a:gs pos="58999">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4"/>
              <p:cNvSpPr/>
              <p:nvPr/>
            </p:nvSpPr>
            <p:spPr>
              <a:xfrm>
                <a:off x="8369641" y="805236"/>
                <a:ext cx="98944" cy="98413"/>
              </a:xfrm>
              <a:custGeom>
                <a:avLst/>
                <a:gdLst/>
                <a:ahLst/>
                <a:cxnLst/>
                <a:rect l="l" t="t" r="r" b="b"/>
                <a:pathLst>
                  <a:path w="2611" h="2597" extrusionOk="0">
                    <a:moveTo>
                      <a:pt x="1305" y="0"/>
                    </a:moveTo>
                    <a:cubicBezTo>
                      <a:pt x="585" y="0"/>
                      <a:pt x="0" y="585"/>
                      <a:pt x="0" y="1305"/>
                    </a:cubicBezTo>
                    <a:cubicBezTo>
                      <a:pt x="0" y="2026"/>
                      <a:pt x="585" y="2596"/>
                      <a:pt x="1305" y="2596"/>
                    </a:cubicBezTo>
                    <a:cubicBezTo>
                      <a:pt x="2026" y="2596"/>
                      <a:pt x="2610" y="2026"/>
                      <a:pt x="2610" y="1305"/>
                    </a:cubicBezTo>
                    <a:cubicBezTo>
                      <a:pt x="2610" y="585"/>
                      <a:pt x="2026" y="0"/>
                      <a:pt x="1305" y="0"/>
                    </a:cubicBezTo>
                    <a:close/>
                  </a:path>
                </a:pathLst>
              </a:custGeom>
              <a:gradFill>
                <a:gsLst>
                  <a:gs pos="0">
                    <a:schemeClr val="dk2"/>
                  </a:gs>
                  <a:gs pos="58999">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4"/>
              <p:cNvSpPr/>
              <p:nvPr/>
            </p:nvSpPr>
            <p:spPr>
              <a:xfrm>
                <a:off x="8100242" y="940181"/>
                <a:ext cx="98944" cy="98413"/>
              </a:xfrm>
              <a:custGeom>
                <a:avLst/>
                <a:gdLst/>
                <a:ahLst/>
                <a:cxnLst/>
                <a:rect l="l" t="t" r="r" b="b"/>
                <a:pathLst>
                  <a:path w="2611" h="2597" extrusionOk="0">
                    <a:moveTo>
                      <a:pt x="1306" y="0"/>
                    </a:moveTo>
                    <a:cubicBezTo>
                      <a:pt x="585" y="0"/>
                      <a:pt x="1" y="585"/>
                      <a:pt x="1" y="1292"/>
                    </a:cubicBezTo>
                    <a:cubicBezTo>
                      <a:pt x="1" y="2012"/>
                      <a:pt x="585" y="2597"/>
                      <a:pt x="1306" y="2597"/>
                    </a:cubicBezTo>
                    <a:cubicBezTo>
                      <a:pt x="2026" y="2597"/>
                      <a:pt x="2610" y="2012"/>
                      <a:pt x="2610" y="1292"/>
                    </a:cubicBezTo>
                    <a:cubicBezTo>
                      <a:pt x="2610" y="585"/>
                      <a:pt x="2026" y="0"/>
                      <a:pt x="1306" y="0"/>
                    </a:cubicBezTo>
                    <a:close/>
                  </a:path>
                </a:pathLst>
              </a:custGeom>
              <a:gradFill>
                <a:gsLst>
                  <a:gs pos="0">
                    <a:schemeClr val="dk2"/>
                  </a:gs>
                  <a:gs pos="58999">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4"/>
              <p:cNvSpPr/>
              <p:nvPr/>
            </p:nvSpPr>
            <p:spPr>
              <a:xfrm>
                <a:off x="8235188" y="940181"/>
                <a:ext cx="98944" cy="98413"/>
              </a:xfrm>
              <a:custGeom>
                <a:avLst/>
                <a:gdLst/>
                <a:ahLst/>
                <a:cxnLst/>
                <a:rect l="l" t="t" r="r" b="b"/>
                <a:pathLst>
                  <a:path w="2611" h="2597" extrusionOk="0">
                    <a:moveTo>
                      <a:pt x="1306" y="0"/>
                    </a:moveTo>
                    <a:cubicBezTo>
                      <a:pt x="585" y="0"/>
                      <a:pt x="1" y="585"/>
                      <a:pt x="1" y="1292"/>
                    </a:cubicBezTo>
                    <a:cubicBezTo>
                      <a:pt x="1" y="2012"/>
                      <a:pt x="585" y="2597"/>
                      <a:pt x="1306" y="2597"/>
                    </a:cubicBezTo>
                    <a:cubicBezTo>
                      <a:pt x="2026" y="2597"/>
                      <a:pt x="2611" y="2012"/>
                      <a:pt x="2611" y="1292"/>
                    </a:cubicBezTo>
                    <a:cubicBezTo>
                      <a:pt x="2611" y="585"/>
                      <a:pt x="2026" y="0"/>
                      <a:pt x="1306" y="0"/>
                    </a:cubicBezTo>
                    <a:close/>
                  </a:path>
                </a:pathLst>
              </a:custGeom>
              <a:gradFill>
                <a:gsLst>
                  <a:gs pos="0">
                    <a:schemeClr val="dk2"/>
                  </a:gs>
                  <a:gs pos="58999">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4"/>
              <p:cNvSpPr/>
              <p:nvPr/>
            </p:nvSpPr>
            <p:spPr>
              <a:xfrm>
                <a:off x="8369641" y="940181"/>
                <a:ext cx="98944" cy="98413"/>
              </a:xfrm>
              <a:custGeom>
                <a:avLst/>
                <a:gdLst/>
                <a:ahLst/>
                <a:cxnLst/>
                <a:rect l="l" t="t" r="r" b="b"/>
                <a:pathLst>
                  <a:path w="2611" h="2597" extrusionOk="0">
                    <a:moveTo>
                      <a:pt x="1305" y="0"/>
                    </a:moveTo>
                    <a:cubicBezTo>
                      <a:pt x="585" y="0"/>
                      <a:pt x="0" y="585"/>
                      <a:pt x="0" y="1292"/>
                    </a:cubicBezTo>
                    <a:cubicBezTo>
                      <a:pt x="0" y="2012"/>
                      <a:pt x="585" y="2597"/>
                      <a:pt x="1305" y="2597"/>
                    </a:cubicBezTo>
                    <a:cubicBezTo>
                      <a:pt x="2026" y="2597"/>
                      <a:pt x="2610" y="2012"/>
                      <a:pt x="2610" y="1292"/>
                    </a:cubicBezTo>
                    <a:cubicBezTo>
                      <a:pt x="2610" y="585"/>
                      <a:pt x="2026" y="0"/>
                      <a:pt x="1305" y="0"/>
                    </a:cubicBezTo>
                    <a:close/>
                  </a:path>
                </a:pathLst>
              </a:custGeom>
              <a:gradFill>
                <a:gsLst>
                  <a:gs pos="0">
                    <a:schemeClr val="dk2"/>
                  </a:gs>
                  <a:gs pos="58999">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8" name="Google Shape;1718;p44"/>
            <p:cNvSpPr/>
            <p:nvPr/>
          </p:nvSpPr>
          <p:spPr>
            <a:xfrm>
              <a:off x="8504094" y="805236"/>
              <a:ext cx="98906" cy="98413"/>
            </a:xfrm>
            <a:custGeom>
              <a:avLst/>
              <a:gdLst/>
              <a:ahLst/>
              <a:cxnLst/>
              <a:rect l="l" t="t" r="r" b="b"/>
              <a:pathLst>
                <a:path w="2610" h="2597" extrusionOk="0">
                  <a:moveTo>
                    <a:pt x="1305" y="0"/>
                  </a:moveTo>
                  <a:cubicBezTo>
                    <a:pt x="585" y="0"/>
                    <a:pt x="0" y="585"/>
                    <a:pt x="0" y="1305"/>
                  </a:cubicBezTo>
                  <a:cubicBezTo>
                    <a:pt x="0" y="2026"/>
                    <a:pt x="585" y="2596"/>
                    <a:pt x="1305" y="2596"/>
                  </a:cubicBezTo>
                  <a:cubicBezTo>
                    <a:pt x="2025" y="2596"/>
                    <a:pt x="2610" y="2026"/>
                    <a:pt x="2610" y="1305"/>
                  </a:cubicBezTo>
                  <a:cubicBezTo>
                    <a:pt x="2610" y="585"/>
                    <a:pt x="2025" y="0"/>
                    <a:pt x="1305" y="0"/>
                  </a:cubicBezTo>
                  <a:close/>
                </a:path>
              </a:pathLst>
            </a:custGeom>
            <a:gradFill>
              <a:gsLst>
                <a:gs pos="0">
                  <a:schemeClr val="dk2"/>
                </a:gs>
                <a:gs pos="58999">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4"/>
            <p:cNvSpPr/>
            <p:nvPr/>
          </p:nvSpPr>
          <p:spPr>
            <a:xfrm>
              <a:off x="8504094" y="940181"/>
              <a:ext cx="98906" cy="98413"/>
            </a:xfrm>
            <a:custGeom>
              <a:avLst/>
              <a:gdLst/>
              <a:ahLst/>
              <a:cxnLst/>
              <a:rect l="l" t="t" r="r" b="b"/>
              <a:pathLst>
                <a:path w="2610" h="2597" extrusionOk="0">
                  <a:moveTo>
                    <a:pt x="1305" y="0"/>
                  </a:moveTo>
                  <a:cubicBezTo>
                    <a:pt x="585" y="0"/>
                    <a:pt x="0" y="585"/>
                    <a:pt x="0" y="1292"/>
                  </a:cubicBezTo>
                  <a:cubicBezTo>
                    <a:pt x="0" y="2012"/>
                    <a:pt x="585" y="2597"/>
                    <a:pt x="1305" y="2597"/>
                  </a:cubicBezTo>
                  <a:cubicBezTo>
                    <a:pt x="2025" y="2597"/>
                    <a:pt x="2610" y="2012"/>
                    <a:pt x="2610" y="1292"/>
                  </a:cubicBezTo>
                  <a:cubicBezTo>
                    <a:pt x="2610" y="585"/>
                    <a:pt x="2025" y="0"/>
                    <a:pt x="1305" y="0"/>
                  </a:cubicBezTo>
                  <a:close/>
                </a:path>
              </a:pathLst>
            </a:custGeom>
            <a:gradFill>
              <a:gsLst>
                <a:gs pos="0">
                  <a:schemeClr val="dk2"/>
                </a:gs>
                <a:gs pos="58999">
                  <a:schemeClr val="dk2"/>
                </a:gs>
                <a:gs pos="100000">
                  <a:schemeClr val="l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0" name="Google Shape;1720;p44"/>
          <p:cNvGrpSpPr/>
          <p:nvPr/>
        </p:nvGrpSpPr>
        <p:grpSpPr>
          <a:xfrm>
            <a:off x="515509" y="523987"/>
            <a:ext cx="873601" cy="406464"/>
            <a:chOff x="515509" y="523987"/>
            <a:chExt cx="873601" cy="406464"/>
          </a:xfrm>
        </p:grpSpPr>
        <p:sp>
          <p:nvSpPr>
            <p:cNvPr id="1721" name="Google Shape;1721;p44"/>
            <p:cNvSpPr/>
            <p:nvPr/>
          </p:nvSpPr>
          <p:spPr>
            <a:xfrm>
              <a:off x="1217560" y="758901"/>
              <a:ext cx="171551" cy="171551"/>
            </a:xfrm>
            <a:custGeom>
              <a:avLst/>
              <a:gdLst/>
              <a:ahLst/>
              <a:cxnLst/>
              <a:rect l="l" t="t" r="r" b="b"/>
              <a:pathLst>
                <a:path w="4527" h="4527" extrusionOk="0">
                  <a:moveTo>
                    <a:pt x="2257" y="0"/>
                  </a:moveTo>
                  <a:cubicBezTo>
                    <a:pt x="1006" y="0"/>
                    <a:pt x="0" y="1006"/>
                    <a:pt x="0" y="2270"/>
                  </a:cubicBezTo>
                  <a:cubicBezTo>
                    <a:pt x="0" y="3520"/>
                    <a:pt x="1006" y="4526"/>
                    <a:pt x="2257" y="4526"/>
                  </a:cubicBezTo>
                  <a:cubicBezTo>
                    <a:pt x="3521" y="4526"/>
                    <a:pt x="4527" y="3520"/>
                    <a:pt x="4527" y="2270"/>
                  </a:cubicBezTo>
                  <a:cubicBezTo>
                    <a:pt x="4527" y="1006"/>
                    <a:pt x="3521" y="0"/>
                    <a:pt x="2257" y="0"/>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4"/>
            <p:cNvSpPr/>
            <p:nvPr/>
          </p:nvSpPr>
          <p:spPr>
            <a:xfrm>
              <a:off x="983177" y="758901"/>
              <a:ext cx="172081" cy="171551"/>
            </a:xfrm>
            <a:custGeom>
              <a:avLst/>
              <a:gdLst/>
              <a:ahLst/>
              <a:cxnLst/>
              <a:rect l="l" t="t" r="r" b="b"/>
              <a:pathLst>
                <a:path w="4541" h="4527" extrusionOk="0">
                  <a:moveTo>
                    <a:pt x="2271" y="0"/>
                  </a:moveTo>
                  <a:cubicBezTo>
                    <a:pt x="1020" y="0"/>
                    <a:pt x="1" y="1006"/>
                    <a:pt x="1" y="2270"/>
                  </a:cubicBezTo>
                  <a:cubicBezTo>
                    <a:pt x="1" y="3520"/>
                    <a:pt x="1020" y="4526"/>
                    <a:pt x="2271" y="4526"/>
                  </a:cubicBezTo>
                  <a:cubicBezTo>
                    <a:pt x="3521" y="4526"/>
                    <a:pt x="4541" y="3520"/>
                    <a:pt x="4541" y="2270"/>
                  </a:cubicBezTo>
                  <a:cubicBezTo>
                    <a:pt x="4541" y="1006"/>
                    <a:pt x="3521" y="0"/>
                    <a:pt x="2271" y="0"/>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4"/>
            <p:cNvSpPr/>
            <p:nvPr/>
          </p:nvSpPr>
          <p:spPr>
            <a:xfrm>
              <a:off x="749362" y="758901"/>
              <a:ext cx="171551" cy="171551"/>
            </a:xfrm>
            <a:custGeom>
              <a:avLst/>
              <a:gdLst/>
              <a:ahLst/>
              <a:cxnLst/>
              <a:rect l="l" t="t" r="r" b="b"/>
              <a:pathLst>
                <a:path w="4527" h="4527" extrusionOk="0">
                  <a:moveTo>
                    <a:pt x="2270" y="0"/>
                  </a:moveTo>
                  <a:cubicBezTo>
                    <a:pt x="1020" y="0"/>
                    <a:pt x="0" y="1006"/>
                    <a:pt x="0" y="2270"/>
                  </a:cubicBezTo>
                  <a:cubicBezTo>
                    <a:pt x="0" y="3520"/>
                    <a:pt x="1020" y="4526"/>
                    <a:pt x="2270" y="4526"/>
                  </a:cubicBezTo>
                  <a:cubicBezTo>
                    <a:pt x="3521" y="4526"/>
                    <a:pt x="4526" y="3520"/>
                    <a:pt x="4526" y="2270"/>
                  </a:cubicBezTo>
                  <a:cubicBezTo>
                    <a:pt x="4526" y="1006"/>
                    <a:pt x="3521" y="0"/>
                    <a:pt x="2270" y="0"/>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4"/>
            <p:cNvSpPr/>
            <p:nvPr/>
          </p:nvSpPr>
          <p:spPr>
            <a:xfrm>
              <a:off x="1217560" y="523987"/>
              <a:ext cx="171551" cy="172081"/>
            </a:xfrm>
            <a:custGeom>
              <a:avLst/>
              <a:gdLst/>
              <a:ahLst/>
              <a:cxnLst/>
              <a:rect l="l" t="t" r="r" b="b"/>
              <a:pathLst>
                <a:path w="4527" h="4541" extrusionOk="0">
                  <a:moveTo>
                    <a:pt x="2257" y="1"/>
                  </a:moveTo>
                  <a:cubicBezTo>
                    <a:pt x="1006" y="1"/>
                    <a:pt x="0" y="1020"/>
                    <a:pt x="0" y="2271"/>
                  </a:cubicBezTo>
                  <a:cubicBezTo>
                    <a:pt x="0" y="3521"/>
                    <a:pt x="1006" y="4541"/>
                    <a:pt x="2257" y="4541"/>
                  </a:cubicBezTo>
                  <a:cubicBezTo>
                    <a:pt x="3521" y="4541"/>
                    <a:pt x="4527" y="3521"/>
                    <a:pt x="4527" y="2271"/>
                  </a:cubicBezTo>
                  <a:cubicBezTo>
                    <a:pt x="4527" y="1020"/>
                    <a:pt x="3521" y="1"/>
                    <a:pt x="2257" y="1"/>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4"/>
            <p:cNvSpPr/>
            <p:nvPr/>
          </p:nvSpPr>
          <p:spPr>
            <a:xfrm>
              <a:off x="983177" y="523987"/>
              <a:ext cx="172081" cy="172081"/>
            </a:xfrm>
            <a:custGeom>
              <a:avLst/>
              <a:gdLst/>
              <a:ahLst/>
              <a:cxnLst/>
              <a:rect l="l" t="t" r="r" b="b"/>
              <a:pathLst>
                <a:path w="4541" h="4541" extrusionOk="0">
                  <a:moveTo>
                    <a:pt x="2271" y="1"/>
                  </a:moveTo>
                  <a:cubicBezTo>
                    <a:pt x="1020" y="1"/>
                    <a:pt x="1" y="1020"/>
                    <a:pt x="1" y="2271"/>
                  </a:cubicBezTo>
                  <a:cubicBezTo>
                    <a:pt x="1" y="3521"/>
                    <a:pt x="1020" y="4541"/>
                    <a:pt x="2271" y="4541"/>
                  </a:cubicBezTo>
                  <a:cubicBezTo>
                    <a:pt x="3521" y="4541"/>
                    <a:pt x="4541" y="3521"/>
                    <a:pt x="4541" y="2271"/>
                  </a:cubicBezTo>
                  <a:cubicBezTo>
                    <a:pt x="4541" y="1020"/>
                    <a:pt x="3521" y="1"/>
                    <a:pt x="2271" y="1"/>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4"/>
            <p:cNvSpPr/>
            <p:nvPr/>
          </p:nvSpPr>
          <p:spPr>
            <a:xfrm>
              <a:off x="749362" y="523987"/>
              <a:ext cx="171551" cy="172081"/>
            </a:xfrm>
            <a:custGeom>
              <a:avLst/>
              <a:gdLst/>
              <a:ahLst/>
              <a:cxnLst/>
              <a:rect l="l" t="t" r="r" b="b"/>
              <a:pathLst>
                <a:path w="4527" h="4541" extrusionOk="0">
                  <a:moveTo>
                    <a:pt x="2270" y="1"/>
                  </a:moveTo>
                  <a:cubicBezTo>
                    <a:pt x="1020" y="1"/>
                    <a:pt x="0" y="1020"/>
                    <a:pt x="0" y="2271"/>
                  </a:cubicBezTo>
                  <a:cubicBezTo>
                    <a:pt x="0" y="3521"/>
                    <a:pt x="1020" y="4541"/>
                    <a:pt x="2270" y="4541"/>
                  </a:cubicBezTo>
                  <a:cubicBezTo>
                    <a:pt x="3521" y="4541"/>
                    <a:pt x="4526" y="3521"/>
                    <a:pt x="4526" y="2271"/>
                  </a:cubicBezTo>
                  <a:cubicBezTo>
                    <a:pt x="4526" y="1020"/>
                    <a:pt x="3521" y="1"/>
                    <a:pt x="2270" y="1"/>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4"/>
            <p:cNvSpPr/>
            <p:nvPr/>
          </p:nvSpPr>
          <p:spPr>
            <a:xfrm>
              <a:off x="515509" y="758901"/>
              <a:ext cx="171551" cy="171551"/>
            </a:xfrm>
            <a:custGeom>
              <a:avLst/>
              <a:gdLst/>
              <a:ahLst/>
              <a:cxnLst/>
              <a:rect l="l" t="t" r="r" b="b"/>
              <a:pathLst>
                <a:path w="4527" h="4527" extrusionOk="0">
                  <a:moveTo>
                    <a:pt x="2257" y="0"/>
                  </a:moveTo>
                  <a:cubicBezTo>
                    <a:pt x="1006" y="0"/>
                    <a:pt x="0" y="1006"/>
                    <a:pt x="0" y="2270"/>
                  </a:cubicBezTo>
                  <a:cubicBezTo>
                    <a:pt x="0" y="3520"/>
                    <a:pt x="1006" y="4526"/>
                    <a:pt x="2257" y="4526"/>
                  </a:cubicBezTo>
                  <a:cubicBezTo>
                    <a:pt x="3507" y="4526"/>
                    <a:pt x="4526" y="3520"/>
                    <a:pt x="4526" y="2270"/>
                  </a:cubicBezTo>
                  <a:cubicBezTo>
                    <a:pt x="4526" y="1006"/>
                    <a:pt x="3507" y="0"/>
                    <a:pt x="2257" y="0"/>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4"/>
            <p:cNvSpPr/>
            <p:nvPr/>
          </p:nvSpPr>
          <p:spPr>
            <a:xfrm>
              <a:off x="515509" y="523987"/>
              <a:ext cx="171551" cy="172081"/>
            </a:xfrm>
            <a:custGeom>
              <a:avLst/>
              <a:gdLst/>
              <a:ahLst/>
              <a:cxnLst/>
              <a:rect l="l" t="t" r="r" b="b"/>
              <a:pathLst>
                <a:path w="4527" h="4541" extrusionOk="0">
                  <a:moveTo>
                    <a:pt x="2257" y="1"/>
                  </a:moveTo>
                  <a:cubicBezTo>
                    <a:pt x="1006" y="1"/>
                    <a:pt x="0" y="1020"/>
                    <a:pt x="0" y="2271"/>
                  </a:cubicBezTo>
                  <a:cubicBezTo>
                    <a:pt x="0" y="3521"/>
                    <a:pt x="1006" y="4541"/>
                    <a:pt x="2257" y="4541"/>
                  </a:cubicBezTo>
                  <a:cubicBezTo>
                    <a:pt x="3507" y="4541"/>
                    <a:pt x="4526" y="3521"/>
                    <a:pt x="4526" y="2271"/>
                  </a:cubicBezTo>
                  <a:cubicBezTo>
                    <a:pt x="4526" y="1020"/>
                    <a:pt x="3507" y="1"/>
                    <a:pt x="2257" y="1"/>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sp>
        <p:nvSpPr>
          <p:cNvPr id="1836" name="Google Shape;1836;p48"/>
          <p:cNvSpPr txBox="1">
            <a:spLocks noGrp="1"/>
          </p:cNvSpPr>
          <p:nvPr>
            <p:ph type="title"/>
          </p:nvPr>
        </p:nvSpPr>
        <p:spPr>
          <a:xfrm>
            <a:off x="2050016" y="2802920"/>
            <a:ext cx="5067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Vận dụng</a:t>
            </a:r>
            <a:endParaRPr dirty="0"/>
          </a:p>
        </p:txBody>
      </p:sp>
      <p:sp>
        <p:nvSpPr>
          <p:cNvPr id="1837" name="Google Shape;1837;p48"/>
          <p:cNvSpPr txBox="1">
            <a:spLocks noGrp="1"/>
          </p:cNvSpPr>
          <p:nvPr>
            <p:ph type="title" idx="2"/>
          </p:nvPr>
        </p:nvSpPr>
        <p:spPr>
          <a:xfrm>
            <a:off x="3962101" y="1194600"/>
            <a:ext cx="1219800" cy="121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grpSp>
        <p:nvGrpSpPr>
          <p:cNvPr id="1839" name="Google Shape;1839;p48"/>
          <p:cNvGrpSpPr/>
          <p:nvPr/>
        </p:nvGrpSpPr>
        <p:grpSpPr>
          <a:xfrm rot="-5400000">
            <a:off x="7773626" y="3952948"/>
            <a:ext cx="961714" cy="962207"/>
            <a:chOff x="3640243" y="3196991"/>
            <a:chExt cx="1174111" cy="1174713"/>
          </a:xfrm>
        </p:grpSpPr>
        <p:sp>
          <p:nvSpPr>
            <p:cNvPr id="1840" name="Google Shape;1840;p48"/>
            <p:cNvSpPr/>
            <p:nvPr/>
          </p:nvSpPr>
          <p:spPr>
            <a:xfrm>
              <a:off x="3640243" y="3196991"/>
              <a:ext cx="862195" cy="862842"/>
            </a:xfrm>
            <a:custGeom>
              <a:avLst/>
              <a:gdLst/>
              <a:ahLst/>
              <a:cxnLst/>
              <a:rect l="l" t="t" r="r" b="b"/>
              <a:pathLst>
                <a:path w="18636" h="18650" extrusionOk="0">
                  <a:moveTo>
                    <a:pt x="17548" y="1"/>
                  </a:moveTo>
                  <a:lnTo>
                    <a:pt x="1" y="17562"/>
                  </a:lnTo>
                  <a:lnTo>
                    <a:pt x="1088" y="18649"/>
                  </a:lnTo>
                  <a:lnTo>
                    <a:pt x="18636" y="1102"/>
                  </a:lnTo>
                  <a:lnTo>
                    <a:pt x="17548" y="1"/>
                  </a:lnTo>
                  <a:close/>
                </a:path>
              </a:pathLst>
            </a:custGeom>
            <a:gradFill>
              <a:gsLst>
                <a:gs pos="0">
                  <a:schemeClr val="accent3"/>
                </a:gs>
                <a:gs pos="100000">
                  <a:schemeClr val="accent2"/>
                </a:gs>
              </a:gsLst>
              <a:lin ang="1350003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1" name="Google Shape;1841;p48"/>
            <p:cNvSpPr/>
            <p:nvPr/>
          </p:nvSpPr>
          <p:spPr>
            <a:xfrm>
              <a:off x="3744015" y="3300762"/>
              <a:ext cx="862842" cy="862796"/>
            </a:xfrm>
            <a:custGeom>
              <a:avLst/>
              <a:gdLst/>
              <a:ahLst/>
              <a:cxnLst/>
              <a:rect l="l" t="t" r="r" b="b"/>
              <a:pathLst>
                <a:path w="18650" h="18649" extrusionOk="0">
                  <a:moveTo>
                    <a:pt x="17548" y="0"/>
                  </a:moveTo>
                  <a:lnTo>
                    <a:pt x="0" y="17562"/>
                  </a:lnTo>
                  <a:lnTo>
                    <a:pt x="1088" y="18649"/>
                  </a:lnTo>
                  <a:lnTo>
                    <a:pt x="18649" y="1101"/>
                  </a:lnTo>
                  <a:lnTo>
                    <a:pt x="17548" y="0"/>
                  </a:lnTo>
                  <a:close/>
                </a:path>
              </a:pathLst>
            </a:custGeom>
            <a:gradFill>
              <a:gsLst>
                <a:gs pos="0">
                  <a:schemeClr val="accent3"/>
                </a:gs>
                <a:gs pos="100000">
                  <a:schemeClr val="accent2"/>
                </a:gs>
              </a:gsLst>
              <a:lin ang="1350003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2" name="Google Shape;1842;p48"/>
            <p:cNvSpPr/>
            <p:nvPr/>
          </p:nvSpPr>
          <p:spPr>
            <a:xfrm>
              <a:off x="3847786" y="3405135"/>
              <a:ext cx="862796" cy="862842"/>
            </a:xfrm>
            <a:custGeom>
              <a:avLst/>
              <a:gdLst/>
              <a:ahLst/>
              <a:cxnLst/>
              <a:rect l="l" t="t" r="r" b="b"/>
              <a:pathLst>
                <a:path w="18649" h="18650" extrusionOk="0">
                  <a:moveTo>
                    <a:pt x="17561" y="1"/>
                  </a:moveTo>
                  <a:lnTo>
                    <a:pt x="0" y="17548"/>
                  </a:lnTo>
                  <a:lnTo>
                    <a:pt x="1101" y="18649"/>
                  </a:lnTo>
                  <a:lnTo>
                    <a:pt x="18649" y="1088"/>
                  </a:lnTo>
                  <a:lnTo>
                    <a:pt x="17561" y="1"/>
                  </a:lnTo>
                  <a:close/>
                </a:path>
              </a:pathLst>
            </a:custGeom>
            <a:gradFill>
              <a:gsLst>
                <a:gs pos="0">
                  <a:schemeClr val="accent3"/>
                </a:gs>
                <a:gs pos="100000">
                  <a:schemeClr val="accent2"/>
                </a:gs>
              </a:gsLst>
              <a:lin ang="1350003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3" name="Google Shape;1843;p48"/>
            <p:cNvSpPr/>
            <p:nvPr/>
          </p:nvSpPr>
          <p:spPr>
            <a:xfrm>
              <a:off x="3952160" y="3508907"/>
              <a:ext cx="862195" cy="862796"/>
            </a:xfrm>
            <a:custGeom>
              <a:avLst/>
              <a:gdLst/>
              <a:ahLst/>
              <a:cxnLst/>
              <a:rect l="l" t="t" r="r" b="b"/>
              <a:pathLst>
                <a:path w="18636" h="18649" extrusionOk="0">
                  <a:moveTo>
                    <a:pt x="17548" y="0"/>
                  </a:moveTo>
                  <a:lnTo>
                    <a:pt x="1" y="17562"/>
                  </a:lnTo>
                  <a:lnTo>
                    <a:pt x="1088" y="18649"/>
                  </a:lnTo>
                  <a:lnTo>
                    <a:pt x="18636" y="1101"/>
                  </a:lnTo>
                  <a:lnTo>
                    <a:pt x="17548" y="0"/>
                  </a:lnTo>
                  <a:close/>
                </a:path>
              </a:pathLst>
            </a:custGeom>
            <a:gradFill>
              <a:gsLst>
                <a:gs pos="0">
                  <a:schemeClr val="accent3"/>
                </a:gs>
                <a:gs pos="100000">
                  <a:schemeClr val="accent2"/>
                </a:gs>
              </a:gsLst>
              <a:lin ang="1350003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44" name="Google Shape;1844;p48"/>
          <p:cNvGrpSpPr/>
          <p:nvPr/>
        </p:nvGrpSpPr>
        <p:grpSpPr>
          <a:xfrm rot="-5400000">
            <a:off x="488542" y="2364007"/>
            <a:ext cx="449379" cy="415489"/>
            <a:chOff x="2976807" y="1038187"/>
            <a:chExt cx="1088612" cy="1008713"/>
          </a:xfrm>
        </p:grpSpPr>
        <p:sp>
          <p:nvSpPr>
            <p:cNvPr id="1845" name="Google Shape;1845;p48"/>
            <p:cNvSpPr/>
            <p:nvPr/>
          </p:nvSpPr>
          <p:spPr>
            <a:xfrm>
              <a:off x="2976807" y="1038187"/>
              <a:ext cx="552173" cy="504381"/>
            </a:xfrm>
            <a:custGeom>
              <a:avLst/>
              <a:gdLst/>
              <a:ahLst/>
              <a:cxnLst/>
              <a:rect l="l" t="t" r="r" b="b"/>
              <a:pathLst>
                <a:path w="11935" h="10902" extrusionOk="0">
                  <a:moveTo>
                    <a:pt x="1061" y="1"/>
                  </a:moveTo>
                  <a:lnTo>
                    <a:pt x="1061" y="1"/>
                  </a:lnTo>
                  <a:cubicBezTo>
                    <a:pt x="1061" y="1"/>
                    <a:pt x="1" y="9012"/>
                    <a:pt x="11758" y="10902"/>
                  </a:cubicBezTo>
                  <a:cubicBezTo>
                    <a:pt x="11758" y="10902"/>
                    <a:pt x="11935" y="503"/>
                    <a:pt x="1061" y="1"/>
                  </a:cubicBezTo>
                  <a:close/>
                </a:path>
              </a:pathLst>
            </a:custGeom>
            <a:gradFill>
              <a:gsLst>
                <a:gs pos="0">
                  <a:schemeClr val="accent1"/>
                </a:gs>
                <a:gs pos="58999">
                  <a:schemeClr val="accent1"/>
                </a:gs>
                <a:gs pos="100000">
                  <a:schemeClr val="accent2"/>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6" name="Google Shape;1846;p48"/>
            <p:cNvSpPr/>
            <p:nvPr/>
          </p:nvSpPr>
          <p:spPr>
            <a:xfrm>
              <a:off x="3512599" y="1542519"/>
              <a:ext cx="552820" cy="504381"/>
            </a:xfrm>
            <a:custGeom>
              <a:avLst/>
              <a:gdLst/>
              <a:ahLst/>
              <a:cxnLst/>
              <a:rect l="l" t="t" r="r" b="b"/>
              <a:pathLst>
                <a:path w="11949" h="10902" extrusionOk="0">
                  <a:moveTo>
                    <a:pt x="177" y="1"/>
                  </a:moveTo>
                  <a:lnTo>
                    <a:pt x="177" y="1"/>
                  </a:lnTo>
                  <a:cubicBezTo>
                    <a:pt x="177" y="1"/>
                    <a:pt x="1" y="10385"/>
                    <a:pt x="10874" y="10901"/>
                  </a:cubicBezTo>
                  <a:cubicBezTo>
                    <a:pt x="10874" y="10901"/>
                    <a:pt x="11948" y="1890"/>
                    <a:pt x="177" y="1"/>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8"/>
            <p:cNvSpPr/>
            <p:nvPr/>
          </p:nvSpPr>
          <p:spPr>
            <a:xfrm>
              <a:off x="3016456" y="1542519"/>
              <a:ext cx="504381" cy="495498"/>
            </a:xfrm>
            <a:custGeom>
              <a:avLst/>
              <a:gdLst/>
              <a:ahLst/>
              <a:cxnLst/>
              <a:rect l="l" t="t" r="r" b="b"/>
              <a:pathLst>
                <a:path w="10902" h="10710" extrusionOk="0">
                  <a:moveTo>
                    <a:pt x="10871" y="0"/>
                  </a:moveTo>
                  <a:cubicBezTo>
                    <a:pt x="10257" y="0"/>
                    <a:pt x="500" y="166"/>
                    <a:pt x="0" y="10684"/>
                  </a:cubicBezTo>
                  <a:cubicBezTo>
                    <a:pt x="0" y="10684"/>
                    <a:pt x="215" y="10710"/>
                    <a:pt x="586" y="10710"/>
                  </a:cubicBezTo>
                  <a:cubicBezTo>
                    <a:pt x="2614" y="10710"/>
                    <a:pt x="9304" y="9942"/>
                    <a:pt x="10901" y="1"/>
                  </a:cubicBezTo>
                  <a:cubicBezTo>
                    <a:pt x="10901" y="1"/>
                    <a:pt x="10891" y="0"/>
                    <a:pt x="10871" y="0"/>
                  </a:cubicBezTo>
                  <a:close/>
                </a:path>
              </a:pathLst>
            </a:custGeom>
            <a:gradFill>
              <a:gsLst>
                <a:gs pos="0">
                  <a:schemeClr val="accent1"/>
                </a:gs>
                <a:gs pos="58999">
                  <a:schemeClr val="accent1"/>
                </a:gs>
                <a:gs pos="100000">
                  <a:schemeClr val="accent2"/>
                </a:gs>
              </a:gsLst>
              <a:lin ang="18900044"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8" name="Google Shape;1848;p48"/>
            <p:cNvSpPr/>
            <p:nvPr/>
          </p:nvSpPr>
          <p:spPr>
            <a:xfrm>
              <a:off x="3520788" y="1046422"/>
              <a:ext cx="504381" cy="496146"/>
            </a:xfrm>
            <a:custGeom>
              <a:avLst/>
              <a:gdLst/>
              <a:ahLst/>
              <a:cxnLst/>
              <a:rect l="l" t="t" r="r" b="b"/>
              <a:pathLst>
                <a:path w="10902" h="10724" extrusionOk="0">
                  <a:moveTo>
                    <a:pt x="10317" y="1"/>
                  </a:moveTo>
                  <a:cubicBezTo>
                    <a:pt x="8290" y="1"/>
                    <a:pt x="1598" y="769"/>
                    <a:pt x="0" y="10724"/>
                  </a:cubicBezTo>
                  <a:cubicBezTo>
                    <a:pt x="0" y="10724"/>
                    <a:pt x="9" y="10724"/>
                    <a:pt x="26" y="10724"/>
                  </a:cubicBezTo>
                  <a:cubicBezTo>
                    <a:pt x="598" y="10724"/>
                    <a:pt x="10413" y="10570"/>
                    <a:pt x="10901" y="26"/>
                  </a:cubicBezTo>
                  <a:cubicBezTo>
                    <a:pt x="10901" y="26"/>
                    <a:pt x="10687" y="1"/>
                    <a:pt x="10317" y="1"/>
                  </a:cubicBezTo>
                  <a:close/>
                </a:path>
              </a:pathLst>
            </a:custGeom>
            <a:gradFill>
              <a:gsLst>
                <a:gs pos="0">
                  <a:schemeClr val="accent1"/>
                </a:gs>
                <a:gs pos="58999">
                  <a:schemeClr val="accent1"/>
                </a:gs>
                <a:gs pos="100000">
                  <a:schemeClr val="accent2"/>
                </a:gs>
              </a:gsLst>
              <a:lin ang="8100019"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49" name="Google Shape;1849;p48"/>
          <p:cNvGrpSpPr/>
          <p:nvPr/>
        </p:nvGrpSpPr>
        <p:grpSpPr>
          <a:xfrm rot="-5400000">
            <a:off x="8206085" y="2364006"/>
            <a:ext cx="449379" cy="415489"/>
            <a:chOff x="2976807" y="1038187"/>
            <a:chExt cx="1088612" cy="1008713"/>
          </a:xfrm>
        </p:grpSpPr>
        <p:sp>
          <p:nvSpPr>
            <p:cNvPr id="1850" name="Google Shape;1850;p48"/>
            <p:cNvSpPr/>
            <p:nvPr/>
          </p:nvSpPr>
          <p:spPr>
            <a:xfrm>
              <a:off x="2976807" y="1038187"/>
              <a:ext cx="552173" cy="504381"/>
            </a:xfrm>
            <a:custGeom>
              <a:avLst/>
              <a:gdLst/>
              <a:ahLst/>
              <a:cxnLst/>
              <a:rect l="l" t="t" r="r" b="b"/>
              <a:pathLst>
                <a:path w="11935" h="10902" extrusionOk="0">
                  <a:moveTo>
                    <a:pt x="1061" y="1"/>
                  </a:moveTo>
                  <a:lnTo>
                    <a:pt x="1061" y="1"/>
                  </a:lnTo>
                  <a:cubicBezTo>
                    <a:pt x="1061" y="1"/>
                    <a:pt x="1" y="9012"/>
                    <a:pt x="11758" y="10902"/>
                  </a:cubicBezTo>
                  <a:cubicBezTo>
                    <a:pt x="11758" y="10902"/>
                    <a:pt x="11935" y="503"/>
                    <a:pt x="1061" y="1"/>
                  </a:cubicBezTo>
                  <a:close/>
                </a:path>
              </a:pathLst>
            </a:custGeom>
            <a:gradFill>
              <a:gsLst>
                <a:gs pos="0">
                  <a:schemeClr val="accent1"/>
                </a:gs>
                <a:gs pos="58999">
                  <a:schemeClr val="accent1"/>
                </a:gs>
                <a:gs pos="100000">
                  <a:schemeClr val="accent2"/>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1" name="Google Shape;1851;p48"/>
            <p:cNvSpPr/>
            <p:nvPr/>
          </p:nvSpPr>
          <p:spPr>
            <a:xfrm>
              <a:off x="3512599" y="1542519"/>
              <a:ext cx="552820" cy="504381"/>
            </a:xfrm>
            <a:custGeom>
              <a:avLst/>
              <a:gdLst/>
              <a:ahLst/>
              <a:cxnLst/>
              <a:rect l="l" t="t" r="r" b="b"/>
              <a:pathLst>
                <a:path w="11949" h="10902" extrusionOk="0">
                  <a:moveTo>
                    <a:pt x="177" y="1"/>
                  </a:moveTo>
                  <a:lnTo>
                    <a:pt x="177" y="1"/>
                  </a:lnTo>
                  <a:cubicBezTo>
                    <a:pt x="177" y="1"/>
                    <a:pt x="1" y="10385"/>
                    <a:pt x="10874" y="10901"/>
                  </a:cubicBezTo>
                  <a:cubicBezTo>
                    <a:pt x="10874" y="10901"/>
                    <a:pt x="11948" y="1890"/>
                    <a:pt x="177" y="1"/>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2" name="Google Shape;1852;p48"/>
            <p:cNvSpPr/>
            <p:nvPr/>
          </p:nvSpPr>
          <p:spPr>
            <a:xfrm>
              <a:off x="3016456" y="1542519"/>
              <a:ext cx="504381" cy="495498"/>
            </a:xfrm>
            <a:custGeom>
              <a:avLst/>
              <a:gdLst/>
              <a:ahLst/>
              <a:cxnLst/>
              <a:rect l="l" t="t" r="r" b="b"/>
              <a:pathLst>
                <a:path w="10902" h="10710" extrusionOk="0">
                  <a:moveTo>
                    <a:pt x="10871" y="0"/>
                  </a:moveTo>
                  <a:cubicBezTo>
                    <a:pt x="10257" y="0"/>
                    <a:pt x="500" y="166"/>
                    <a:pt x="0" y="10684"/>
                  </a:cubicBezTo>
                  <a:cubicBezTo>
                    <a:pt x="0" y="10684"/>
                    <a:pt x="215" y="10710"/>
                    <a:pt x="586" y="10710"/>
                  </a:cubicBezTo>
                  <a:cubicBezTo>
                    <a:pt x="2614" y="10710"/>
                    <a:pt x="9304" y="9942"/>
                    <a:pt x="10901" y="1"/>
                  </a:cubicBezTo>
                  <a:cubicBezTo>
                    <a:pt x="10901" y="1"/>
                    <a:pt x="10891" y="0"/>
                    <a:pt x="10871" y="0"/>
                  </a:cubicBezTo>
                  <a:close/>
                </a:path>
              </a:pathLst>
            </a:custGeom>
            <a:gradFill>
              <a:gsLst>
                <a:gs pos="0">
                  <a:schemeClr val="accent1"/>
                </a:gs>
                <a:gs pos="58999">
                  <a:schemeClr val="accent1"/>
                </a:gs>
                <a:gs pos="100000">
                  <a:schemeClr val="accent2"/>
                </a:gs>
              </a:gsLst>
              <a:lin ang="18900044"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8"/>
            <p:cNvSpPr/>
            <p:nvPr/>
          </p:nvSpPr>
          <p:spPr>
            <a:xfrm>
              <a:off x="3520788" y="1046422"/>
              <a:ext cx="504381" cy="496146"/>
            </a:xfrm>
            <a:custGeom>
              <a:avLst/>
              <a:gdLst/>
              <a:ahLst/>
              <a:cxnLst/>
              <a:rect l="l" t="t" r="r" b="b"/>
              <a:pathLst>
                <a:path w="10902" h="10724" extrusionOk="0">
                  <a:moveTo>
                    <a:pt x="10317" y="1"/>
                  </a:moveTo>
                  <a:cubicBezTo>
                    <a:pt x="8290" y="1"/>
                    <a:pt x="1598" y="769"/>
                    <a:pt x="0" y="10724"/>
                  </a:cubicBezTo>
                  <a:cubicBezTo>
                    <a:pt x="0" y="10724"/>
                    <a:pt x="9" y="10724"/>
                    <a:pt x="26" y="10724"/>
                  </a:cubicBezTo>
                  <a:cubicBezTo>
                    <a:pt x="598" y="10724"/>
                    <a:pt x="10413" y="10570"/>
                    <a:pt x="10901" y="26"/>
                  </a:cubicBezTo>
                  <a:cubicBezTo>
                    <a:pt x="10901" y="26"/>
                    <a:pt x="10687" y="1"/>
                    <a:pt x="10317" y="1"/>
                  </a:cubicBezTo>
                  <a:close/>
                </a:path>
              </a:pathLst>
            </a:custGeom>
            <a:gradFill>
              <a:gsLst>
                <a:gs pos="0">
                  <a:schemeClr val="accent1"/>
                </a:gs>
                <a:gs pos="58999">
                  <a:schemeClr val="accent1"/>
                </a:gs>
                <a:gs pos="100000">
                  <a:schemeClr val="accent2"/>
                </a:gs>
              </a:gsLst>
              <a:lin ang="8100019"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4" name="Google Shape;1854;p48"/>
          <p:cNvGrpSpPr/>
          <p:nvPr/>
        </p:nvGrpSpPr>
        <p:grpSpPr>
          <a:xfrm rot="-5400000">
            <a:off x="5625452" y="-209455"/>
            <a:ext cx="406429" cy="873604"/>
            <a:chOff x="4293639" y="1878956"/>
            <a:chExt cx="496190" cy="1066541"/>
          </a:xfrm>
        </p:grpSpPr>
        <p:sp>
          <p:nvSpPr>
            <p:cNvPr id="1855" name="Google Shape;1855;p48"/>
            <p:cNvSpPr/>
            <p:nvPr/>
          </p:nvSpPr>
          <p:spPr>
            <a:xfrm>
              <a:off x="4579740" y="1878956"/>
              <a:ext cx="210089" cy="209442"/>
            </a:xfrm>
            <a:custGeom>
              <a:avLst/>
              <a:gdLst/>
              <a:ahLst/>
              <a:cxnLst/>
              <a:rect l="l" t="t" r="r" b="b"/>
              <a:pathLst>
                <a:path w="4541" h="4527" extrusionOk="0">
                  <a:moveTo>
                    <a:pt x="2271" y="0"/>
                  </a:moveTo>
                  <a:cubicBezTo>
                    <a:pt x="1020" y="0"/>
                    <a:pt x="1" y="1020"/>
                    <a:pt x="1" y="2270"/>
                  </a:cubicBezTo>
                  <a:cubicBezTo>
                    <a:pt x="1" y="3521"/>
                    <a:pt x="1020" y="4527"/>
                    <a:pt x="2271" y="4527"/>
                  </a:cubicBezTo>
                  <a:cubicBezTo>
                    <a:pt x="3521" y="4527"/>
                    <a:pt x="4540" y="3521"/>
                    <a:pt x="4540" y="2270"/>
                  </a:cubicBezTo>
                  <a:cubicBezTo>
                    <a:pt x="4540" y="1020"/>
                    <a:pt x="3521" y="0"/>
                    <a:pt x="2271" y="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6" name="Google Shape;1856;p48"/>
            <p:cNvSpPr/>
            <p:nvPr/>
          </p:nvSpPr>
          <p:spPr>
            <a:xfrm>
              <a:off x="4579740" y="2164455"/>
              <a:ext cx="210089" cy="210089"/>
            </a:xfrm>
            <a:custGeom>
              <a:avLst/>
              <a:gdLst/>
              <a:ahLst/>
              <a:cxnLst/>
              <a:rect l="l" t="t" r="r" b="b"/>
              <a:pathLst>
                <a:path w="4541" h="4541" extrusionOk="0">
                  <a:moveTo>
                    <a:pt x="2271" y="0"/>
                  </a:moveTo>
                  <a:cubicBezTo>
                    <a:pt x="1020" y="0"/>
                    <a:pt x="1" y="1020"/>
                    <a:pt x="1" y="2270"/>
                  </a:cubicBezTo>
                  <a:cubicBezTo>
                    <a:pt x="1" y="3521"/>
                    <a:pt x="1020" y="4540"/>
                    <a:pt x="2271" y="4540"/>
                  </a:cubicBezTo>
                  <a:cubicBezTo>
                    <a:pt x="3521" y="4540"/>
                    <a:pt x="4540" y="3521"/>
                    <a:pt x="4540" y="2270"/>
                  </a:cubicBezTo>
                  <a:cubicBezTo>
                    <a:pt x="4540" y="1020"/>
                    <a:pt x="3521" y="0"/>
                    <a:pt x="2271" y="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7" name="Google Shape;1857;p48"/>
            <p:cNvSpPr/>
            <p:nvPr/>
          </p:nvSpPr>
          <p:spPr>
            <a:xfrm>
              <a:off x="4579740" y="2450556"/>
              <a:ext cx="210089" cy="209442"/>
            </a:xfrm>
            <a:custGeom>
              <a:avLst/>
              <a:gdLst/>
              <a:ahLst/>
              <a:cxnLst/>
              <a:rect l="l" t="t" r="r" b="b"/>
              <a:pathLst>
                <a:path w="4541" h="4527" extrusionOk="0">
                  <a:moveTo>
                    <a:pt x="2271" y="1"/>
                  </a:moveTo>
                  <a:cubicBezTo>
                    <a:pt x="1020" y="1"/>
                    <a:pt x="1" y="1007"/>
                    <a:pt x="1" y="2257"/>
                  </a:cubicBezTo>
                  <a:cubicBezTo>
                    <a:pt x="1" y="3507"/>
                    <a:pt x="1020" y="4527"/>
                    <a:pt x="2271" y="4527"/>
                  </a:cubicBezTo>
                  <a:cubicBezTo>
                    <a:pt x="3521" y="4527"/>
                    <a:pt x="4540" y="3507"/>
                    <a:pt x="4540" y="2257"/>
                  </a:cubicBezTo>
                  <a:cubicBezTo>
                    <a:pt x="4540" y="1007"/>
                    <a:pt x="3521" y="1"/>
                    <a:pt x="2271" y="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8" name="Google Shape;1858;p48"/>
            <p:cNvSpPr/>
            <p:nvPr/>
          </p:nvSpPr>
          <p:spPr>
            <a:xfrm>
              <a:off x="4579740" y="2736055"/>
              <a:ext cx="210089" cy="209442"/>
            </a:xfrm>
            <a:custGeom>
              <a:avLst/>
              <a:gdLst/>
              <a:ahLst/>
              <a:cxnLst/>
              <a:rect l="l" t="t" r="r" b="b"/>
              <a:pathLst>
                <a:path w="4541" h="4527" extrusionOk="0">
                  <a:moveTo>
                    <a:pt x="2271" y="1"/>
                  </a:moveTo>
                  <a:cubicBezTo>
                    <a:pt x="1020" y="1"/>
                    <a:pt x="1" y="1020"/>
                    <a:pt x="1" y="2270"/>
                  </a:cubicBezTo>
                  <a:cubicBezTo>
                    <a:pt x="1" y="3521"/>
                    <a:pt x="1020" y="4527"/>
                    <a:pt x="2271" y="4527"/>
                  </a:cubicBezTo>
                  <a:cubicBezTo>
                    <a:pt x="3521" y="4527"/>
                    <a:pt x="4540" y="3521"/>
                    <a:pt x="4540" y="2270"/>
                  </a:cubicBezTo>
                  <a:cubicBezTo>
                    <a:pt x="4540" y="1020"/>
                    <a:pt x="3521" y="1"/>
                    <a:pt x="2271" y="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9" name="Google Shape;1859;p48"/>
            <p:cNvSpPr/>
            <p:nvPr/>
          </p:nvSpPr>
          <p:spPr>
            <a:xfrm>
              <a:off x="4293639" y="1878956"/>
              <a:ext cx="209442" cy="209442"/>
            </a:xfrm>
            <a:custGeom>
              <a:avLst/>
              <a:gdLst/>
              <a:ahLst/>
              <a:cxnLst/>
              <a:rect l="l" t="t" r="r" b="b"/>
              <a:pathLst>
                <a:path w="4527" h="4527" extrusionOk="0">
                  <a:moveTo>
                    <a:pt x="2270" y="0"/>
                  </a:moveTo>
                  <a:cubicBezTo>
                    <a:pt x="1020" y="0"/>
                    <a:pt x="0" y="1020"/>
                    <a:pt x="0" y="2270"/>
                  </a:cubicBezTo>
                  <a:cubicBezTo>
                    <a:pt x="0" y="3521"/>
                    <a:pt x="1020" y="4527"/>
                    <a:pt x="2270" y="4527"/>
                  </a:cubicBezTo>
                  <a:cubicBezTo>
                    <a:pt x="3521" y="4527"/>
                    <a:pt x="4526" y="3521"/>
                    <a:pt x="4526" y="2270"/>
                  </a:cubicBezTo>
                  <a:cubicBezTo>
                    <a:pt x="4526" y="1020"/>
                    <a:pt x="3521" y="0"/>
                    <a:pt x="2270" y="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0" name="Google Shape;1860;p48"/>
            <p:cNvSpPr/>
            <p:nvPr/>
          </p:nvSpPr>
          <p:spPr>
            <a:xfrm>
              <a:off x="4293639" y="2164455"/>
              <a:ext cx="209442" cy="210089"/>
            </a:xfrm>
            <a:custGeom>
              <a:avLst/>
              <a:gdLst/>
              <a:ahLst/>
              <a:cxnLst/>
              <a:rect l="l" t="t" r="r" b="b"/>
              <a:pathLst>
                <a:path w="4527" h="4541" extrusionOk="0">
                  <a:moveTo>
                    <a:pt x="2270" y="0"/>
                  </a:moveTo>
                  <a:cubicBezTo>
                    <a:pt x="1020" y="0"/>
                    <a:pt x="0" y="1020"/>
                    <a:pt x="0" y="2270"/>
                  </a:cubicBezTo>
                  <a:cubicBezTo>
                    <a:pt x="0" y="3521"/>
                    <a:pt x="1020" y="4540"/>
                    <a:pt x="2270" y="4540"/>
                  </a:cubicBezTo>
                  <a:cubicBezTo>
                    <a:pt x="3521" y="4540"/>
                    <a:pt x="4526" y="3521"/>
                    <a:pt x="4526" y="2270"/>
                  </a:cubicBezTo>
                  <a:cubicBezTo>
                    <a:pt x="4526" y="1020"/>
                    <a:pt x="3521" y="0"/>
                    <a:pt x="2270" y="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1" name="Google Shape;1861;p48"/>
            <p:cNvSpPr/>
            <p:nvPr/>
          </p:nvSpPr>
          <p:spPr>
            <a:xfrm>
              <a:off x="4293639" y="2450556"/>
              <a:ext cx="209442" cy="209442"/>
            </a:xfrm>
            <a:custGeom>
              <a:avLst/>
              <a:gdLst/>
              <a:ahLst/>
              <a:cxnLst/>
              <a:rect l="l" t="t" r="r" b="b"/>
              <a:pathLst>
                <a:path w="4527" h="4527" extrusionOk="0">
                  <a:moveTo>
                    <a:pt x="2270" y="1"/>
                  </a:moveTo>
                  <a:cubicBezTo>
                    <a:pt x="1020" y="1"/>
                    <a:pt x="0" y="1007"/>
                    <a:pt x="0" y="2257"/>
                  </a:cubicBezTo>
                  <a:cubicBezTo>
                    <a:pt x="0" y="3507"/>
                    <a:pt x="1020" y="4527"/>
                    <a:pt x="2270" y="4527"/>
                  </a:cubicBezTo>
                  <a:cubicBezTo>
                    <a:pt x="3521" y="4527"/>
                    <a:pt x="4526" y="3507"/>
                    <a:pt x="4526" y="2257"/>
                  </a:cubicBezTo>
                  <a:cubicBezTo>
                    <a:pt x="4526" y="1007"/>
                    <a:pt x="3521" y="1"/>
                    <a:pt x="2270" y="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2" name="Google Shape;1862;p48"/>
            <p:cNvSpPr/>
            <p:nvPr/>
          </p:nvSpPr>
          <p:spPr>
            <a:xfrm>
              <a:off x="4293639" y="2736055"/>
              <a:ext cx="209442" cy="209442"/>
            </a:xfrm>
            <a:custGeom>
              <a:avLst/>
              <a:gdLst/>
              <a:ahLst/>
              <a:cxnLst/>
              <a:rect l="l" t="t" r="r" b="b"/>
              <a:pathLst>
                <a:path w="4527" h="4527" extrusionOk="0">
                  <a:moveTo>
                    <a:pt x="2270" y="1"/>
                  </a:moveTo>
                  <a:cubicBezTo>
                    <a:pt x="1020" y="1"/>
                    <a:pt x="0" y="1020"/>
                    <a:pt x="0" y="2270"/>
                  </a:cubicBezTo>
                  <a:cubicBezTo>
                    <a:pt x="0" y="3521"/>
                    <a:pt x="1020" y="4527"/>
                    <a:pt x="2270" y="4527"/>
                  </a:cubicBezTo>
                  <a:cubicBezTo>
                    <a:pt x="3521" y="4527"/>
                    <a:pt x="4526" y="3521"/>
                    <a:pt x="4526" y="2270"/>
                  </a:cubicBezTo>
                  <a:cubicBezTo>
                    <a:pt x="4526" y="1020"/>
                    <a:pt x="3521" y="1"/>
                    <a:pt x="2270" y="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863" name="Google Shape;1863;p48"/>
          <p:cNvSpPr/>
          <p:nvPr/>
        </p:nvSpPr>
        <p:spPr>
          <a:xfrm rot="-5400000">
            <a:off x="3757671" y="1031038"/>
            <a:ext cx="439949" cy="431033"/>
          </a:xfrm>
          <a:custGeom>
            <a:avLst/>
            <a:gdLst/>
            <a:ahLst/>
            <a:cxnLst/>
            <a:rect l="l" t="t" r="r" b="b"/>
            <a:pathLst>
              <a:path w="8061" h="7898" extrusionOk="0">
                <a:moveTo>
                  <a:pt x="4065" y="1"/>
                </a:moveTo>
                <a:cubicBezTo>
                  <a:pt x="3059" y="1"/>
                  <a:pt x="2243" y="816"/>
                  <a:pt x="2243" y="1822"/>
                </a:cubicBezTo>
                <a:cubicBezTo>
                  <a:pt x="2243" y="1944"/>
                  <a:pt x="2257" y="2080"/>
                  <a:pt x="2284" y="2202"/>
                </a:cubicBezTo>
                <a:cubicBezTo>
                  <a:pt x="2135" y="2162"/>
                  <a:pt x="1985" y="2134"/>
                  <a:pt x="1822" y="2134"/>
                </a:cubicBezTo>
                <a:cubicBezTo>
                  <a:pt x="816" y="2134"/>
                  <a:pt x="1" y="2950"/>
                  <a:pt x="1" y="3956"/>
                </a:cubicBezTo>
                <a:cubicBezTo>
                  <a:pt x="1" y="4962"/>
                  <a:pt x="816" y="5777"/>
                  <a:pt x="1822" y="5777"/>
                </a:cubicBezTo>
                <a:cubicBezTo>
                  <a:pt x="1985" y="5777"/>
                  <a:pt x="2135" y="5764"/>
                  <a:pt x="2284" y="5723"/>
                </a:cubicBezTo>
                <a:lnTo>
                  <a:pt x="2284" y="5723"/>
                </a:lnTo>
                <a:cubicBezTo>
                  <a:pt x="2257" y="5832"/>
                  <a:pt x="2243" y="5954"/>
                  <a:pt x="2243" y="6076"/>
                </a:cubicBezTo>
                <a:cubicBezTo>
                  <a:pt x="2243" y="7082"/>
                  <a:pt x="3059" y="7898"/>
                  <a:pt x="4065" y="7898"/>
                </a:cubicBezTo>
                <a:cubicBezTo>
                  <a:pt x="5071" y="7898"/>
                  <a:pt x="5886" y="7082"/>
                  <a:pt x="5886" y="6076"/>
                </a:cubicBezTo>
                <a:cubicBezTo>
                  <a:pt x="5886" y="5968"/>
                  <a:pt x="5873" y="5845"/>
                  <a:pt x="5845" y="5736"/>
                </a:cubicBezTo>
                <a:lnTo>
                  <a:pt x="5845" y="5736"/>
                </a:lnTo>
                <a:cubicBezTo>
                  <a:pt x="5981" y="5764"/>
                  <a:pt x="6104" y="5777"/>
                  <a:pt x="6240" y="5777"/>
                </a:cubicBezTo>
                <a:cubicBezTo>
                  <a:pt x="7245" y="5777"/>
                  <a:pt x="8061" y="4962"/>
                  <a:pt x="8061" y="3956"/>
                </a:cubicBezTo>
                <a:cubicBezTo>
                  <a:pt x="8061" y="2950"/>
                  <a:pt x="7245" y="2134"/>
                  <a:pt x="6240" y="2134"/>
                </a:cubicBezTo>
                <a:cubicBezTo>
                  <a:pt x="6104" y="2134"/>
                  <a:pt x="5968" y="2148"/>
                  <a:pt x="5845" y="2189"/>
                </a:cubicBezTo>
                <a:cubicBezTo>
                  <a:pt x="5873" y="2067"/>
                  <a:pt x="5886" y="1944"/>
                  <a:pt x="5886" y="1822"/>
                </a:cubicBezTo>
                <a:cubicBezTo>
                  <a:pt x="5886" y="816"/>
                  <a:pt x="5071" y="1"/>
                  <a:pt x="4065" y="1"/>
                </a:cubicBezTo>
                <a:close/>
              </a:path>
            </a:pathLst>
          </a:custGeom>
          <a:gradFill>
            <a:gsLst>
              <a:gs pos="0">
                <a:schemeClr val="accent6"/>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864" name="Google Shape;1864;p48"/>
          <p:cNvGrpSpPr/>
          <p:nvPr/>
        </p:nvGrpSpPr>
        <p:grpSpPr>
          <a:xfrm rot="-5400000">
            <a:off x="4258300" y="229953"/>
            <a:ext cx="627401" cy="615539"/>
            <a:chOff x="1979479" y="3060556"/>
            <a:chExt cx="765963" cy="751482"/>
          </a:xfrm>
        </p:grpSpPr>
        <p:sp>
          <p:nvSpPr>
            <p:cNvPr id="1865" name="Google Shape;1865;p48"/>
            <p:cNvSpPr/>
            <p:nvPr/>
          </p:nvSpPr>
          <p:spPr>
            <a:xfrm>
              <a:off x="1979479" y="3060556"/>
              <a:ext cx="765963" cy="751482"/>
            </a:xfrm>
            <a:custGeom>
              <a:avLst/>
              <a:gdLst/>
              <a:ahLst/>
              <a:cxnLst/>
              <a:rect l="l" t="t" r="r" b="b"/>
              <a:pathLst>
                <a:path w="16556" h="16243" extrusionOk="0">
                  <a:moveTo>
                    <a:pt x="7395" y="7354"/>
                  </a:moveTo>
                  <a:lnTo>
                    <a:pt x="7395" y="7354"/>
                  </a:lnTo>
                  <a:cubicBezTo>
                    <a:pt x="7707" y="7435"/>
                    <a:pt x="8020" y="7476"/>
                    <a:pt x="8346" y="7476"/>
                  </a:cubicBezTo>
                  <a:cubicBezTo>
                    <a:pt x="8618" y="7476"/>
                    <a:pt x="8890" y="7449"/>
                    <a:pt x="9148" y="7394"/>
                  </a:cubicBezTo>
                  <a:lnTo>
                    <a:pt x="9148" y="7394"/>
                  </a:lnTo>
                  <a:cubicBezTo>
                    <a:pt x="9094" y="7639"/>
                    <a:pt x="9067" y="7884"/>
                    <a:pt x="9067" y="8142"/>
                  </a:cubicBezTo>
                  <a:cubicBezTo>
                    <a:pt x="9067" y="8387"/>
                    <a:pt x="9094" y="8618"/>
                    <a:pt x="9135" y="8849"/>
                  </a:cubicBezTo>
                  <a:cubicBezTo>
                    <a:pt x="8890" y="8794"/>
                    <a:pt x="8618" y="8767"/>
                    <a:pt x="8346" y="8767"/>
                  </a:cubicBezTo>
                  <a:cubicBezTo>
                    <a:pt x="8020" y="8767"/>
                    <a:pt x="7707" y="8808"/>
                    <a:pt x="7408" y="8889"/>
                  </a:cubicBezTo>
                  <a:cubicBezTo>
                    <a:pt x="7463" y="8645"/>
                    <a:pt x="7490" y="8400"/>
                    <a:pt x="7490" y="8142"/>
                  </a:cubicBezTo>
                  <a:cubicBezTo>
                    <a:pt x="7490" y="7870"/>
                    <a:pt x="7449" y="7612"/>
                    <a:pt x="7395" y="7354"/>
                  </a:cubicBezTo>
                  <a:close/>
                  <a:moveTo>
                    <a:pt x="8346" y="0"/>
                  </a:moveTo>
                  <a:cubicBezTo>
                    <a:pt x="6280" y="0"/>
                    <a:pt x="4608" y="1672"/>
                    <a:pt x="4608" y="3738"/>
                  </a:cubicBezTo>
                  <a:cubicBezTo>
                    <a:pt x="4608" y="4010"/>
                    <a:pt x="4636" y="4268"/>
                    <a:pt x="4690" y="4526"/>
                  </a:cubicBezTo>
                  <a:cubicBezTo>
                    <a:pt x="4391" y="4445"/>
                    <a:pt x="4078" y="4404"/>
                    <a:pt x="3752" y="4404"/>
                  </a:cubicBezTo>
                  <a:cubicBezTo>
                    <a:pt x="1686" y="4404"/>
                    <a:pt x="1" y="6076"/>
                    <a:pt x="1" y="8142"/>
                  </a:cubicBezTo>
                  <a:cubicBezTo>
                    <a:pt x="1" y="10208"/>
                    <a:pt x="1686" y="11880"/>
                    <a:pt x="3752" y="11880"/>
                  </a:cubicBezTo>
                  <a:cubicBezTo>
                    <a:pt x="4065" y="11880"/>
                    <a:pt x="4377" y="11839"/>
                    <a:pt x="4690" y="11757"/>
                  </a:cubicBezTo>
                  <a:lnTo>
                    <a:pt x="4690" y="11757"/>
                  </a:lnTo>
                  <a:cubicBezTo>
                    <a:pt x="4636" y="12002"/>
                    <a:pt x="4608" y="12247"/>
                    <a:pt x="4608" y="12505"/>
                  </a:cubicBezTo>
                  <a:cubicBezTo>
                    <a:pt x="4608" y="14571"/>
                    <a:pt x="6280" y="16243"/>
                    <a:pt x="8346" y="16243"/>
                  </a:cubicBezTo>
                  <a:cubicBezTo>
                    <a:pt x="10412" y="16243"/>
                    <a:pt x="12084" y="14571"/>
                    <a:pt x="12084" y="12505"/>
                  </a:cubicBezTo>
                  <a:cubicBezTo>
                    <a:pt x="12084" y="12260"/>
                    <a:pt x="12071" y="12029"/>
                    <a:pt x="12016" y="11798"/>
                  </a:cubicBezTo>
                  <a:lnTo>
                    <a:pt x="12016" y="11798"/>
                  </a:lnTo>
                  <a:cubicBezTo>
                    <a:pt x="12274" y="11853"/>
                    <a:pt x="12546" y="11880"/>
                    <a:pt x="12805" y="11880"/>
                  </a:cubicBezTo>
                  <a:cubicBezTo>
                    <a:pt x="14871" y="11880"/>
                    <a:pt x="16556" y="10208"/>
                    <a:pt x="16556" y="8142"/>
                  </a:cubicBezTo>
                  <a:cubicBezTo>
                    <a:pt x="16556" y="6076"/>
                    <a:pt x="14871" y="4404"/>
                    <a:pt x="12805" y="4404"/>
                  </a:cubicBezTo>
                  <a:cubicBezTo>
                    <a:pt x="12533" y="4404"/>
                    <a:pt x="12274" y="4431"/>
                    <a:pt x="12016" y="4486"/>
                  </a:cubicBezTo>
                  <a:cubicBezTo>
                    <a:pt x="12071" y="4241"/>
                    <a:pt x="12084" y="3996"/>
                    <a:pt x="12084" y="3738"/>
                  </a:cubicBezTo>
                  <a:cubicBezTo>
                    <a:pt x="12084" y="1672"/>
                    <a:pt x="10412" y="0"/>
                    <a:pt x="8346" y="0"/>
                  </a:cubicBezTo>
                  <a:close/>
                </a:path>
              </a:pathLst>
            </a:custGeom>
            <a:gradFill>
              <a:gsLst>
                <a:gs pos="0">
                  <a:schemeClr val="accent6"/>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6" name="Google Shape;1866;p48"/>
            <p:cNvSpPr/>
            <p:nvPr/>
          </p:nvSpPr>
          <p:spPr>
            <a:xfrm>
              <a:off x="2244853" y="3312699"/>
              <a:ext cx="252237" cy="252237"/>
            </a:xfrm>
            <a:custGeom>
              <a:avLst/>
              <a:gdLst/>
              <a:ahLst/>
              <a:cxnLst/>
              <a:rect l="l" t="t" r="r" b="b"/>
              <a:pathLst>
                <a:path w="5452" h="5452" extrusionOk="0">
                  <a:moveTo>
                    <a:pt x="2733" y="1"/>
                  </a:moveTo>
                  <a:cubicBezTo>
                    <a:pt x="1224" y="1"/>
                    <a:pt x="1" y="1224"/>
                    <a:pt x="1" y="2733"/>
                  </a:cubicBezTo>
                  <a:cubicBezTo>
                    <a:pt x="1" y="4228"/>
                    <a:pt x="1224" y="5451"/>
                    <a:pt x="2733" y="5451"/>
                  </a:cubicBezTo>
                  <a:cubicBezTo>
                    <a:pt x="4228" y="5451"/>
                    <a:pt x="5451" y="4228"/>
                    <a:pt x="5451" y="2733"/>
                  </a:cubicBezTo>
                  <a:cubicBezTo>
                    <a:pt x="5451" y="1224"/>
                    <a:pt x="4228" y="1"/>
                    <a:pt x="27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867" name="Google Shape;1867;p48"/>
          <p:cNvSpPr/>
          <p:nvPr/>
        </p:nvSpPr>
        <p:spPr>
          <a:xfrm rot="5400000">
            <a:off x="5280016" y="4238296"/>
            <a:ext cx="195286" cy="391519"/>
          </a:xfrm>
          <a:custGeom>
            <a:avLst/>
            <a:gdLst/>
            <a:ahLst/>
            <a:cxnLst/>
            <a:rect l="l" t="t" r="r" b="b"/>
            <a:pathLst>
              <a:path w="5153" h="10331" extrusionOk="0">
                <a:moveTo>
                  <a:pt x="5152" y="0"/>
                </a:moveTo>
                <a:cubicBezTo>
                  <a:pt x="2311" y="0"/>
                  <a:pt x="1" y="2311"/>
                  <a:pt x="1" y="5166"/>
                </a:cubicBezTo>
                <a:cubicBezTo>
                  <a:pt x="1" y="8020"/>
                  <a:pt x="2311" y="10331"/>
                  <a:pt x="5152" y="10331"/>
                </a:cubicBezTo>
                <a:lnTo>
                  <a:pt x="5152" y="0"/>
                </a:lnTo>
                <a:close/>
              </a:path>
            </a:pathLst>
          </a:custGeom>
          <a:gradFill>
            <a:gsLst>
              <a:gs pos="0">
                <a:schemeClr val="accent4"/>
              </a:gs>
              <a:gs pos="58999">
                <a:schemeClr val="accent4"/>
              </a:gs>
              <a:gs pos="100000">
                <a:schemeClr val="accent5"/>
              </a:gs>
            </a:gsLst>
            <a:lin ang="1350003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868" name="Google Shape;1868;p48"/>
          <p:cNvGrpSpPr/>
          <p:nvPr/>
        </p:nvGrpSpPr>
        <p:grpSpPr>
          <a:xfrm>
            <a:off x="2878531" y="152971"/>
            <a:ext cx="406467" cy="873601"/>
            <a:chOff x="2878531" y="152971"/>
            <a:chExt cx="406467" cy="873601"/>
          </a:xfrm>
        </p:grpSpPr>
        <p:sp>
          <p:nvSpPr>
            <p:cNvPr id="1869" name="Google Shape;1869;p48"/>
            <p:cNvSpPr/>
            <p:nvPr/>
          </p:nvSpPr>
          <p:spPr>
            <a:xfrm rot="-5400000">
              <a:off x="3113445" y="621166"/>
              <a:ext cx="171554" cy="171554"/>
            </a:xfrm>
            <a:custGeom>
              <a:avLst/>
              <a:gdLst/>
              <a:ahLst/>
              <a:cxnLst/>
              <a:rect l="l" t="t" r="r" b="b"/>
              <a:pathLst>
                <a:path w="4527" h="4527" extrusionOk="0">
                  <a:moveTo>
                    <a:pt x="2270" y="0"/>
                  </a:moveTo>
                  <a:cubicBezTo>
                    <a:pt x="1020" y="0"/>
                    <a:pt x="0" y="1006"/>
                    <a:pt x="0" y="2270"/>
                  </a:cubicBezTo>
                  <a:cubicBezTo>
                    <a:pt x="0" y="3520"/>
                    <a:pt x="1020" y="4526"/>
                    <a:pt x="2270" y="4526"/>
                  </a:cubicBezTo>
                  <a:cubicBezTo>
                    <a:pt x="3521" y="4526"/>
                    <a:pt x="4526" y="3520"/>
                    <a:pt x="4526" y="2270"/>
                  </a:cubicBezTo>
                  <a:cubicBezTo>
                    <a:pt x="4526" y="1006"/>
                    <a:pt x="3521" y="0"/>
                    <a:pt x="2270" y="0"/>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0" name="Google Shape;1870;p48"/>
            <p:cNvSpPr/>
            <p:nvPr/>
          </p:nvSpPr>
          <p:spPr>
            <a:xfrm rot="-5400000">
              <a:off x="3113445" y="855019"/>
              <a:ext cx="171554" cy="171554"/>
            </a:xfrm>
            <a:custGeom>
              <a:avLst/>
              <a:gdLst/>
              <a:ahLst/>
              <a:cxnLst/>
              <a:rect l="l" t="t" r="r" b="b"/>
              <a:pathLst>
                <a:path w="4527" h="4527" extrusionOk="0">
                  <a:moveTo>
                    <a:pt x="2257" y="0"/>
                  </a:moveTo>
                  <a:cubicBezTo>
                    <a:pt x="1006" y="0"/>
                    <a:pt x="0" y="1006"/>
                    <a:pt x="0" y="2270"/>
                  </a:cubicBezTo>
                  <a:cubicBezTo>
                    <a:pt x="0" y="3520"/>
                    <a:pt x="1006" y="4526"/>
                    <a:pt x="2257" y="4526"/>
                  </a:cubicBezTo>
                  <a:cubicBezTo>
                    <a:pt x="3507" y="4526"/>
                    <a:pt x="4526" y="3520"/>
                    <a:pt x="4526" y="2270"/>
                  </a:cubicBezTo>
                  <a:cubicBezTo>
                    <a:pt x="4526" y="1006"/>
                    <a:pt x="3507" y="0"/>
                    <a:pt x="2257" y="0"/>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1" name="Google Shape;1871;p48"/>
            <p:cNvSpPr/>
            <p:nvPr/>
          </p:nvSpPr>
          <p:spPr>
            <a:xfrm rot="-5400000">
              <a:off x="2878796" y="620901"/>
              <a:ext cx="171554" cy="172084"/>
            </a:xfrm>
            <a:custGeom>
              <a:avLst/>
              <a:gdLst/>
              <a:ahLst/>
              <a:cxnLst/>
              <a:rect l="l" t="t" r="r" b="b"/>
              <a:pathLst>
                <a:path w="4527" h="4541" extrusionOk="0">
                  <a:moveTo>
                    <a:pt x="2270" y="1"/>
                  </a:moveTo>
                  <a:cubicBezTo>
                    <a:pt x="1020" y="1"/>
                    <a:pt x="0" y="1020"/>
                    <a:pt x="0" y="2271"/>
                  </a:cubicBezTo>
                  <a:cubicBezTo>
                    <a:pt x="0" y="3521"/>
                    <a:pt x="1020" y="4541"/>
                    <a:pt x="2270" y="4541"/>
                  </a:cubicBezTo>
                  <a:cubicBezTo>
                    <a:pt x="3521" y="4541"/>
                    <a:pt x="4526" y="3521"/>
                    <a:pt x="4526" y="2271"/>
                  </a:cubicBezTo>
                  <a:cubicBezTo>
                    <a:pt x="4526" y="1020"/>
                    <a:pt x="3521" y="1"/>
                    <a:pt x="2270" y="1"/>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2" name="Google Shape;1872;p48"/>
            <p:cNvSpPr/>
            <p:nvPr/>
          </p:nvSpPr>
          <p:spPr>
            <a:xfrm rot="-5400000">
              <a:off x="2878796" y="854753"/>
              <a:ext cx="171554" cy="172084"/>
            </a:xfrm>
            <a:custGeom>
              <a:avLst/>
              <a:gdLst/>
              <a:ahLst/>
              <a:cxnLst/>
              <a:rect l="l" t="t" r="r" b="b"/>
              <a:pathLst>
                <a:path w="4527" h="4541" extrusionOk="0">
                  <a:moveTo>
                    <a:pt x="2257" y="1"/>
                  </a:moveTo>
                  <a:cubicBezTo>
                    <a:pt x="1006" y="1"/>
                    <a:pt x="0" y="1020"/>
                    <a:pt x="0" y="2271"/>
                  </a:cubicBezTo>
                  <a:cubicBezTo>
                    <a:pt x="0" y="3521"/>
                    <a:pt x="1006" y="4541"/>
                    <a:pt x="2257" y="4541"/>
                  </a:cubicBezTo>
                  <a:cubicBezTo>
                    <a:pt x="3507" y="4541"/>
                    <a:pt x="4526" y="3521"/>
                    <a:pt x="4526" y="2271"/>
                  </a:cubicBezTo>
                  <a:cubicBezTo>
                    <a:pt x="4526" y="1020"/>
                    <a:pt x="3507" y="1"/>
                    <a:pt x="2257" y="1"/>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3" name="Google Shape;1873;p48"/>
            <p:cNvSpPr/>
            <p:nvPr/>
          </p:nvSpPr>
          <p:spPr>
            <a:xfrm rot="-5400000">
              <a:off x="3113445" y="152971"/>
              <a:ext cx="171551" cy="171551"/>
            </a:xfrm>
            <a:custGeom>
              <a:avLst/>
              <a:gdLst/>
              <a:ahLst/>
              <a:cxnLst/>
              <a:rect l="l" t="t" r="r" b="b"/>
              <a:pathLst>
                <a:path w="4527" h="4527" extrusionOk="0">
                  <a:moveTo>
                    <a:pt x="2257" y="0"/>
                  </a:moveTo>
                  <a:cubicBezTo>
                    <a:pt x="1006" y="0"/>
                    <a:pt x="0" y="1006"/>
                    <a:pt x="0" y="2270"/>
                  </a:cubicBezTo>
                  <a:cubicBezTo>
                    <a:pt x="0" y="3520"/>
                    <a:pt x="1006" y="4526"/>
                    <a:pt x="2257" y="4526"/>
                  </a:cubicBezTo>
                  <a:cubicBezTo>
                    <a:pt x="3521" y="4526"/>
                    <a:pt x="4527" y="3520"/>
                    <a:pt x="4527" y="2270"/>
                  </a:cubicBezTo>
                  <a:cubicBezTo>
                    <a:pt x="4527" y="1006"/>
                    <a:pt x="3521" y="0"/>
                    <a:pt x="2257" y="0"/>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4" name="Google Shape;1874;p48"/>
            <p:cNvSpPr/>
            <p:nvPr/>
          </p:nvSpPr>
          <p:spPr>
            <a:xfrm rot="-5400000">
              <a:off x="3113179" y="387089"/>
              <a:ext cx="172081" cy="171551"/>
            </a:xfrm>
            <a:custGeom>
              <a:avLst/>
              <a:gdLst/>
              <a:ahLst/>
              <a:cxnLst/>
              <a:rect l="l" t="t" r="r" b="b"/>
              <a:pathLst>
                <a:path w="4541" h="4527" extrusionOk="0">
                  <a:moveTo>
                    <a:pt x="2271" y="0"/>
                  </a:moveTo>
                  <a:cubicBezTo>
                    <a:pt x="1020" y="0"/>
                    <a:pt x="1" y="1006"/>
                    <a:pt x="1" y="2270"/>
                  </a:cubicBezTo>
                  <a:cubicBezTo>
                    <a:pt x="1" y="3520"/>
                    <a:pt x="1020" y="4526"/>
                    <a:pt x="2271" y="4526"/>
                  </a:cubicBezTo>
                  <a:cubicBezTo>
                    <a:pt x="3521" y="4526"/>
                    <a:pt x="4541" y="3520"/>
                    <a:pt x="4541" y="2270"/>
                  </a:cubicBezTo>
                  <a:cubicBezTo>
                    <a:pt x="4541" y="1006"/>
                    <a:pt x="3521" y="0"/>
                    <a:pt x="2271" y="0"/>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5" name="Google Shape;1875;p48"/>
            <p:cNvSpPr/>
            <p:nvPr/>
          </p:nvSpPr>
          <p:spPr>
            <a:xfrm rot="-5400000">
              <a:off x="2878796" y="152706"/>
              <a:ext cx="171551" cy="172081"/>
            </a:xfrm>
            <a:custGeom>
              <a:avLst/>
              <a:gdLst/>
              <a:ahLst/>
              <a:cxnLst/>
              <a:rect l="l" t="t" r="r" b="b"/>
              <a:pathLst>
                <a:path w="4527" h="4541" extrusionOk="0">
                  <a:moveTo>
                    <a:pt x="2257" y="1"/>
                  </a:moveTo>
                  <a:cubicBezTo>
                    <a:pt x="1006" y="1"/>
                    <a:pt x="0" y="1020"/>
                    <a:pt x="0" y="2271"/>
                  </a:cubicBezTo>
                  <a:cubicBezTo>
                    <a:pt x="0" y="3521"/>
                    <a:pt x="1006" y="4541"/>
                    <a:pt x="2257" y="4541"/>
                  </a:cubicBezTo>
                  <a:cubicBezTo>
                    <a:pt x="3521" y="4541"/>
                    <a:pt x="4527" y="3521"/>
                    <a:pt x="4527" y="2271"/>
                  </a:cubicBezTo>
                  <a:cubicBezTo>
                    <a:pt x="4527" y="1020"/>
                    <a:pt x="3521" y="1"/>
                    <a:pt x="2257" y="1"/>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6" name="Google Shape;1876;p48"/>
            <p:cNvSpPr/>
            <p:nvPr/>
          </p:nvSpPr>
          <p:spPr>
            <a:xfrm rot="-5400000">
              <a:off x="2878531" y="386824"/>
              <a:ext cx="172081" cy="172081"/>
            </a:xfrm>
            <a:custGeom>
              <a:avLst/>
              <a:gdLst/>
              <a:ahLst/>
              <a:cxnLst/>
              <a:rect l="l" t="t" r="r" b="b"/>
              <a:pathLst>
                <a:path w="4541" h="4541" extrusionOk="0">
                  <a:moveTo>
                    <a:pt x="2271" y="1"/>
                  </a:moveTo>
                  <a:cubicBezTo>
                    <a:pt x="1020" y="1"/>
                    <a:pt x="1" y="1020"/>
                    <a:pt x="1" y="2271"/>
                  </a:cubicBezTo>
                  <a:cubicBezTo>
                    <a:pt x="1" y="3521"/>
                    <a:pt x="1020" y="4541"/>
                    <a:pt x="2271" y="4541"/>
                  </a:cubicBezTo>
                  <a:cubicBezTo>
                    <a:pt x="3521" y="4541"/>
                    <a:pt x="4541" y="3521"/>
                    <a:pt x="4541" y="2271"/>
                  </a:cubicBezTo>
                  <a:cubicBezTo>
                    <a:pt x="4541" y="1020"/>
                    <a:pt x="3521" y="1"/>
                    <a:pt x="2271" y="1"/>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234019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00466FA1-FDBC-CABD-1E21-A9FD20DA456D}"/>
              </a:ext>
            </a:extLst>
          </p:cNvPr>
          <p:cNvSpPr txBox="1"/>
          <p:nvPr/>
        </p:nvSpPr>
        <p:spPr>
          <a:xfrm>
            <a:off x="449580" y="343138"/>
            <a:ext cx="7620000" cy="646331"/>
          </a:xfrm>
          <a:prstGeom prst="rect">
            <a:avLst/>
          </a:prstGeom>
          <a:noFill/>
        </p:spPr>
        <p:txBody>
          <a:bodyPr wrap="square">
            <a:spAutoFit/>
          </a:bodyPr>
          <a:lstStyle/>
          <a:p>
            <a:r>
              <a:rPr lang="vi-VN" sz="1800" b="1" i="0" dirty="0">
                <a:solidFill>
                  <a:srgbClr val="008000"/>
                </a:solidFill>
                <a:effectLst/>
                <a:latin typeface="Open Sans" panose="020B0606030504020204" pitchFamily="34" charset="0"/>
              </a:rPr>
              <a:t>Bài 48.1 trang 76 sách bài tập KHTN 6: </a:t>
            </a:r>
            <a:r>
              <a:rPr lang="vi-VN" sz="1800" b="0" i="0" dirty="0">
                <a:solidFill>
                  <a:srgbClr val="000000"/>
                </a:solidFill>
                <a:effectLst/>
                <a:latin typeface="Open Sans" panose="020B0606030504020204" pitchFamily="34" charset="0"/>
              </a:rPr>
              <a:t>Hóa năng lưu trữ trong que diêm, khi cọ xát với vỏ bao diêm, được chuyển hóa hoàn toàn thành</a:t>
            </a:r>
            <a:endParaRPr lang="vi-VN" sz="1800" dirty="0"/>
          </a:p>
        </p:txBody>
      </p:sp>
      <p:sp>
        <p:nvSpPr>
          <p:cNvPr id="8" name="Hộp Văn bản 7">
            <a:extLst>
              <a:ext uri="{FF2B5EF4-FFF2-40B4-BE49-F238E27FC236}">
                <a16:creationId xmlns:a16="http://schemas.microsoft.com/office/drawing/2014/main" id="{A5A3106C-7C32-F88B-87DB-84F7F6AA824C}"/>
              </a:ext>
            </a:extLst>
          </p:cNvPr>
          <p:cNvSpPr txBox="1"/>
          <p:nvPr/>
        </p:nvSpPr>
        <p:spPr>
          <a:xfrm>
            <a:off x="624840" y="1268489"/>
            <a:ext cx="7002780" cy="707886"/>
          </a:xfrm>
          <a:prstGeom prst="rect">
            <a:avLst/>
          </a:prstGeom>
          <a:noFill/>
        </p:spPr>
        <p:txBody>
          <a:bodyPr wrap="square">
            <a:spAutoFit/>
          </a:bodyPr>
          <a:lstStyle/>
          <a:p>
            <a:pPr algn="just"/>
            <a:r>
              <a:rPr lang="vi-VN" sz="2000" b="0" i="0" dirty="0">
                <a:solidFill>
                  <a:srgbClr val="000000"/>
                </a:solidFill>
                <a:effectLst/>
                <a:latin typeface="Open Sans" panose="020B0606030504020204" pitchFamily="34" charset="0"/>
              </a:rPr>
              <a:t>A. nhiệt năng.                         B. quang năng.</a:t>
            </a:r>
          </a:p>
          <a:p>
            <a:pPr algn="just"/>
            <a:r>
              <a:rPr lang="vi-VN" sz="2000" b="0" i="0" dirty="0">
                <a:solidFill>
                  <a:srgbClr val="000000"/>
                </a:solidFill>
                <a:effectLst/>
                <a:latin typeface="Open Sans" panose="020B0606030504020204" pitchFamily="34" charset="0"/>
              </a:rPr>
              <a:t>C. điện năng.                          D. nhiệt năng và quang năng.</a:t>
            </a:r>
          </a:p>
        </p:txBody>
      </p:sp>
      <p:sp>
        <p:nvSpPr>
          <p:cNvPr id="10" name="Hộp Văn bản 9">
            <a:extLst>
              <a:ext uri="{FF2B5EF4-FFF2-40B4-BE49-F238E27FC236}">
                <a16:creationId xmlns:a16="http://schemas.microsoft.com/office/drawing/2014/main" id="{C51597AF-20A7-9A46-F808-F6207A81EAA4}"/>
              </a:ext>
            </a:extLst>
          </p:cNvPr>
          <p:cNvSpPr txBox="1"/>
          <p:nvPr/>
        </p:nvSpPr>
        <p:spPr>
          <a:xfrm>
            <a:off x="922020" y="2101506"/>
            <a:ext cx="4572000" cy="307777"/>
          </a:xfrm>
          <a:prstGeom prst="rect">
            <a:avLst/>
          </a:prstGeom>
          <a:noFill/>
        </p:spPr>
        <p:txBody>
          <a:bodyPr wrap="square">
            <a:spAutoFit/>
          </a:bodyPr>
          <a:lstStyle/>
          <a:p>
            <a:r>
              <a:rPr lang="vi-VN" b="1" i="0" dirty="0">
                <a:solidFill>
                  <a:srgbClr val="000000"/>
                </a:solidFill>
                <a:effectLst/>
                <a:latin typeface="Open Sans" panose="020B0606030504020204" pitchFamily="34" charset="0"/>
              </a:rPr>
              <a:t>Chọn đáp án D</a:t>
            </a:r>
            <a:endParaRPr lang="vi-VN" dirty="0"/>
          </a:p>
        </p:txBody>
      </p:sp>
      <p:sp>
        <p:nvSpPr>
          <p:cNvPr id="16" name="Hộp Văn bản 15">
            <a:extLst>
              <a:ext uri="{FF2B5EF4-FFF2-40B4-BE49-F238E27FC236}">
                <a16:creationId xmlns:a16="http://schemas.microsoft.com/office/drawing/2014/main" id="{3F798F72-D365-E157-673A-E0EA71692759}"/>
              </a:ext>
            </a:extLst>
          </p:cNvPr>
          <p:cNvSpPr txBox="1"/>
          <p:nvPr/>
        </p:nvSpPr>
        <p:spPr>
          <a:xfrm>
            <a:off x="590550" y="2534414"/>
            <a:ext cx="7338060" cy="646331"/>
          </a:xfrm>
          <a:prstGeom prst="rect">
            <a:avLst/>
          </a:prstGeom>
          <a:noFill/>
        </p:spPr>
        <p:txBody>
          <a:bodyPr wrap="square">
            <a:spAutoFit/>
          </a:bodyPr>
          <a:lstStyle/>
          <a:p>
            <a:r>
              <a:rPr lang="vi-VN" sz="1800" b="1" i="0" dirty="0">
                <a:solidFill>
                  <a:srgbClr val="008000"/>
                </a:solidFill>
                <a:effectLst/>
                <a:latin typeface="Open Sans" panose="020B0606030504020204" pitchFamily="34" charset="0"/>
              </a:rPr>
              <a:t>Bài 48.2 trang 76 sách bài tập KHTN 6: </a:t>
            </a:r>
            <a:r>
              <a:rPr lang="vi-VN" sz="1800" b="0" i="0" dirty="0">
                <a:solidFill>
                  <a:srgbClr val="000000"/>
                </a:solidFill>
                <a:effectLst/>
                <a:latin typeface="Open Sans" panose="020B0606030504020204" pitchFamily="34" charset="0"/>
              </a:rPr>
              <a:t>Năng lượng của nước chứa trong hồ của đập thủy điện là</a:t>
            </a:r>
            <a:endParaRPr lang="vi-VN" sz="1800" dirty="0"/>
          </a:p>
        </p:txBody>
      </p:sp>
      <p:sp>
        <p:nvSpPr>
          <p:cNvPr id="18" name="Hộp Văn bản 17">
            <a:extLst>
              <a:ext uri="{FF2B5EF4-FFF2-40B4-BE49-F238E27FC236}">
                <a16:creationId xmlns:a16="http://schemas.microsoft.com/office/drawing/2014/main" id="{8B849913-9317-BACA-2677-1B3251C97BA6}"/>
              </a:ext>
            </a:extLst>
          </p:cNvPr>
          <p:cNvSpPr txBox="1"/>
          <p:nvPr/>
        </p:nvSpPr>
        <p:spPr>
          <a:xfrm>
            <a:off x="662940" y="3180745"/>
            <a:ext cx="6926580" cy="646331"/>
          </a:xfrm>
          <a:prstGeom prst="rect">
            <a:avLst/>
          </a:prstGeom>
          <a:noFill/>
        </p:spPr>
        <p:txBody>
          <a:bodyPr wrap="square">
            <a:spAutoFit/>
          </a:bodyPr>
          <a:lstStyle/>
          <a:p>
            <a:pPr algn="just"/>
            <a:r>
              <a:rPr lang="vi-VN" sz="1800" b="0" i="0" dirty="0">
                <a:solidFill>
                  <a:srgbClr val="000000"/>
                </a:solidFill>
                <a:effectLst/>
                <a:latin typeface="Open Sans" panose="020B0606030504020204" pitchFamily="34" charset="0"/>
              </a:rPr>
              <a:t>A. thế năng.                             B. nhiệt năng.       </a:t>
            </a:r>
          </a:p>
          <a:p>
            <a:pPr algn="just"/>
            <a:r>
              <a:rPr lang="vi-VN" sz="1800" b="0" i="0" dirty="0">
                <a:solidFill>
                  <a:srgbClr val="000000"/>
                </a:solidFill>
                <a:effectLst/>
                <a:latin typeface="Open Sans" panose="020B0606030504020204" pitchFamily="34" charset="0"/>
              </a:rPr>
              <a:t>C. điện năng.                           D. động năng và thế năng.</a:t>
            </a:r>
          </a:p>
        </p:txBody>
      </p:sp>
      <p:sp>
        <p:nvSpPr>
          <p:cNvPr id="20" name="Hộp Văn bản 19">
            <a:extLst>
              <a:ext uri="{FF2B5EF4-FFF2-40B4-BE49-F238E27FC236}">
                <a16:creationId xmlns:a16="http://schemas.microsoft.com/office/drawing/2014/main" id="{8E9C1470-F77D-A371-9401-2D0F986D12B4}"/>
              </a:ext>
            </a:extLst>
          </p:cNvPr>
          <p:cNvSpPr txBox="1"/>
          <p:nvPr/>
        </p:nvSpPr>
        <p:spPr>
          <a:xfrm>
            <a:off x="769620" y="3983299"/>
            <a:ext cx="4572000" cy="307777"/>
          </a:xfrm>
          <a:prstGeom prst="rect">
            <a:avLst/>
          </a:prstGeom>
          <a:noFill/>
        </p:spPr>
        <p:txBody>
          <a:bodyPr wrap="square">
            <a:spAutoFit/>
          </a:bodyPr>
          <a:lstStyle/>
          <a:p>
            <a:r>
              <a:rPr lang="vi-VN" b="1" i="0" dirty="0">
                <a:solidFill>
                  <a:srgbClr val="000000"/>
                </a:solidFill>
                <a:effectLst/>
                <a:latin typeface="Open Sans" panose="020B0606030504020204" pitchFamily="34" charset="0"/>
              </a:rPr>
              <a:t>Chọn đáp án A</a:t>
            </a:r>
            <a:endParaRPr lang="vi-VN" dirty="0"/>
          </a:p>
        </p:txBody>
      </p:sp>
    </p:spTree>
    <p:extLst>
      <p:ext uri="{BB962C8B-B14F-4D97-AF65-F5344CB8AC3E}">
        <p14:creationId xmlns:p14="http://schemas.microsoft.com/office/powerpoint/2010/main" val="95677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DF538E9A-8721-B9FC-98AC-0ECE5E04ECC3}"/>
              </a:ext>
            </a:extLst>
          </p:cNvPr>
          <p:cNvSpPr txBox="1"/>
          <p:nvPr/>
        </p:nvSpPr>
        <p:spPr>
          <a:xfrm>
            <a:off x="1104900" y="297418"/>
            <a:ext cx="6964680" cy="1015663"/>
          </a:xfrm>
          <a:prstGeom prst="rect">
            <a:avLst/>
          </a:prstGeom>
          <a:noFill/>
        </p:spPr>
        <p:txBody>
          <a:bodyPr wrap="square">
            <a:spAutoFit/>
          </a:bodyPr>
          <a:lstStyle/>
          <a:p>
            <a:r>
              <a:rPr lang="en-US" sz="2000" b="0" i="0" dirty="0" err="1">
                <a:solidFill>
                  <a:srgbClr val="000000"/>
                </a:solidFill>
                <a:effectLst/>
                <a:latin typeface="Open Sans" panose="020B0606030504020204" pitchFamily="34" charset="0"/>
              </a:rPr>
              <a:t>Bà</a:t>
            </a:r>
            <a:r>
              <a:rPr lang="en-US" sz="2000" b="0" i="0" dirty="0">
                <a:solidFill>
                  <a:srgbClr val="000000"/>
                </a:solidFill>
                <a:effectLst/>
                <a:latin typeface="Open Sans" panose="020B0606030504020204" pitchFamily="34" charset="0"/>
              </a:rPr>
              <a:t> 48.6: </a:t>
            </a:r>
            <a:r>
              <a:rPr lang="vi-VN" sz="2000" b="0" i="0" dirty="0">
                <a:solidFill>
                  <a:srgbClr val="000000"/>
                </a:solidFill>
                <a:effectLst/>
                <a:latin typeface="Open Sans" panose="020B0606030504020204" pitchFamily="34" charset="0"/>
              </a:rPr>
              <a:t>Hãy chỉ ra sự biến đổi từ một dạng năng lượng này sang một dạng năng lượng khác trong các trường hợp sau:</a:t>
            </a:r>
            <a:endParaRPr lang="vi-VN" sz="2000" dirty="0"/>
          </a:p>
        </p:txBody>
      </p:sp>
      <p:sp>
        <p:nvSpPr>
          <p:cNvPr id="8" name="Hộp Văn bản 7">
            <a:extLst>
              <a:ext uri="{FF2B5EF4-FFF2-40B4-BE49-F238E27FC236}">
                <a16:creationId xmlns:a16="http://schemas.microsoft.com/office/drawing/2014/main" id="{B2C093E7-D697-2EAF-4C4D-6F54A09520C3}"/>
              </a:ext>
            </a:extLst>
          </p:cNvPr>
          <p:cNvSpPr txBox="1"/>
          <p:nvPr/>
        </p:nvSpPr>
        <p:spPr>
          <a:xfrm>
            <a:off x="1592580" y="1256156"/>
            <a:ext cx="4572000" cy="1015663"/>
          </a:xfrm>
          <a:prstGeom prst="rect">
            <a:avLst/>
          </a:prstGeom>
          <a:noFill/>
        </p:spPr>
        <p:txBody>
          <a:bodyPr wrap="square">
            <a:spAutoFit/>
          </a:bodyPr>
          <a:lstStyle/>
          <a:p>
            <a:pPr algn="just"/>
            <a:r>
              <a:rPr lang="vi-VN" sz="2000" b="0" i="0" dirty="0">
                <a:solidFill>
                  <a:srgbClr val="000000"/>
                </a:solidFill>
                <a:effectLst/>
                <a:latin typeface="Open Sans" panose="020B0606030504020204" pitchFamily="34" charset="0"/>
              </a:rPr>
              <a:t>a) khi nước đổ từ thác xuống.</a:t>
            </a:r>
          </a:p>
          <a:p>
            <a:pPr algn="just"/>
            <a:r>
              <a:rPr lang="vi-VN" sz="2000" b="0" i="0" dirty="0">
                <a:solidFill>
                  <a:srgbClr val="000000"/>
                </a:solidFill>
                <a:effectLst/>
                <a:latin typeface="Open Sans" panose="020B0606030504020204" pitchFamily="34" charset="0"/>
              </a:rPr>
              <a:t>b) khi ném một vật lên theo phương thẳng đứng.</a:t>
            </a:r>
          </a:p>
        </p:txBody>
      </p:sp>
      <p:sp>
        <p:nvSpPr>
          <p:cNvPr id="10" name="Hộp Văn bản 9">
            <a:extLst>
              <a:ext uri="{FF2B5EF4-FFF2-40B4-BE49-F238E27FC236}">
                <a16:creationId xmlns:a16="http://schemas.microsoft.com/office/drawing/2014/main" id="{A27F973D-9872-8B37-CCAF-3CBE842F5533}"/>
              </a:ext>
            </a:extLst>
          </p:cNvPr>
          <p:cNvSpPr txBox="1"/>
          <p:nvPr/>
        </p:nvSpPr>
        <p:spPr>
          <a:xfrm>
            <a:off x="1234440" y="2753201"/>
            <a:ext cx="6964680" cy="1323439"/>
          </a:xfrm>
          <a:prstGeom prst="rect">
            <a:avLst/>
          </a:prstGeom>
          <a:noFill/>
        </p:spPr>
        <p:txBody>
          <a:bodyPr wrap="square">
            <a:spAutoFit/>
          </a:bodyPr>
          <a:lstStyle/>
          <a:p>
            <a:pPr algn="just"/>
            <a:r>
              <a:rPr lang="vi-VN" sz="2000" b="0" i="0" dirty="0">
                <a:solidFill>
                  <a:srgbClr val="FF0000"/>
                </a:solidFill>
                <a:effectLst/>
                <a:latin typeface="Open Sans" panose="020B0606030504020204" pitchFamily="34" charset="0"/>
              </a:rPr>
              <a:t>a) khi nước đổ từ thác xuống: Thế năng hấp dẫn chuyển hóa thành động năng.</a:t>
            </a:r>
          </a:p>
          <a:p>
            <a:pPr algn="just"/>
            <a:r>
              <a:rPr lang="vi-VN" sz="2000" b="0" i="0" dirty="0">
                <a:solidFill>
                  <a:srgbClr val="FF0000"/>
                </a:solidFill>
                <a:effectLst/>
                <a:latin typeface="Open Sans" panose="020B0606030504020204" pitchFamily="34" charset="0"/>
              </a:rPr>
              <a:t>b) khi ném một vật lên theo phương thẳng đứng: động năng chuyển hóa thành thế năng hấp dẫn.</a:t>
            </a:r>
          </a:p>
        </p:txBody>
      </p:sp>
    </p:spTree>
    <p:extLst>
      <p:ext uri="{BB962C8B-B14F-4D97-AF65-F5344CB8AC3E}">
        <p14:creationId xmlns:p14="http://schemas.microsoft.com/office/powerpoint/2010/main" val="327970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8"/>
        <p:cNvGrpSpPr/>
        <p:nvPr/>
      </p:nvGrpSpPr>
      <p:grpSpPr>
        <a:xfrm>
          <a:off x="0" y="0"/>
          <a:ext cx="0" cy="0"/>
          <a:chOff x="0" y="0"/>
          <a:chExt cx="0" cy="0"/>
        </a:xfrm>
      </p:grpSpPr>
      <p:grpSp>
        <p:nvGrpSpPr>
          <p:cNvPr id="1769" name="Google Shape;1769;p46"/>
          <p:cNvGrpSpPr/>
          <p:nvPr/>
        </p:nvGrpSpPr>
        <p:grpSpPr>
          <a:xfrm rot="-5400000" flipH="1">
            <a:off x="711525" y="539044"/>
            <a:ext cx="961714" cy="962207"/>
            <a:chOff x="3640243" y="3196991"/>
            <a:chExt cx="1174111" cy="1174713"/>
          </a:xfrm>
        </p:grpSpPr>
        <p:sp>
          <p:nvSpPr>
            <p:cNvPr id="1770" name="Google Shape;1770;p46"/>
            <p:cNvSpPr/>
            <p:nvPr/>
          </p:nvSpPr>
          <p:spPr>
            <a:xfrm>
              <a:off x="3640243" y="3196991"/>
              <a:ext cx="862195" cy="862842"/>
            </a:xfrm>
            <a:custGeom>
              <a:avLst/>
              <a:gdLst/>
              <a:ahLst/>
              <a:cxnLst/>
              <a:rect l="l" t="t" r="r" b="b"/>
              <a:pathLst>
                <a:path w="18636" h="18650" extrusionOk="0">
                  <a:moveTo>
                    <a:pt x="17548" y="1"/>
                  </a:moveTo>
                  <a:lnTo>
                    <a:pt x="1" y="17562"/>
                  </a:lnTo>
                  <a:lnTo>
                    <a:pt x="1088" y="18649"/>
                  </a:lnTo>
                  <a:lnTo>
                    <a:pt x="18636" y="1102"/>
                  </a:lnTo>
                  <a:lnTo>
                    <a:pt x="17548" y="1"/>
                  </a:lnTo>
                  <a:close/>
                </a:path>
              </a:pathLst>
            </a:custGeom>
            <a:gradFill>
              <a:gsLst>
                <a:gs pos="0">
                  <a:schemeClr val="accent3"/>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6"/>
            <p:cNvSpPr/>
            <p:nvPr/>
          </p:nvSpPr>
          <p:spPr>
            <a:xfrm>
              <a:off x="3744015" y="3300762"/>
              <a:ext cx="862842" cy="862796"/>
            </a:xfrm>
            <a:custGeom>
              <a:avLst/>
              <a:gdLst/>
              <a:ahLst/>
              <a:cxnLst/>
              <a:rect l="l" t="t" r="r" b="b"/>
              <a:pathLst>
                <a:path w="18650" h="18649" extrusionOk="0">
                  <a:moveTo>
                    <a:pt x="17548" y="0"/>
                  </a:moveTo>
                  <a:lnTo>
                    <a:pt x="0" y="17562"/>
                  </a:lnTo>
                  <a:lnTo>
                    <a:pt x="1088" y="18649"/>
                  </a:lnTo>
                  <a:lnTo>
                    <a:pt x="18649" y="1101"/>
                  </a:lnTo>
                  <a:lnTo>
                    <a:pt x="17548" y="0"/>
                  </a:lnTo>
                  <a:close/>
                </a:path>
              </a:pathLst>
            </a:custGeom>
            <a:gradFill>
              <a:gsLst>
                <a:gs pos="0">
                  <a:schemeClr val="accent3"/>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6"/>
            <p:cNvSpPr/>
            <p:nvPr/>
          </p:nvSpPr>
          <p:spPr>
            <a:xfrm>
              <a:off x="3847786" y="3405135"/>
              <a:ext cx="862796" cy="862842"/>
            </a:xfrm>
            <a:custGeom>
              <a:avLst/>
              <a:gdLst/>
              <a:ahLst/>
              <a:cxnLst/>
              <a:rect l="l" t="t" r="r" b="b"/>
              <a:pathLst>
                <a:path w="18649" h="18650" extrusionOk="0">
                  <a:moveTo>
                    <a:pt x="17561" y="1"/>
                  </a:moveTo>
                  <a:lnTo>
                    <a:pt x="0" y="17548"/>
                  </a:lnTo>
                  <a:lnTo>
                    <a:pt x="1101" y="18649"/>
                  </a:lnTo>
                  <a:lnTo>
                    <a:pt x="18649" y="1088"/>
                  </a:lnTo>
                  <a:lnTo>
                    <a:pt x="17561" y="1"/>
                  </a:lnTo>
                  <a:close/>
                </a:path>
              </a:pathLst>
            </a:custGeom>
            <a:gradFill>
              <a:gsLst>
                <a:gs pos="0">
                  <a:schemeClr val="accent3"/>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6"/>
            <p:cNvSpPr/>
            <p:nvPr/>
          </p:nvSpPr>
          <p:spPr>
            <a:xfrm>
              <a:off x="3952160" y="3508907"/>
              <a:ext cx="862195" cy="862796"/>
            </a:xfrm>
            <a:custGeom>
              <a:avLst/>
              <a:gdLst/>
              <a:ahLst/>
              <a:cxnLst/>
              <a:rect l="l" t="t" r="r" b="b"/>
              <a:pathLst>
                <a:path w="18636" h="18649" extrusionOk="0">
                  <a:moveTo>
                    <a:pt x="17548" y="0"/>
                  </a:moveTo>
                  <a:lnTo>
                    <a:pt x="1" y="17562"/>
                  </a:lnTo>
                  <a:lnTo>
                    <a:pt x="1088" y="18649"/>
                  </a:lnTo>
                  <a:lnTo>
                    <a:pt x="18636" y="1101"/>
                  </a:lnTo>
                  <a:lnTo>
                    <a:pt x="17548" y="0"/>
                  </a:lnTo>
                  <a:close/>
                </a:path>
              </a:pathLst>
            </a:custGeom>
            <a:gradFill>
              <a:gsLst>
                <a:gs pos="0">
                  <a:schemeClr val="accent3"/>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4" name="Google Shape;1774;p46"/>
          <p:cNvGrpSpPr/>
          <p:nvPr/>
        </p:nvGrpSpPr>
        <p:grpSpPr>
          <a:xfrm rot="-5400000" flipH="1">
            <a:off x="488535" y="331754"/>
            <a:ext cx="449379" cy="415489"/>
            <a:chOff x="2976807" y="1038187"/>
            <a:chExt cx="1088612" cy="1008713"/>
          </a:xfrm>
        </p:grpSpPr>
        <p:sp>
          <p:nvSpPr>
            <p:cNvPr id="1775" name="Google Shape;1775;p46"/>
            <p:cNvSpPr/>
            <p:nvPr/>
          </p:nvSpPr>
          <p:spPr>
            <a:xfrm>
              <a:off x="2976807" y="1038187"/>
              <a:ext cx="552173" cy="504381"/>
            </a:xfrm>
            <a:custGeom>
              <a:avLst/>
              <a:gdLst/>
              <a:ahLst/>
              <a:cxnLst/>
              <a:rect l="l" t="t" r="r" b="b"/>
              <a:pathLst>
                <a:path w="11935" h="10902" extrusionOk="0">
                  <a:moveTo>
                    <a:pt x="1061" y="1"/>
                  </a:moveTo>
                  <a:lnTo>
                    <a:pt x="1061" y="1"/>
                  </a:lnTo>
                  <a:cubicBezTo>
                    <a:pt x="1061" y="1"/>
                    <a:pt x="1" y="9012"/>
                    <a:pt x="11758" y="10902"/>
                  </a:cubicBezTo>
                  <a:cubicBezTo>
                    <a:pt x="11758" y="10902"/>
                    <a:pt x="11935" y="503"/>
                    <a:pt x="1061" y="1"/>
                  </a:cubicBezTo>
                  <a:close/>
                </a:path>
              </a:pathLst>
            </a:custGeom>
            <a:gradFill>
              <a:gsLst>
                <a:gs pos="0">
                  <a:schemeClr val="accent1"/>
                </a:gs>
                <a:gs pos="58999">
                  <a:schemeClr val="accen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6"/>
            <p:cNvSpPr/>
            <p:nvPr/>
          </p:nvSpPr>
          <p:spPr>
            <a:xfrm>
              <a:off x="3512599" y="1542519"/>
              <a:ext cx="552820" cy="504381"/>
            </a:xfrm>
            <a:custGeom>
              <a:avLst/>
              <a:gdLst/>
              <a:ahLst/>
              <a:cxnLst/>
              <a:rect l="l" t="t" r="r" b="b"/>
              <a:pathLst>
                <a:path w="11949" h="10902" extrusionOk="0">
                  <a:moveTo>
                    <a:pt x="177" y="1"/>
                  </a:moveTo>
                  <a:lnTo>
                    <a:pt x="177" y="1"/>
                  </a:lnTo>
                  <a:cubicBezTo>
                    <a:pt x="177" y="1"/>
                    <a:pt x="1" y="10385"/>
                    <a:pt x="10874" y="10901"/>
                  </a:cubicBezTo>
                  <a:cubicBezTo>
                    <a:pt x="10874" y="10901"/>
                    <a:pt x="11948" y="1890"/>
                    <a:pt x="177" y="1"/>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6"/>
            <p:cNvSpPr/>
            <p:nvPr/>
          </p:nvSpPr>
          <p:spPr>
            <a:xfrm>
              <a:off x="3016456" y="1542519"/>
              <a:ext cx="504381" cy="495498"/>
            </a:xfrm>
            <a:custGeom>
              <a:avLst/>
              <a:gdLst/>
              <a:ahLst/>
              <a:cxnLst/>
              <a:rect l="l" t="t" r="r" b="b"/>
              <a:pathLst>
                <a:path w="10902" h="10710" extrusionOk="0">
                  <a:moveTo>
                    <a:pt x="10871" y="0"/>
                  </a:moveTo>
                  <a:cubicBezTo>
                    <a:pt x="10257" y="0"/>
                    <a:pt x="500" y="166"/>
                    <a:pt x="0" y="10684"/>
                  </a:cubicBezTo>
                  <a:cubicBezTo>
                    <a:pt x="0" y="10684"/>
                    <a:pt x="215" y="10710"/>
                    <a:pt x="586" y="10710"/>
                  </a:cubicBezTo>
                  <a:cubicBezTo>
                    <a:pt x="2614" y="10710"/>
                    <a:pt x="9304" y="9942"/>
                    <a:pt x="10901" y="1"/>
                  </a:cubicBezTo>
                  <a:cubicBezTo>
                    <a:pt x="10901" y="1"/>
                    <a:pt x="10891" y="0"/>
                    <a:pt x="10871" y="0"/>
                  </a:cubicBezTo>
                  <a:close/>
                </a:path>
              </a:pathLst>
            </a:custGeom>
            <a:gradFill>
              <a:gsLst>
                <a:gs pos="0">
                  <a:schemeClr val="accent1"/>
                </a:gs>
                <a:gs pos="58999">
                  <a:schemeClr val="accent1"/>
                </a:gs>
                <a:gs pos="100000">
                  <a:schemeClr val="accent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6"/>
            <p:cNvSpPr/>
            <p:nvPr/>
          </p:nvSpPr>
          <p:spPr>
            <a:xfrm>
              <a:off x="3520788" y="1046422"/>
              <a:ext cx="504381" cy="496146"/>
            </a:xfrm>
            <a:custGeom>
              <a:avLst/>
              <a:gdLst/>
              <a:ahLst/>
              <a:cxnLst/>
              <a:rect l="l" t="t" r="r" b="b"/>
              <a:pathLst>
                <a:path w="10902" h="10724" extrusionOk="0">
                  <a:moveTo>
                    <a:pt x="10317" y="1"/>
                  </a:moveTo>
                  <a:cubicBezTo>
                    <a:pt x="8290" y="1"/>
                    <a:pt x="1598" y="769"/>
                    <a:pt x="0" y="10724"/>
                  </a:cubicBezTo>
                  <a:cubicBezTo>
                    <a:pt x="0" y="10724"/>
                    <a:pt x="9" y="10724"/>
                    <a:pt x="26" y="10724"/>
                  </a:cubicBezTo>
                  <a:cubicBezTo>
                    <a:pt x="598" y="10724"/>
                    <a:pt x="10413" y="10570"/>
                    <a:pt x="10901" y="26"/>
                  </a:cubicBezTo>
                  <a:cubicBezTo>
                    <a:pt x="10901" y="26"/>
                    <a:pt x="10687" y="1"/>
                    <a:pt x="10317" y="1"/>
                  </a:cubicBezTo>
                  <a:close/>
                </a:path>
              </a:pathLst>
            </a:custGeom>
            <a:gradFill>
              <a:gsLst>
                <a:gs pos="0">
                  <a:schemeClr val="accent1"/>
                </a:gs>
                <a:gs pos="58999">
                  <a:schemeClr val="accent1"/>
                </a:gs>
                <a:gs pos="100000">
                  <a:schemeClr val="accent2"/>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9" name="Google Shape;1779;p4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NỘI DUNG CHÍNH</a:t>
            </a:r>
            <a:endParaRPr dirty="0"/>
          </a:p>
        </p:txBody>
      </p:sp>
      <p:sp>
        <p:nvSpPr>
          <p:cNvPr id="1783" name="Google Shape;1783;p46"/>
          <p:cNvSpPr txBox="1">
            <a:spLocks noGrp="1"/>
          </p:cNvSpPr>
          <p:nvPr>
            <p:ph type="title" idx="4"/>
          </p:nvPr>
        </p:nvSpPr>
        <p:spPr>
          <a:xfrm>
            <a:off x="1734000" y="1742663"/>
            <a:ext cx="734700" cy="73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01</a:t>
            </a:r>
            <a:endParaRPr/>
          </a:p>
        </p:txBody>
      </p:sp>
      <p:sp>
        <p:nvSpPr>
          <p:cNvPr id="1784" name="Google Shape;1784;p46"/>
          <p:cNvSpPr txBox="1">
            <a:spLocks noGrp="1"/>
          </p:cNvSpPr>
          <p:nvPr>
            <p:ph type="title" idx="5"/>
          </p:nvPr>
        </p:nvSpPr>
        <p:spPr>
          <a:xfrm>
            <a:off x="4204673" y="1742663"/>
            <a:ext cx="734700" cy="73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02</a:t>
            </a:r>
            <a:endParaRPr/>
          </a:p>
        </p:txBody>
      </p:sp>
      <p:sp>
        <p:nvSpPr>
          <p:cNvPr id="1785" name="Google Shape;1785;p46"/>
          <p:cNvSpPr txBox="1">
            <a:spLocks noGrp="1"/>
          </p:cNvSpPr>
          <p:nvPr>
            <p:ph type="title" idx="6"/>
          </p:nvPr>
        </p:nvSpPr>
        <p:spPr>
          <a:xfrm>
            <a:off x="6675350" y="1742663"/>
            <a:ext cx="734700" cy="73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03</a:t>
            </a:r>
            <a:endParaRPr/>
          </a:p>
        </p:txBody>
      </p:sp>
      <p:sp>
        <p:nvSpPr>
          <p:cNvPr id="1786" name="Google Shape;1786;p46"/>
          <p:cNvSpPr txBox="1">
            <a:spLocks noGrp="1"/>
          </p:cNvSpPr>
          <p:nvPr>
            <p:ph type="subTitle" idx="7"/>
          </p:nvPr>
        </p:nvSpPr>
        <p:spPr>
          <a:xfrm>
            <a:off x="948600" y="2627038"/>
            <a:ext cx="2305500" cy="39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Chuyển hóa năng lượng</a:t>
            </a:r>
            <a:endParaRPr dirty="0"/>
          </a:p>
        </p:txBody>
      </p:sp>
      <p:sp>
        <p:nvSpPr>
          <p:cNvPr id="1787" name="Google Shape;1787;p46"/>
          <p:cNvSpPr txBox="1">
            <a:spLocks noGrp="1"/>
          </p:cNvSpPr>
          <p:nvPr>
            <p:ph type="subTitle" idx="8"/>
          </p:nvPr>
        </p:nvSpPr>
        <p:spPr>
          <a:xfrm>
            <a:off x="3419250" y="2887720"/>
            <a:ext cx="2305500" cy="39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Định luật bảo toàn năng lượng</a:t>
            </a:r>
            <a:endParaRPr dirty="0"/>
          </a:p>
        </p:txBody>
      </p:sp>
      <p:sp>
        <p:nvSpPr>
          <p:cNvPr id="1788" name="Google Shape;1788;p46"/>
          <p:cNvSpPr txBox="1">
            <a:spLocks noGrp="1"/>
          </p:cNvSpPr>
          <p:nvPr>
            <p:ph type="subTitle" idx="9"/>
          </p:nvPr>
        </p:nvSpPr>
        <p:spPr>
          <a:xfrm>
            <a:off x="5889948" y="2627038"/>
            <a:ext cx="2305500" cy="39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Vận dụng</a:t>
            </a:r>
            <a:endParaRPr dirty="0"/>
          </a:p>
        </p:txBody>
      </p:sp>
      <p:sp>
        <p:nvSpPr>
          <p:cNvPr id="1789" name="Google Shape;1789;p46"/>
          <p:cNvSpPr/>
          <p:nvPr/>
        </p:nvSpPr>
        <p:spPr>
          <a:xfrm>
            <a:off x="8144927" y="4145071"/>
            <a:ext cx="200591" cy="393262"/>
          </a:xfrm>
          <a:custGeom>
            <a:avLst/>
            <a:gdLst/>
            <a:ahLst/>
            <a:cxnLst/>
            <a:rect l="l" t="t" r="r" b="b"/>
            <a:pathLst>
              <a:path w="5293" h="10377" extrusionOk="0">
                <a:moveTo>
                  <a:pt x="4282" y="276"/>
                </a:moveTo>
                <a:cubicBezTo>
                  <a:pt x="4282" y="289"/>
                  <a:pt x="4282" y="303"/>
                  <a:pt x="4282" y="316"/>
                </a:cubicBezTo>
                <a:lnTo>
                  <a:pt x="4268" y="316"/>
                </a:lnTo>
                <a:cubicBezTo>
                  <a:pt x="4268" y="303"/>
                  <a:pt x="4268" y="289"/>
                  <a:pt x="4268" y="276"/>
                </a:cubicBezTo>
                <a:close/>
                <a:moveTo>
                  <a:pt x="2556" y="942"/>
                </a:moveTo>
                <a:cubicBezTo>
                  <a:pt x="2556" y="955"/>
                  <a:pt x="2556" y="955"/>
                  <a:pt x="2542" y="969"/>
                </a:cubicBezTo>
                <a:cubicBezTo>
                  <a:pt x="2542" y="969"/>
                  <a:pt x="2542" y="955"/>
                  <a:pt x="2542" y="955"/>
                </a:cubicBezTo>
                <a:cubicBezTo>
                  <a:pt x="2542" y="955"/>
                  <a:pt x="2556" y="955"/>
                  <a:pt x="2556" y="942"/>
                </a:cubicBezTo>
                <a:close/>
                <a:moveTo>
                  <a:pt x="3616" y="1173"/>
                </a:moveTo>
                <a:cubicBezTo>
                  <a:pt x="3616" y="1186"/>
                  <a:pt x="3616" y="1186"/>
                  <a:pt x="3616" y="1200"/>
                </a:cubicBezTo>
                <a:lnTo>
                  <a:pt x="3575" y="1200"/>
                </a:lnTo>
                <a:cubicBezTo>
                  <a:pt x="3575" y="1200"/>
                  <a:pt x="3589" y="1200"/>
                  <a:pt x="3589" y="1186"/>
                </a:cubicBezTo>
                <a:cubicBezTo>
                  <a:pt x="3589" y="1186"/>
                  <a:pt x="3602" y="1186"/>
                  <a:pt x="3616" y="1173"/>
                </a:cubicBezTo>
                <a:close/>
                <a:moveTo>
                  <a:pt x="2528" y="1621"/>
                </a:moveTo>
                <a:cubicBezTo>
                  <a:pt x="2515" y="1662"/>
                  <a:pt x="2501" y="1689"/>
                  <a:pt x="2447" y="1703"/>
                </a:cubicBezTo>
                <a:cubicBezTo>
                  <a:pt x="2447" y="1689"/>
                  <a:pt x="2433" y="1662"/>
                  <a:pt x="2433" y="1635"/>
                </a:cubicBezTo>
                <a:cubicBezTo>
                  <a:pt x="2460" y="1635"/>
                  <a:pt x="2488" y="1635"/>
                  <a:pt x="2528" y="1621"/>
                </a:cubicBezTo>
                <a:close/>
                <a:moveTo>
                  <a:pt x="1509" y="1730"/>
                </a:moveTo>
                <a:cubicBezTo>
                  <a:pt x="1523" y="1730"/>
                  <a:pt x="1523" y="1744"/>
                  <a:pt x="1536" y="1744"/>
                </a:cubicBezTo>
                <a:cubicBezTo>
                  <a:pt x="1523" y="1744"/>
                  <a:pt x="1509" y="1757"/>
                  <a:pt x="1495" y="1757"/>
                </a:cubicBezTo>
                <a:cubicBezTo>
                  <a:pt x="1495" y="1757"/>
                  <a:pt x="1495" y="1744"/>
                  <a:pt x="1509" y="1744"/>
                </a:cubicBezTo>
                <a:cubicBezTo>
                  <a:pt x="1509" y="1730"/>
                  <a:pt x="1509" y="1730"/>
                  <a:pt x="1509" y="1730"/>
                </a:cubicBezTo>
                <a:close/>
                <a:moveTo>
                  <a:pt x="2257" y="1839"/>
                </a:moveTo>
                <a:cubicBezTo>
                  <a:pt x="2270" y="1839"/>
                  <a:pt x="2270" y="1852"/>
                  <a:pt x="2270" y="1852"/>
                </a:cubicBezTo>
                <a:lnTo>
                  <a:pt x="2297" y="1852"/>
                </a:lnTo>
                <a:cubicBezTo>
                  <a:pt x="2284" y="1852"/>
                  <a:pt x="2284" y="1866"/>
                  <a:pt x="2270" y="1880"/>
                </a:cubicBezTo>
                <a:cubicBezTo>
                  <a:pt x="2270" y="1866"/>
                  <a:pt x="2270" y="1866"/>
                  <a:pt x="2270" y="1852"/>
                </a:cubicBezTo>
                <a:lnTo>
                  <a:pt x="2257" y="1852"/>
                </a:lnTo>
                <a:cubicBezTo>
                  <a:pt x="2257" y="1852"/>
                  <a:pt x="2257" y="1839"/>
                  <a:pt x="2257" y="1839"/>
                </a:cubicBezTo>
                <a:close/>
                <a:moveTo>
                  <a:pt x="1930" y="2722"/>
                </a:moveTo>
                <a:cubicBezTo>
                  <a:pt x="1930" y="2749"/>
                  <a:pt x="1917" y="2790"/>
                  <a:pt x="1890" y="2845"/>
                </a:cubicBezTo>
                <a:cubicBezTo>
                  <a:pt x="1876" y="2804"/>
                  <a:pt x="1876" y="2763"/>
                  <a:pt x="1930" y="2722"/>
                </a:cubicBezTo>
                <a:close/>
                <a:moveTo>
                  <a:pt x="5138" y="3171"/>
                </a:moveTo>
                <a:cubicBezTo>
                  <a:pt x="5179" y="3212"/>
                  <a:pt x="5193" y="3280"/>
                  <a:pt x="5193" y="3361"/>
                </a:cubicBezTo>
                <a:cubicBezTo>
                  <a:pt x="5179" y="3293"/>
                  <a:pt x="5165" y="3225"/>
                  <a:pt x="5138" y="3171"/>
                </a:cubicBezTo>
                <a:close/>
                <a:moveTo>
                  <a:pt x="2977" y="6800"/>
                </a:moveTo>
                <a:cubicBezTo>
                  <a:pt x="2963" y="6800"/>
                  <a:pt x="2963" y="6814"/>
                  <a:pt x="2963" y="6814"/>
                </a:cubicBezTo>
                <a:cubicBezTo>
                  <a:pt x="2963" y="6800"/>
                  <a:pt x="2963" y="6800"/>
                  <a:pt x="2950" y="6800"/>
                </a:cubicBezTo>
                <a:close/>
                <a:moveTo>
                  <a:pt x="3140" y="6909"/>
                </a:moveTo>
                <a:cubicBezTo>
                  <a:pt x="3140" y="6922"/>
                  <a:pt x="3140" y="6936"/>
                  <a:pt x="3126" y="6936"/>
                </a:cubicBezTo>
                <a:cubicBezTo>
                  <a:pt x="3126" y="6922"/>
                  <a:pt x="3126" y="6922"/>
                  <a:pt x="3140" y="6909"/>
                </a:cubicBezTo>
                <a:close/>
                <a:moveTo>
                  <a:pt x="1849" y="7276"/>
                </a:moveTo>
                <a:cubicBezTo>
                  <a:pt x="1849" y="7276"/>
                  <a:pt x="1849" y="7276"/>
                  <a:pt x="1835" y="7289"/>
                </a:cubicBezTo>
                <a:cubicBezTo>
                  <a:pt x="1835" y="7276"/>
                  <a:pt x="1835" y="7276"/>
                  <a:pt x="1849" y="7276"/>
                </a:cubicBezTo>
                <a:close/>
                <a:moveTo>
                  <a:pt x="3521" y="8050"/>
                </a:moveTo>
                <a:cubicBezTo>
                  <a:pt x="3521" y="8050"/>
                  <a:pt x="3521" y="8064"/>
                  <a:pt x="3534" y="8064"/>
                </a:cubicBezTo>
                <a:cubicBezTo>
                  <a:pt x="3521" y="8064"/>
                  <a:pt x="3521" y="8064"/>
                  <a:pt x="3521" y="8078"/>
                </a:cubicBezTo>
                <a:cubicBezTo>
                  <a:pt x="3521" y="8064"/>
                  <a:pt x="3521" y="8064"/>
                  <a:pt x="3521" y="8050"/>
                </a:cubicBezTo>
                <a:close/>
                <a:moveTo>
                  <a:pt x="2501" y="9287"/>
                </a:moveTo>
                <a:cubicBezTo>
                  <a:pt x="2501" y="9315"/>
                  <a:pt x="2501" y="9328"/>
                  <a:pt x="2501" y="9342"/>
                </a:cubicBezTo>
                <a:cubicBezTo>
                  <a:pt x="2501" y="9342"/>
                  <a:pt x="2501" y="9355"/>
                  <a:pt x="2488" y="9355"/>
                </a:cubicBezTo>
                <a:cubicBezTo>
                  <a:pt x="2488" y="9355"/>
                  <a:pt x="2501" y="9355"/>
                  <a:pt x="2488" y="9342"/>
                </a:cubicBezTo>
                <a:cubicBezTo>
                  <a:pt x="2485" y="9343"/>
                  <a:pt x="2482" y="9344"/>
                  <a:pt x="2481" y="9344"/>
                </a:cubicBezTo>
                <a:cubicBezTo>
                  <a:pt x="2466" y="9344"/>
                  <a:pt x="2489" y="9299"/>
                  <a:pt x="2501" y="9287"/>
                </a:cubicBezTo>
                <a:close/>
                <a:moveTo>
                  <a:pt x="5193" y="9396"/>
                </a:moveTo>
                <a:lnTo>
                  <a:pt x="5193" y="9450"/>
                </a:lnTo>
                <a:cubicBezTo>
                  <a:pt x="5193" y="9437"/>
                  <a:pt x="5179" y="9423"/>
                  <a:pt x="5179" y="9396"/>
                </a:cubicBezTo>
                <a:close/>
                <a:moveTo>
                  <a:pt x="5131" y="1"/>
                </a:moveTo>
                <a:cubicBezTo>
                  <a:pt x="5117" y="1"/>
                  <a:pt x="5101" y="2"/>
                  <a:pt x="5084" y="4"/>
                </a:cubicBezTo>
                <a:cubicBezTo>
                  <a:pt x="5041" y="4"/>
                  <a:pt x="4989" y="3"/>
                  <a:pt x="4933" y="3"/>
                </a:cubicBezTo>
                <a:cubicBezTo>
                  <a:pt x="4792" y="3"/>
                  <a:pt x="4622" y="10"/>
                  <a:pt x="4486" y="58"/>
                </a:cubicBezTo>
                <a:cubicBezTo>
                  <a:pt x="4471" y="56"/>
                  <a:pt x="4457" y="55"/>
                  <a:pt x="4444" y="55"/>
                </a:cubicBezTo>
                <a:cubicBezTo>
                  <a:pt x="4380" y="55"/>
                  <a:pt x="4324" y="79"/>
                  <a:pt x="4268" y="113"/>
                </a:cubicBezTo>
                <a:lnTo>
                  <a:pt x="4160" y="113"/>
                </a:lnTo>
                <a:cubicBezTo>
                  <a:pt x="3996" y="153"/>
                  <a:pt x="3847" y="194"/>
                  <a:pt x="3684" y="235"/>
                </a:cubicBezTo>
                <a:lnTo>
                  <a:pt x="3616" y="262"/>
                </a:lnTo>
                <a:cubicBezTo>
                  <a:pt x="3589" y="276"/>
                  <a:pt x="3548" y="276"/>
                  <a:pt x="3521" y="289"/>
                </a:cubicBezTo>
                <a:cubicBezTo>
                  <a:pt x="3385" y="303"/>
                  <a:pt x="3249" y="371"/>
                  <a:pt x="3194" y="452"/>
                </a:cubicBezTo>
                <a:cubicBezTo>
                  <a:pt x="3181" y="439"/>
                  <a:pt x="3181" y="439"/>
                  <a:pt x="3181" y="425"/>
                </a:cubicBezTo>
                <a:cubicBezTo>
                  <a:pt x="3018" y="520"/>
                  <a:pt x="2515" y="643"/>
                  <a:pt x="2433" y="847"/>
                </a:cubicBezTo>
                <a:cubicBezTo>
                  <a:pt x="2433" y="833"/>
                  <a:pt x="2433" y="833"/>
                  <a:pt x="2433" y="819"/>
                </a:cubicBezTo>
                <a:cubicBezTo>
                  <a:pt x="2352" y="874"/>
                  <a:pt x="2284" y="928"/>
                  <a:pt x="2202" y="969"/>
                </a:cubicBezTo>
                <a:cubicBezTo>
                  <a:pt x="2148" y="1010"/>
                  <a:pt x="2093" y="1050"/>
                  <a:pt x="2053" y="1091"/>
                </a:cubicBezTo>
                <a:cubicBezTo>
                  <a:pt x="1808" y="1295"/>
                  <a:pt x="1536" y="1472"/>
                  <a:pt x="1346" y="1744"/>
                </a:cubicBezTo>
                <a:cubicBezTo>
                  <a:pt x="1305" y="1798"/>
                  <a:pt x="1264" y="1852"/>
                  <a:pt x="1224" y="1907"/>
                </a:cubicBezTo>
                <a:cubicBezTo>
                  <a:pt x="1210" y="1920"/>
                  <a:pt x="1196" y="1948"/>
                  <a:pt x="1183" y="1961"/>
                </a:cubicBezTo>
                <a:cubicBezTo>
                  <a:pt x="1088" y="2083"/>
                  <a:pt x="993" y="2206"/>
                  <a:pt x="897" y="2328"/>
                </a:cubicBezTo>
                <a:cubicBezTo>
                  <a:pt x="857" y="2410"/>
                  <a:pt x="802" y="2478"/>
                  <a:pt x="748" y="2559"/>
                </a:cubicBezTo>
                <a:cubicBezTo>
                  <a:pt x="761" y="2559"/>
                  <a:pt x="775" y="2546"/>
                  <a:pt x="775" y="2546"/>
                </a:cubicBezTo>
                <a:lnTo>
                  <a:pt x="775" y="2546"/>
                </a:lnTo>
                <a:cubicBezTo>
                  <a:pt x="734" y="2600"/>
                  <a:pt x="693" y="2654"/>
                  <a:pt x="680" y="2709"/>
                </a:cubicBezTo>
                <a:cubicBezTo>
                  <a:pt x="612" y="2845"/>
                  <a:pt x="544" y="2967"/>
                  <a:pt x="476" y="3103"/>
                </a:cubicBezTo>
                <a:cubicBezTo>
                  <a:pt x="449" y="3157"/>
                  <a:pt x="435" y="3212"/>
                  <a:pt x="408" y="3252"/>
                </a:cubicBezTo>
                <a:cubicBezTo>
                  <a:pt x="340" y="3348"/>
                  <a:pt x="326" y="3470"/>
                  <a:pt x="299" y="3579"/>
                </a:cubicBezTo>
                <a:lnTo>
                  <a:pt x="354" y="3579"/>
                </a:lnTo>
                <a:cubicBezTo>
                  <a:pt x="136" y="3810"/>
                  <a:pt x="150" y="4245"/>
                  <a:pt x="95" y="4557"/>
                </a:cubicBezTo>
                <a:cubicBezTo>
                  <a:pt x="68" y="4666"/>
                  <a:pt x="27" y="4775"/>
                  <a:pt x="41" y="4897"/>
                </a:cubicBezTo>
                <a:cubicBezTo>
                  <a:pt x="55" y="5305"/>
                  <a:pt x="0" y="5740"/>
                  <a:pt x="150" y="6148"/>
                </a:cubicBezTo>
                <a:cubicBezTo>
                  <a:pt x="109" y="6297"/>
                  <a:pt x="150" y="6406"/>
                  <a:pt x="218" y="6460"/>
                </a:cubicBezTo>
                <a:cubicBezTo>
                  <a:pt x="218" y="6460"/>
                  <a:pt x="204" y="6460"/>
                  <a:pt x="204" y="6474"/>
                </a:cubicBezTo>
                <a:cubicBezTo>
                  <a:pt x="231" y="6718"/>
                  <a:pt x="354" y="6936"/>
                  <a:pt x="422" y="7167"/>
                </a:cubicBezTo>
                <a:cubicBezTo>
                  <a:pt x="435" y="7181"/>
                  <a:pt x="462" y="7208"/>
                  <a:pt x="476" y="7221"/>
                </a:cubicBezTo>
                <a:cubicBezTo>
                  <a:pt x="530" y="7357"/>
                  <a:pt x="585" y="7493"/>
                  <a:pt x="653" y="7615"/>
                </a:cubicBezTo>
                <a:cubicBezTo>
                  <a:pt x="680" y="7711"/>
                  <a:pt x="721" y="7806"/>
                  <a:pt x="789" y="7874"/>
                </a:cubicBezTo>
                <a:cubicBezTo>
                  <a:pt x="979" y="8159"/>
                  <a:pt x="1156" y="8458"/>
                  <a:pt x="1400" y="8689"/>
                </a:cubicBezTo>
                <a:cubicBezTo>
                  <a:pt x="1495" y="8880"/>
                  <a:pt x="1713" y="9015"/>
                  <a:pt x="1835" y="9070"/>
                </a:cubicBezTo>
                <a:lnTo>
                  <a:pt x="1808" y="9070"/>
                </a:lnTo>
                <a:cubicBezTo>
                  <a:pt x="1890" y="9165"/>
                  <a:pt x="2216" y="9478"/>
                  <a:pt x="2379" y="9505"/>
                </a:cubicBezTo>
                <a:lnTo>
                  <a:pt x="2365" y="9505"/>
                </a:lnTo>
                <a:cubicBezTo>
                  <a:pt x="2800" y="9817"/>
                  <a:pt x="3262" y="10035"/>
                  <a:pt x="3779" y="10157"/>
                </a:cubicBezTo>
                <a:cubicBezTo>
                  <a:pt x="3860" y="10184"/>
                  <a:pt x="3928" y="10212"/>
                  <a:pt x="4010" y="10225"/>
                </a:cubicBezTo>
                <a:cubicBezTo>
                  <a:pt x="4173" y="10293"/>
                  <a:pt x="4363" y="10320"/>
                  <a:pt x="4554" y="10320"/>
                </a:cubicBezTo>
                <a:cubicBezTo>
                  <a:pt x="4554" y="10320"/>
                  <a:pt x="4554" y="10307"/>
                  <a:pt x="4554" y="10307"/>
                </a:cubicBezTo>
                <a:cubicBezTo>
                  <a:pt x="4567" y="10307"/>
                  <a:pt x="4581" y="10320"/>
                  <a:pt x="4594" y="10334"/>
                </a:cubicBezTo>
                <a:cubicBezTo>
                  <a:pt x="4676" y="10370"/>
                  <a:pt x="4764" y="10376"/>
                  <a:pt x="4853" y="10376"/>
                </a:cubicBezTo>
                <a:cubicBezTo>
                  <a:pt x="4898" y="10376"/>
                  <a:pt x="4943" y="10375"/>
                  <a:pt x="4989" y="10375"/>
                </a:cubicBezTo>
                <a:lnTo>
                  <a:pt x="5193" y="10375"/>
                </a:lnTo>
                <a:cubicBezTo>
                  <a:pt x="5247" y="10144"/>
                  <a:pt x="5247" y="9913"/>
                  <a:pt x="5220" y="9682"/>
                </a:cubicBezTo>
                <a:cubicBezTo>
                  <a:pt x="5288" y="7887"/>
                  <a:pt x="5274" y="6039"/>
                  <a:pt x="5247" y="4204"/>
                </a:cubicBezTo>
                <a:cubicBezTo>
                  <a:pt x="5260" y="4027"/>
                  <a:pt x="5260" y="3850"/>
                  <a:pt x="5247" y="3687"/>
                </a:cubicBezTo>
                <a:cubicBezTo>
                  <a:pt x="5233" y="2532"/>
                  <a:pt x="5233" y="1377"/>
                  <a:pt x="5247" y="235"/>
                </a:cubicBezTo>
                <a:cubicBezTo>
                  <a:pt x="5247" y="135"/>
                  <a:pt x="5293" y="1"/>
                  <a:pt x="5131" y="1"/>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6"/>
          <p:cNvSpPr/>
          <p:nvPr/>
        </p:nvSpPr>
        <p:spPr>
          <a:xfrm>
            <a:off x="7558003" y="987939"/>
            <a:ext cx="38" cy="38"/>
          </a:xfrm>
          <a:custGeom>
            <a:avLst/>
            <a:gdLst/>
            <a:ahLst/>
            <a:cxnLst/>
            <a:rect l="l" t="t" r="r" b="b"/>
            <a:pathLst>
              <a:path w="1" h="1" extrusionOk="0">
                <a:moveTo>
                  <a:pt x="0" y="0"/>
                </a:moveTo>
                <a:cubicBezTo>
                  <a:pt x="0" y="0"/>
                  <a:pt x="0" y="0"/>
                  <a:pt x="0" y="0"/>
                </a:cubicBezTo>
                <a:lnTo>
                  <a:pt x="0" y="0"/>
                </a:lnTo>
                <a:close/>
              </a:path>
            </a:pathLst>
          </a:custGeom>
          <a:solidFill>
            <a:srgbClr val="CD2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1" name="Google Shape;1791;p46"/>
          <p:cNvGrpSpPr/>
          <p:nvPr/>
        </p:nvGrpSpPr>
        <p:grpSpPr>
          <a:xfrm>
            <a:off x="7168817" y="-324583"/>
            <a:ext cx="1157406" cy="1157443"/>
            <a:chOff x="2814603" y="835687"/>
            <a:chExt cx="1413021" cy="1413067"/>
          </a:xfrm>
        </p:grpSpPr>
        <p:sp>
          <p:nvSpPr>
            <p:cNvPr id="1792" name="Google Shape;1792;p46"/>
            <p:cNvSpPr/>
            <p:nvPr/>
          </p:nvSpPr>
          <p:spPr>
            <a:xfrm>
              <a:off x="3197536" y="835687"/>
              <a:ext cx="669131" cy="706883"/>
            </a:xfrm>
            <a:custGeom>
              <a:avLst/>
              <a:gdLst/>
              <a:ahLst/>
              <a:cxnLst/>
              <a:rect l="l" t="t" r="r" b="b"/>
              <a:pathLst>
                <a:path w="14463" h="15279" extrusionOk="0">
                  <a:moveTo>
                    <a:pt x="7137" y="1"/>
                  </a:moveTo>
                  <a:cubicBezTo>
                    <a:pt x="7137" y="1"/>
                    <a:pt x="1" y="5615"/>
                    <a:pt x="6987" y="15279"/>
                  </a:cubicBezTo>
                  <a:cubicBezTo>
                    <a:pt x="6987" y="15279"/>
                    <a:pt x="14463" y="8047"/>
                    <a:pt x="7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6"/>
            <p:cNvSpPr/>
            <p:nvPr/>
          </p:nvSpPr>
          <p:spPr>
            <a:xfrm>
              <a:off x="3175560" y="1542519"/>
              <a:ext cx="668483" cy="706235"/>
            </a:xfrm>
            <a:custGeom>
              <a:avLst/>
              <a:gdLst/>
              <a:ahLst/>
              <a:cxnLst/>
              <a:rect l="l" t="t" r="r" b="b"/>
              <a:pathLst>
                <a:path w="14449" h="15265" extrusionOk="0">
                  <a:moveTo>
                    <a:pt x="7462" y="1"/>
                  </a:moveTo>
                  <a:lnTo>
                    <a:pt x="7462" y="1"/>
                  </a:lnTo>
                  <a:cubicBezTo>
                    <a:pt x="7462" y="1"/>
                    <a:pt x="0" y="7218"/>
                    <a:pt x="7313" y="15265"/>
                  </a:cubicBezTo>
                  <a:cubicBezTo>
                    <a:pt x="7313" y="15265"/>
                    <a:pt x="14449" y="9651"/>
                    <a:pt x="74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6"/>
            <p:cNvSpPr/>
            <p:nvPr/>
          </p:nvSpPr>
          <p:spPr>
            <a:xfrm>
              <a:off x="2814603" y="1386745"/>
              <a:ext cx="706235" cy="297438"/>
            </a:xfrm>
            <a:custGeom>
              <a:avLst/>
              <a:gdLst/>
              <a:ahLst/>
              <a:cxnLst/>
              <a:rect l="l" t="t" r="r" b="b"/>
              <a:pathLst>
                <a:path w="15265" h="6429" extrusionOk="0">
                  <a:moveTo>
                    <a:pt x="7443" y="0"/>
                  </a:moveTo>
                  <a:cubicBezTo>
                    <a:pt x="5203" y="0"/>
                    <a:pt x="2646" y="809"/>
                    <a:pt x="0" y="3218"/>
                  </a:cubicBezTo>
                  <a:cubicBezTo>
                    <a:pt x="0" y="3218"/>
                    <a:pt x="2530" y="6428"/>
                    <a:pt x="7114" y="6428"/>
                  </a:cubicBezTo>
                  <a:cubicBezTo>
                    <a:pt x="9357" y="6428"/>
                    <a:pt x="12093" y="5659"/>
                    <a:pt x="15264" y="3368"/>
                  </a:cubicBezTo>
                  <a:cubicBezTo>
                    <a:pt x="15264" y="3368"/>
                    <a:pt x="12013" y="0"/>
                    <a:pt x="7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6"/>
            <p:cNvSpPr/>
            <p:nvPr/>
          </p:nvSpPr>
          <p:spPr>
            <a:xfrm>
              <a:off x="3520788" y="1400486"/>
              <a:ext cx="706837" cy="297391"/>
            </a:xfrm>
            <a:custGeom>
              <a:avLst/>
              <a:gdLst/>
              <a:ahLst/>
              <a:cxnLst/>
              <a:rect l="l" t="t" r="r" b="b"/>
              <a:pathLst>
                <a:path w="15278" h="6428" extrusionOk="0">
                  <a:moveTo>
                    <a:pt x="8163" y="0"/>
                  </a:moveTo>
                  <a:cubicBezTo>
                    <a:pt x="5916" y="0"/>
                    <a:pt x="3176" y="772"/>
                    <a:pt x="0" y="3071"/>
                  </a:cubicBezTo>
                  <a:cubicBezTo>
                    <a:pt x="0" y="3071"/>
                    <a:pt x="3253" y="6428"/>
                    <a:pt x="7824" y="6428"/>
                  </a:cubicBezTo>
                  <a:cubicBezTo>
                    <a:pt x="10067" y="6428"/>
                    <a:pt x="12628" y="5619"/>
                    <a:pt x="15278" y="3206"/>
                  </a:cubicBezTo>
                  <a:cubicBezTo>
                    <a:pt x="15278" y="3206"/>
                    <a:pt x="12745" y="0"/>
                    <a:pt x="8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6" name="Google Shape;1796;p46"/>
            <p:cNvGrpSpPr/>
            <p:nvPr/>
          </p:nvGrpSpPr>
          <p:grpSpPr>
            <a:xfrm>
              <a:off x="2976807" y="1038187"/>
              <a:ext cx="1088612" cy="1008713"/>
              <a:chOff x="2976807" y="1038187"/>
              <a:chExt cx="1088612" cy="1008713"/>
            </a:xfrm>
          </p:grpSpPr>
          <p:sp>
            <p:nvSpPr>
              <p:cNvPr id="1797" name="Google Shape;1797;p46"/>
              <p:cNvSpPr/>
              <p:nvPr/>
            </p:nvSpPr>
            <p:spPr>
              <a:xfrm>
                <a:off x="2976807" y="1038187"/>
                <a:ext cx="552173" cy="504381"/>
              </a:xfrm>
              <a:custGeom>
                <a:avLst/>
                <a:gdLst/>
                <a:ahLst/>
                <a:cxnLst/>
                <a:rect l="l" t="t" r="r" b="b"/>
                <a:pathLst>
                  <a:path w="11935" h="10902" extrusionOk="0">
                    <a:moveTo>
                      <a:pt x="1061" y="1"/>
                    </a:moveTo>
                    <a:lnTo>
                      <a:pt x="1061" y="1"/>
                    </a:lnTo>
                    <a:cubicBezTo>
                      <a:pt x="1061" y="1"/>
                      <a:pt x="1" y="9012"/>
                      <a:pt x="11758" y="10902"/>
                    </a:cubicBezTo>
                    <a:cubicBezTo>
                      <a:pt x="11758" y="10902"/>
                      <a:pt x="11935" y="503"/>
                      <a:pt x="1061" y="1"/>
                    </a:cubicBezTo>
                    <a:close/>
                  </a:path>
                </a:pathLst>
              </a:custGeom>
              <a:gradFill>
                <a:gsLst>
                  <a:gs pos="0">
                    <a:schemeClr val="accent1"/>
                  </a:gs>
                  <a:gs pos="58999">
                    <a:schemeClr val="accen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6"/>
              <p:cNvSpPr/>
              <p:nvPr/>
            </p:nvSpPr>
            <p:spPr>
              <a:xfrm>
                <a:off x="3512599" y="1542519"/>
                <a:ext cx="552820" cy="504381"/>
              </a:xfrm>
              <a:custGeom>
                <a:avLst/>
                <a:gdLst/>
                <a:ahLst/>
                <a:cxnLst/>
                <a:rect l="l" t="t" r="r" b="b"/>
                <a:pathLst>
                  <a:path w="11949" h="10902" extrusionOk="0">
                    <a:moveTo>
                      <a:pt x="177" y="1"/>
                    </a:moveTo>
                    <a:lnTo>
                      <a:pt x="177" y="1"/>
                    </a:lnTo>
                    <a:cubicBezTo>
                      <a:pt x="177" y="1"/>
                      <a:pt x="1" y="10385"/>
                      <a:pt x="10874" y="10901"/>
                    </a:cubicBezTo>
                    <a:cubicBezTo>
                      <a:pt x="10874" y="10901"/>
                      <a:pt x="11948" y="1890"/>
                      <a:pt x="177" y="1"/>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6"/>
              <p:cNvSpPr/>
              <p:nvPr/>
            </p:nvSpPr>
            <p:spPr>
              <a:xfrm>
                <a:off x="3016456" y="1542519"/>
                <a:ext cx="504381" cy="495498"/>
              </a:xfrm>
              <a:custGeom>
                <a:avLst/>
                <a:gdLst/>
                <a:ahLst/>
                <a:cxnLst/>
                <a:rect l="l" t="t" r="r" b="b"/>
                <a:pathLst>
                  <a:path w="10902" h="10710" extrusionOk="0">
                    <a:moveTo>
                      <a:pt x="10871" y="0"/>
                    </a:moveTo>
                    <a:cubicBezTo>
                      <a:pt x="10257" y="0"/>
                      <a:pt x="500" y="166"/>
                      <a:pt x="0" y="10684"/>
                    </a:cubicBezTo>
                    <a:cubicBezTo>
                      <a:pt x="0" y="10684"/>
                      <a:pt x="215" y="10710"/>
                      <a:pt x="586" y="10710"/>
                    </a:cubicBezTo>
                    <a:cubicBezTo>
                      <a:pt x="2614" y="10710"/>
                      <a:pt x="9304" y="9942"/>
                      <a:pt x="10901" y="1"/>
                    </a:cubicBezTo>
                    <a:cubicBezTo>
                      <a:pt x="10901" y="1"/>
                      <a:pt x="10891" y="0"/>
                      <a:pt x="10871" y="0"/>
                    </a:cubicBezTo>
                    <a:close/>
                  </a:path>
                </a:pathLst>
              </a:custGeom>
              <a:gradFill>
                <a:gsLst>
                  <a:gs pos="0">
                    <a:schemeClr val="accent1"/>
                  </a:gs>
                  <a:gs pos="58999">
                    <a:schemeClr val="accent1"/>
                  </a:gs>
                  <a:gs pos="100000">
                    <a:schemeClr val="accent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6"/>
              <p:cNvSpPr/>
              <p:nvPr/>
            </p:nvSpPr>
            <p:spPr>
              <a:xfrm>
                <a:off x="3520788" y="1046422"/>
                <a:ext cx="504381" cy="496146"/>
              </a:xfrm>
              <a:custGeom>
                <a:avLst/>
                <a:gdLst/>
                <a:ahLst/>
                <a:cxnLst/>
                <a:rect l="l" t="t" r="r" b="b"/>
                <a:pathLst>
                  <a:path w="10902" h="10724" extrusionOk="0">
                    <a:moveTo>
                      <a:pt x="10317" y="1"/>
                    </a:moveTo>
                    <a:cubicBezTo>
                      <a:pt x="8290" y="1"/>
                      <a:pt x="1598" y="769"/>
                      <a:pt x="0" y="10724"/>
                    </a:cubicBezTo>
                    <a:cubicBezTo>
                      <a:pt x="0" y="10724"/>
                      <a:pt x="9" y="10724"/>
                      <a:pt x="26" y="10724"/>
                    </a:cubicBezTo>
                    <a:cubicBezTo>
                      <a:pt x="598" y="10724"/>
                      <a:pt x="10413" y="10570"/>
                      <a:pt x="10901" y="26"/>
                    </a:cubicBezTo>
                    <a:cubicBezTo>
                      <a:pt x="10901" y="26"/>
                      <a:pt x="10687" y="1"/>
                      <a:pt x="10317" y="1"/>
                    </a:cubicBezTo>
                    <a:close/>
                  </a:path>
                </a:pathLst>
              </a:custGeom>
              <a:gradFill>
                <a:gsLst>
                  <a:gs pos="0">
                    <a:schemeClr val="accent1"/>
                  </a:gs>
                  <a:gs pos="58999">
                    <a:schemeClr val="accent1"/>
                  </a:gs>
                  <a:gs pos="100000">
                    <a:schemeClr val="accent2"/>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01" name="Google Shape;1801;p46"/>
          <p:cNvSpPr/>
          <p:nvPr/>
        </p:nvSpPr>
        <p:spPr>
          <a:xfrm rot="-5400000">
            <a:off x="1616278" y="1592787"/>
            <a:ext cx="305492" cy="299314"/>
          </a:xfrm>
          <a:custGeom>
            <a:avLst/>
            <a:gdLst/>
            <a:ahLst/>
            <a:cxnLst/>
            <a:rect l="l" t="t" r="r" b="b"/>
            <a:pathLst>
              <a:path w="8061" h="7898" extrusionOk="0">
                <a:moveTo>
                  <a:pt x="4065" y="1"/>
                </a:moveTo>
                <a:cubicBezTo>
                  <a:pt x="3059" y="1"/>
                  <a:pt x="2243" y="816"/>
                  <a:pt x="2243" y="1822"/>
                </a:cubicBezTo>
                <a:cubicBezTo>
                  <a:pt x="2243" y="1944"/>
                  <a:pt x="2257" y="2080"/>
                  <a:pt x="2284" y="2202"/>
                </a:cubicBezTo>
                <a:cubicBezTo>
                  <a:pt x="2135" y="2162"/>
                  <a:pt x="1985" y="2134"/>
                  <a:pt x="1822" y="2134"/>
                </a:cubicBezTo>
                <a:cubicBezTo>
                  <a:pt x="816" y="2134"/>
                  <a:pt x="1" y="2950"/>
                  <a:pt x="1" y="3956"/>
                </a:cubicBezTo>
                <a:cubicBezTo>
                  <a:pt x="1" y="4962"/>
                  <a:pt x="816" y="5777"/>
                  <a:pt x="1822" y="5777"/>
                </a:cubicBezTo>
                <a:cubicBezTo>
                  <a:pt x="1985" y="5777"/>
                  <a:pt x="2135" y="5764"/>
                  <a:pt x="2284" y="5723"/>
                </a:cubicBezTo>
                <a:lnTo>
                  <a:pt x="2284" y="5723"/>
                </a:lnTo>
                <a:cubicBezTo>
                  <a:pt x="2257" y="5832"/>
                  <a:pt x="2243" y="5954"/>
                  <a:pt x="2243" y="6076"/>
                </a:cubicBezTo>
                <a:cubicBezTo>
                  <a:pt x="2243" y="7082"/>
                  <a:pt x="3059" y="7898"/>
                  <a:pt x="4065" y="7898"/>
                </a:cubicBezTo>
                <a:cubicBezTo>
                  <a:pt x="5071" y="7898"/>
                  <a:pt x="5886" y="7082"/>
                  <a:pt x="5886" y="6076"/>
                </a:cubicBezTo>
                <a:cubicBezTo>
                  <a:pt x="5886" y="5968"/>
                  <a:pt x="5873" y="5845"/>
                  <a:pt x="5845" y="5736"/>
                </a:cubicBezTo>
                <a:lnTo>
                  <a:pt x="5845" y="5736"/>
                </a:lnTo>
                <a:cubicBezTo>
                  <a:pt x="5981" y="5764"/>
                  <a:pt x="6104" y="5777"/>
                  <a:pt x="6240" y="5777"/>
                </a:cubicBezTo>
                <a:cubicBezTo>
                  <a:pt x="7245" y="5777"/>
                  <a:pt x="8061" y="4962"/>
                  <a:pt x="8061" y="3956"/>
                </a:cubicBezTo>
                <a:cubicBezTo>
                  <a:pt x="8061" y="2950"/>
                  <a:pt x="7245" y="2134"/>
                  <a:pt x="6240" y="2134"/>
                </a:cubicBezTo>
                <a:cubicBezTo>
                  <a:pt x="6104" y="2134"/>
                  <a:pt x="5968" y="2148"/>
                  <a:pt x="5845" y="2189"/>
                </a:cubicBezTo>
                <a:cubicBezTo>
                  <a:pt x="5873" y="2067"/>
                  <a:pt x="5886" y="1944"/>
                  <a:pt x="5886" y="1822"/>
                </a:cubicBezTo>
                <a:cubicBezTo>
                  <a:pt x="5886" y="816"/>
                  <a:pt x="5071" y="1"/>
                  <a:pt x="4065" y="1"/>
                </a:cubicBezTo>
                <a:close/>
              </a:path>
            </a:pathLst>
          </a:custGeom>
          <a:gradFill>
            <a:gsLst>
              <a:gs pos="0">
                <a:schemeClr val="accent6"/>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6"/>
          <p:cNvSpPr/>
          <p:nvPr/>
        </p:nvSpPr>
        <p:spPr>
          <a:xfrm rot="-5400000">
            <a:off x="4052578" y="1592787"/>
            <a:ext cx="305492" cy="299314"/>
          </a:xfrm>
          <a:custGeom>
            <a:avLst/>
            <a:gdLst/>
            <a:ahLst/>
            <a:cxnLst/>
            <a:rect l="l" t="t" r="r" b="b"/>
            <a:pathLst>
              <a:path w="8061" h="7898" extrusionOk="0">
                <a:moveTo>
                  <a:pt x="4065" y="1"/>
                </a:moveTo>
                <a:cubicBezTo>
                  <a:pt x="3059" y="1"/>
                  <a:pt x="2243" y="816"/>
                  <a:pt x="2243" y="1822"/>
                </a:cubicBezTo>
                <a:cubicBezTo>
                  <a:pt x="2243" y="1944"/>
                  <a:pt x="2257" y="2080"/>
                  <a:pt x="2284" y="2202"/>
                </a:cubicBezTo>
                <a:cubicBezTo>
                  <a:pt x="2135" y="2162"/>
                  <a:pt x="1985" y="2134"/>
                  <a:pt x="1822" y="2134"/>
                </a:cubicBezTo>
                <a:cubicBezTo>
                  <a:pt x="816" y="2134"/>
                  <a:pt x="1" y="2950"/>
                  <a:pt x="1" y="3956"/>
                </a:cubicBezTo>
                <a:cubicBezTo>
                  <a:pt x="1" y="4962"/>
                  <a:pt x="816" y="5777"/>
                  <a:pt x="1822" y="5777"/>
                </a:cubicBezTo>
                <a:cubicBezTo>
                  <a:pt x="1985" y="5777"/>
                  <a:pt x="2135" y="5764"/>
                  <a:pt x="2284" y="5723"/>
                </a:cubicBezTo>
                <a:lnTo>
                  <a:pt x="2284" y="5723"/>
                </a:lnTo>
                <a:cubicBezTo>
                  <a:pt x="2257" y="5832"/>
                  <a:pt x="2243" y="5954"/>
                  <a:pt x="2243" y="6076"/>
                </a:cubicBezTo>
                <a:cubicBezTo>
                  <a:pt x="2243" y="7082"/>
                  <a:pt x="3059" y="7898"/>
                  <a:pt x="4065" y="7898"/>
                </a:cubicBezTo>
                <a:cubicBezTo>
                  <a:pt x="5071" y="7898"/>
                  <a:pt x="5886" y="7082"/>
                  <a:pt x="5886" y="6076"/>
                </a:cubicBezTo>
                <a:cubicBezTo>
                  <a:pt x="5886" y="5968"/>
                  <a:pt x="5873" y="5845"/>
                  <a:pt x="5845" y="5736"/>
                </a:cubicBezTo>
                <a:lnTo>
                  <a:pt x="5845" y="5736"/>
                </a:lnTo>
                <a:cubicBezTo>
                  <a:pt x="5981" y="5764"/>
                  <a:pt x="6104" y="5777"/>
                  <a:pt x="6240" y="5777"/>
                </a:cubicBezTo>
                <a:cubicBezTo>
                  <a:pt x="7245" y="5777"/>
                  <a:pt x="8061" y="4962"/>
                  <a:pt x="8061" y="3956"/>
                </a:cubicBezTo>
                <a:cubicBezTo>
                  <a:pt x="8061" y="2950"/>
                  <a:pt x="7245" y="2134"/>
                  <a:pt x="6240" y="2134"/>
                </a:cubicBezTo>
                <a:cubicBezTo>
                  <a:pt x="6104" y="2134"/>
                  <a:pt x="5968" y="2148"/>
                  <a:pt x="5845" y="2189"/>
                </a:cubicBezTo>
                <a:cubicBezTo>
                  <a:pt x="5873" y="2067"/>
                  <a:pt x="5886" y="1944"/>
                  <a:pt x="5886" y="1822"/>
                </a:cubicBezTo>
                <a:cubicBezTo>
                  <a:pt x="5886" y="816"/>
                  <a:pt x="5071" y="1"/>
                  <a:pt x="4065" y="1"/>
                </a:cubicBezTo>
                <a:close/>
              </a:path>
            </a:pathLst>
          </a:custGeom>
          <a:gradFill>
            <a:gsLst>
              <a:gs pos="0">
                <a:schemeClr val="accent6"/>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6"/>
          <p:cNvSpPr/>
          <p:nvPr/>
        </p:nvSpPr>
        <p:spPr>
          <a:xfrm rot="-5400000">
            <a:off x="6546128" y="1592787"/>
            <a:ext cx="305492" cy="299314"/>
          </a:xfrm>
          <a:custGeom>
            <a:avLst/>
            <a:gdLst/>
            <a:ahLst/>
            <a:cxnLst/>
            <a:rect l="l" t="t" r="r" b="b"/>
            <a:pathLst>
              <a:path w="8061" h="7898" extrusionOk="0">
                <a:moveTo>
                  <a:pt x="4065" y="1"/>
                </a:moveTo>
                <a:cubicBezTo>
                  <a:pt x="3059" y="1"/>
                  <a:pt x="2243" y="816"/>
                  <a:pt x="2243" y="1822"/>
                </a:cubicBezTo>
                <a:cubicBezTo>
                  <a:pt x="2243" y="1944"/>
                  <a:pt x="2257" y="2080"/>
                  <a:pt x="2284" y="2202"/>
                </a:cubicBezTo>
                <a:cubicBezTo>
                  <a:pt x="2135" y="2162"/>
                  <a:pt x="1985" y="2134"/>
                  <a:pt x="1822" y="2134"/>
                </a:cubicBezTo>
                <a:cubicBezTo>
                  <a:pt x="816" y="2134"/>
                  <a:pt x="1" y="2950"/>
                  <a:pt x="1" y="3956"/>
                </a:cubicBezTo>
                <a:cubicBezTo>
                  <a:pt x="1" y="4962"/>
                  <a:pt x="816" y="5777"/>
                  <a:pt x="1822" y="5777"/>
                </a:cubicBezTo>
                <a:cubicBezTo>
                  <a:pt x="1985" y="5777"/>
                  <a:pt x="2135" y="5764"/>
                  <a:pt x="2284" y="5723"/>
                </a:cubicBezTo>
                <a:lnTo>
                  <a:pt x="2284" y="5723"/>
                </a:lnTo>
                <a:cubicBezTo>
                  <a:pt x="2257" y="5832"/>
                  <a:pt x="2243" y="5954"/>
                  <a:pt x="2243" y="6076"/>
                </a:cubicBezTo>
                <a:cubicBezTo>
                  <a:pt x="2243" y="7082"/>
                  <a:pt x="3059" y="7898"/>
                  <a:pt x="4065" y="7898"/>
                </a:cubicBezTo>
                <a:cubicBezTo>
                  <a:pt x="5071" y="7898"/>
                  <a:pt x="5886" y="7082"/>
                  <a:pt x="5886" y="6076"/>
                </a:cubicBezTo>
                <a:cubicBezTo>
                  <a:pt x="5886" y="5968"/>
                  <a:pt x="5873" y="5845"/>
                  <a:pt x="5845" y="5736"/>
                </a:cubicBezTo>
                <a:lnTo>
                  <a:pt x="5845" y="5736"/>
                </a:lnTo>
                <a:cubicBezTo>
                  <a:pt x="5981" y="5764"/>
                  <a:pt x="6104" y="5777"/>
                  <a:pt x="6240" y="5777"/>
                </a:cubicBezTo>
                <a:cubicBezTo>
                  <a:pt x="7245" y="5777"/>
                  <a:pt x="8061" y="4962"/>
                  <a:pt x="8061" y="3956"/>
                </a:cubicBezTo>
                <a:cubicBezTo>
                  <a:pt x="8061" y="2950"/>
                  <a:pt x="7245" y="2134"/>
                  <a:pt x="6240" y="2134"/>
                </a:cubicBezTo>
                <a:cubicBezTo>
                  <a:pt x="6104" y="2134"/>
                  <a:pt x="5968" y="2148"/>
                  <a:pt x="5845" y="2189"/>
                </a:cubicBezTo>
                <a:cubicBezTo>
                  <a:pt x="5873" y="2067"/>
                  <a:pt x="5886" y="1944"/>
                  <a:pt x="5886" y="1822"/>
                </a:cubicBezTo>
                <a:cubicBezTo>
                  <a:pt x="5886" y="816"/>
                  <a:pt x="5071" y="1"/>
                  <a:pt x="4065" y="1"/>
                </a:cubicBezTo>
                <a:close/>
              </a:path>
            </a:pathLst>
          </a:custGeom>
          <a:gradFill>
            <a:gsLst>
              <a:gs pos="0">
                <a:schemeClr val="accent6"/>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sp>
        <p:nvSpPr>
          <p:cNvPr id="1836" name="Google Shape;1836;p48"/>
          <p:cNvSpPr txBox="1">
            <a:spLocks noGrp="1"/>
          </p:cNvSpPr>
          <p:nvPr>
            <p:ph type="title"/>
          </p:nvPr>
        </p:nvSpPr>
        <p:spPr>
          <a:xfrm>
            <a:off x="971045" y="2802920"/>
            <a:ext cx="7574383"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Chuyển hóa năng lượng</a:t>
            </a:r>
            <a:endParaRPr dirty="0"/>
          </a:p>
        </p:txBody>
      </p:sp>
      <p:sp>
        <p:nvSpPr>
          <p:cNvPr id="1837" name="Google Shape;1837;p48"/>
          <p:cNvSpPr txBox="1">
            <a:spLocks noGrp="1"/>
          </p:cNvSpPr>
          <p:nvPr>
            <p:ph type="title" idx="2"/>
          </p:nvPr>
        </p:nvSpPr>
        <p:spPr>
          <a:xfrm>
            <a:off x="3962101" y="1194600"/>
            <a:ext cx="1219800" cy="121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grpSp>
        <p:nvGrpSpPr>
          <p:cNvPr id="1839" name="Google Shape;1839;p48"/>
          <p:cNvGrpSpPr/>
          <p:nvPr/>
        </p:nvGrpSpPr>
        <p:grpSpPr>
          <a:xfrm rot="-5400000">
            <a:off x="7773626" y="3952948"/>
            <a:ext cx="961714" cy="962207"/>
            <a:chOff x="3640243" y="3196991"/>
            <a:chExt cx="1174111" cy="1174713"/>
          </a:xfrm>
        </p:grpSpPr>
        <p:sp>
          <p:nvSpPr>
            <p:cNvPr id="1840" name="Google Shape;1840;p48"/>
            <p:cNvSpPr/>
            <p:nvPr/>
          </p:nvSpPr>
          <p:spPr>
            <a:xfrm>
              <a:off x="3640243" y="3196991"/>
              <a:ext cx="862195" cy="862842"/>
            </a:xfrm>
            <a:custGeom>
              <a:avLst/>
              <a:gdLst/>
              <a:ahLst/>
              <a:cxnLst/>
              <a:rect l="l" t="t" r="r" b="b"/>
              <a:pathLst>
                <a:path w="18636" h="18650" extrusionOk="0">
                  <a:moveTo>
                    <a:pt x="17548" y="1"/>
                  </a:moveTo>
                  <a:lnTo>
                    <a:pt x="1" y="17562"/>
                  </a:lnTo>
                  <a:lnTo>
                    <a:pt x="1088" y="18649"/>
                  </a:lnTo>
                  <a:lnTo>
                    <a:pt x="18636" y="1102"/>
                  </a:lnTo>
                  <a:lnTo>
                    <a:pt x="17548" y="1"/>
                  </a:lnTo>
                  <a:close/>
                </a:path>
              </a:pathLst>
            </a:custGeom>
            <a:gradFill>
              <a:gsLst>
                <a:gs pos="0">
                  <a:schemeClr val="accent3"/>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8"/>
            <p:cNvSpPr/>
            <p:nvPr/>
          </p:nvSpPr>
          <p:spPr>
            <a:xfrm>
              <a:off x="3744015" y="3300762"/>
              <a:ext cx="862842" cy="862796"/>
            </a:xfrm>
            <a:custGeom>
              <a:avLst/>
              <a:gdLst/>
              <a:ahLst/>
              <a:cxnLst/>
              <a:rect l="l" t="t" r="r" b="b"/>
              <a:pathLst>
                <a:path w="18650" h="18649" extrusionOk="0">
                  <a:moveTo>
                    <a:pt x="17548" y="0"/>
                  </a:moveTo>
                  <a:lnTo>
                    <a:pt x="0" y="17562"/>
                  </a:lnTo>
                  <a:lnTo>
                    <a:pt x="1088" y="18649"/>
                  </a:lnTo>
                  <a:lnTo>
                    <a:pt x="18649" y="1101"/>
                  </a:lnTo>
                  <a:lnTo>
                    <a:pt x="17548" y="0"/>
                  </a:lnTo>
                  <a:close/>
                </a:path>
              </a:pathLst>
            </a:custGeom>
            <a:gradFill>
              <a:gsLst>
                <a:gs pos="0">
                  <a:schemeClr val="accent3"/>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8"/>
            <p:cNvSpPr/>
            <p:nvPr/>
          </p:nvSpPr>
          <p:spPr>
            <a:xfrm>
              <a:off x="3847786" y="3405135"/>
              <a:ext cx="862796" cy="862842"/>
            </a:xfrm>
            <a:custGeom>
              <a:avLst/>
              <a:gdLst/>
              <a:ahLst/>
              <a:cxnLst/>
              <a:rect l="l" t="t" r="r" b="b"/>
              <a:pathLst>
                <a:path w="18649" h="18650" extrusionOk="0">
                  <a:moveTo>
                    <a:pt x="17561" y="1"/>
                  </a:moveTo>
                  <a:lnTo>
                    <a:pt x="0" y="17548"/>
                  </a:lnTo>
                  <a:lnTo>
                    <a:pt x="1101" y="18649"/>
                  </a:lnTo>
                  <a:lnTo>
                    <a:pt x="18649" y="1088"/>
                  </a:lnTo>
                  <a:lnTo>
                    <a:pt x="17561" y="1"/>
                  </a:lnTo>
                  <a:close/>
                </a:path>
              </a:pathLst>
            </a:custGeom>
            <a:gradFill>
              <a:gsLst>
                <a:gs pos="0">
                  <a:schemeClr val="accent3"/>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8"/>
            <p:cNvSpPr/>
            <p:nvPr/>
          </p:nvSpPr>
          <p:spPr>
            <a:xfrm>
              <a:off x="3952160" y="3508907"/>
              <a:ext cx="862195" cy="862796"/>
            </a:xfrm>
            <a:custGeom>
              <a:avLst/>
              <a:gdLst/>
              <a:ahLst/>
              <a:cxnLst/>
              <a:rect l="l" t="t" r="r" b="b"/>
              <a:pathLst>
                <a:path w="18636" h="18649" extrusionOk="0">
                  <a:moveTo>
                    <a:pt x="17548" y="0"/>
                  </a:moveTo>
                  <a:lnTo>
                    <a:pt x="1" y="17562"/>
                  </a:lnTo>
                  <a:lnTo>
                    <a:pt x="1088" y="18649"/>
                  </a:lnTo>
                  <a:lnTo>
                    <a:pt x="18636" y="1101"/>
                  </a:lnTo>
                  <a:lnTo>
                    <a:pt x="17548" y="0"/>
                  </a:lnTo>
                  <a:close/>
                </a:path>
              </a:pathLst>
            </a:custGeom>
            <a:gradFill>
              <a:gsLst>
                <a:gs pos="0">
                  <a:schemeClr val="accent3"/>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4" name="Google Shape;1844;p48"/>
          <p:cNvGrpSpPr/>
          <p:nvPr/>
        </p:nvGrpSpPr>
        <p:grpSpPr>
          <a:xfrm rot="-5400000">
            <a:off x="488542" y="2364007"/>
            <a:ext cx="449379" cy="415489"/>
            <a:chOff x="2976807" y="1038187"/>
            <a:chExt cx="1088612" cy="1008713"/>
          </a:xfrm>
        </p:grpSpPr>
        <p:sp>
          <p:nvSpPr>
            <p:cNvPr id="1845" name="Google Shape;1845;p48"/>
            <p:cNvSpPr/>
            <p:nvPr/>
          </p:nvSpPr>
          <p:spPr>
            <a:xfrm>
              <a:off x="2976807" y="1038187"/>
              <a:ext cx="552173" cy="504381"/>
            </a:xfrm>
            <a:custGeom>
              <a:avLst/>
              <a:gdLst/>
              <a:ahLst/>
              <a:cxnLst/>
              <a:rect l="l" t="t" r="r" b="b"/>
              <a:pathLst>
                <a:path w="11935" h="10902" extrusionOk="0">
                  <a:moveTo>
                    <a:pt x="1061" y="1"/>
                  </a:moveTo>
                  <a:lnTo>
                    <a:pt x="1061" y="1"/>
                  </a:lnTo>
                  <a:cubicBezTo>
                    <a:pt x="1061" y="1"/>
                    <a:pt x="1" y="9012"/>
                    <a:pt x="11758" y="10902"/>
                  </a:cubicBezTo>
                  <a:cubicBezTo>
                    <a:pt x="11758" y="10902"/>
                    <a:pt x="11935" y="503"/>
                    <a:pt x="1061" y="1"/>
                  </a:cubicBezTo>
                  <a:close/>
                </a:path>
              </a:pathLst>
            </a:custGeom>
            <a:gradFill>
              <a:gsLst>
                <a:gs pos="0">
                  <a:schemeClr val="accent1"/>
                </a:gs>
                <a:gs pos="58999">
                  <a:schemeClr val="accen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8"/>
            <p:cNvSpPr/>
            <p:nvPr/>
          </p:nvSpPr>
          <p:spPr>
            <a:xfrm>
              <a:off x="3512599" y="1542519"/>
              <a:ext cx="552820" cy="504381"/>
            </a:xfrm>
            <a:custGeom>
              <a:avLst/>
              <a:gdLst/>
              <a:ahLst/>
              <a:cxnLst/>
              <a:rect l="l" t="t" r="r" b="b"/>
              <a:pathLst>
                <a:path w="11949" h="10902" extrusionOk="0">
                  <a:moveTo>
                    <a:pt x="177" y="1"/>
                  </a:moveTo>
                  <a:lnTo>
                    <a:pt x="177" y="1"/>
                  </a:lnTo>
                  <a:cubicBezTo>
                    <a:pt x="177" y="1"/>
                    <a:pt x="1" y="10385"/>
                    <a:pt x="10874" y="10901"/>
                  </a:cubicBezTo>
                  <a:cubicBezTo>
                    <a:pt x="10874" y="10901"/>
                    <a:pt x="11948" y="1890"/>
                    <a:pt x="177" y="1"/>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8"/>
            <p:cNvSpPr/>
            <p:nvPr/>
          </p:nvSpPr>
          <p:spPr>
            <a:xfrm>
              <a:off x="3016456" y="1542519"/>
              <a:ext cx="504381" cy="495498"/>
            </a:xfrm>
            <a:custGeom>
              <a:avLst/>
              <a:gdLst/>
              <a:ahLst/>
              <a:cxnLst/>
              <a:rect l="l" t="t" r="r" b="b"/>
              <a:pathLst>
                <a:path w="10902" h="10710" extrusionOk="0">
                  <a:moveTo>
                    <a:pt x="10871" y="0"/>
                  </a:moveTo>
                  <a:cubicBezTo>
                    <a:pt x="10257" y="0"/>
                    <a:pt x="500" y="166"/>
                    <a:pt x="0" y="10684"/>
                  </a:cubicBezTo>
                  <a:cubicBezTo>
                    <a:pt x="0" y="10684"/>
                    <a:pt x="215" y="10710"/>
                    <a:pt x="586" y="10710"/>
                  </a:cubicBezTo>
                  <a:cubicBezTo>
                    <a:pt x="2614" y="10710"/>
                    <a:pt x="9304" y="9942"/>
                    <a:pt x="10901" y="1"/>
                  </a:cubicBezTo>
                  <a:cubicBezTo>
                    <a:pt x="10901" y="1"/>
                    <a:pt x="10891" y="0"/>
                    <a:pt x="10871" y="0"/>
                  </a:cubicBezTo>
                  <a:close/>
                </a:path>
              </a:pathLst>
            </a:custGeom>
            <a:gradFill>
              <a:gsLst>
                <a:gs pos="0">
                  <a:schemeClr val="accent1"/>
                </a:gs>
                <a:gs pos="58999">
                  <a:schemeClr val="accent1"/>
                </a:gs>
                <a:gs pos="100000">
                  <a:schemeClr val="accent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8"/>
            <p:cNvSpPr/>
            <p:nvPr/>
          </p:nvSpPr>
          <p:spPr>
            <a:xfrm>
              <a:off x="3520788" y="1046422"/>
              <a:ext cx="504381" cy="496146"/>
            </a:xfrm>
            <a:custGeom>
              <a:avLst/>
              <a:gdLst/>
              <a:ahLst/>
              <a:cxnLst/>
              <a:rect l="l" t="t" r="r" b="b"/>
              <a:pathLst>
                <a:path w="10902" h="10724" extrusionOk="0">
                  <a:moveTo>
                    <a:pt x="10317" y="1"/>
                  </a:moveTo>
                  <a:cubicBezTo>
                    <a:pt x="8290" y="1"/>
                    <a:pt x="1598" y="769"/>
                    <a:pt x="0" y="10724"/>
                  </a:cubicBezTo>
                  <a:cubicBezTo>
                    <a:pt x="0" y="10724"/>
                    <a:pt x="9" y="10724"/>
                    <a:pt x="26" y="10724"/>
                  </a:cubicBezTo>
                  <a:cubicBezTo>
                    <a:pt x="598" y="10724"/>
                    <a:pt x="10413" y="10570"/>
                    <a:pt x="10901" y="26"/>
                  </a:cubicBezTo>
                  <a:cubicBezTo>
                    <a:pt x="10901" y="26"/>
                    <a:pt x="10687" y="1"/>
                    <a:pt x="10317" y="1"/>
                  </a:cubicBezTo>
                  <a:close/>
                </a:path>
              </a:pathLst>
            </a:custGeom>
            <a:gradFill>
              <a:gsLst>
                <a:gs pos="0">
                  <a:schemeClr val="accent1"/>
                </a:gs>
                <a:gs pos="58999">
                  <a:schemeClr val="accent1"/>
                </a:gs>
                <a:gs pos="100000">
                  <a:schemeClr val="accent2"/>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9" name="Google Shape;1849;p48"/>
          <p:cNvGrpSpPr/>
          <p:nvPr/>
        </p:nvGrpSpPr>
        <p:grpSpPr>
          <a:xfrm rot="-5400000">
            <a:off x="8206085" y="2364006"/>
            <a:ext cx="449379" cy="415489"/>
            <a:chOff x="2976807" y="1038187"/>
            <a:chExt cx="1088612" cy="1008713"/>
          </a:xfrm>
        </p:grpSpPr>
        <p:sp>
          <p:nvSpPr>
            <p:cNvPr id="1850" name="Google Shape;1850;p48"/>
            <p:cNvSpPr/>
            <p:nvPr/>
          </p:nvSpPr>
          <p:spPr>
            <a:xfrm>
              <a:off x="2976807" y="1038187"/>
              <a:ext cx="552173" cy="504381"/>
            </a:xfrm>
            <a:custGeom>
              <a:avLst/>
              <a:gdLst/>
              <a:ahLst/>
              <a:cxnLst/>
              <a:rect l="l" t="t" r="r" b="b"/>
              <a:pathLst>
                <a:path w="11935" h="10902" extrusionOk="0">
                  <a:moveTo>
                    <a:pt x="1061" y="1"/>
                  </a:moveTo>
                  <a:lnTo>
                    <a:pt x="1061" y="1"/>
                  </a:lnTo>
                  <a:cubicBezTo>
                    <a:pt x="1061" y="1"/>
                    <a:pt x="1" y="9012"/>
                    <a:pt x="11758" y="10902"/>
                  </a:cubicBezTo>
                  <a:cubicBezTo>
                    <a:pt x="11758" y="10902"/>
                    <a:pt x="11935" y="503"/>
                    <a:pt x="1061" y="1"/>
                  </a:cubicBezTo>
                  <a:close/>
                </a:path>
              </a:pathLst>
            </a:custGeom>
            <a:gradFill>
              <a:gsLst>
                <a:gs pos="0">
                  <a:schemeClr val="accent1"/>
                </a:gs>
                <a:gs pos="58999">
                  <a:schemeClr val="accen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8"/>
            <p:cNvSpPr/>
            <p:nvPr/>
          </p:nvSpPr>
          <p:spPr>
            <a:xfrm>
              <a:off x="3512599" y="1542519"/>
              <a:ext cx="552820" cy="504381"/>
            </a:xfrm>
            <a:custGeom>
              <a:avLst/>
              <a:gdLst/>
              <a:ahLst/>
              <a:cxnLst/>
              <a:rect l="l" t="t" r="r" b="b"/>
              <a:pathLst>
                <a:path w="11949" h="10902" extrusionOk="0">
                  <a:moveTo>
                    <a:pt x="177" y="1"/>
                  </a:moveTo>
                  <a:lnTo>
                    <a:pt x="177" y="1"/>
                  </a:lnTo>
                  <a:cubicBezTo>
                    <a:pt x="177" y="1"/>
                    <a:pt x="1" y="10385"/>
                    <a:pt x="10874" y="10901"/>
                  </a:cubicBezTo>
                  <a:cubicBezTo>
                    <a:pt x="10874" y="10901"/>
                    <a:pt x="11948" y="1890"/>
                    <a:pt x="177" y="1"/>
                  </a:cubicBezTo>
                  <a:close/>
                </a:path>
              </a:pathLst>
            </a:custGeom>
            <a:gradFill>
              <a:gsLst>
                <a:gs pos="0">
                  <a:schemeClr val="accent1"/>
                </a:gs>
                <a:gs pos="58999">
                  <a:schemeClr val="accent1"/>
                </a:gs>
                <a:gs pos="100000">
                  <a:schemeClr val="accent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8"/>
            <p:cNvSpPr/>
            <p:nvPr/>
          </p:nvSpPr>
          <p:spPr>
            <a:xfrm>
              <a:off x="3016456" y="1542519"/>
              <a:ext cx="504381" cy="495498"/>
            </a:xfrm>
            <a:custGeom>
              <a:avLst/>
              <a:gdLst/>
              <a:ahLst/>
              <a:cxnLst/>
              <a:rect l="l" t="t" r="r" b="b"/>
              <a:pathLst>
                <a:path w="10902" h="10710" extrusionOk="0">
                  <a:moveTo>
                    <a:pt x="10871" y="0"/>
                  </a:moveTo>
                  <a:cubicBezTo>
                    <a:pt x="10257" y="0"/>
                    <a:pt x="500" y="166"/>
                    <a:pt x="0" y="10684"/>
                  </a:cubicBezTo>
                  <a:cubicBezTo>
                    <a:pt x="0" y="10684"/>
                    <a:pt x="215" y="10710"/>
                    <a:pt x="586" y="10710"/>
                  </a:cubicBezTo>
                  <a:cubicBezTo>
                    <a:pt x="2614" y="10710"/>
                    <a:pt x="9304" y="9942"/>
                    <a:pt x="10901" y="1"/>
                  </a:cubicBezTo>
                  <a:cubicBezTo>
                    <a:pt x="10901" y="1"/>
                    <a:pt x="10891" y="0"/>
                    <a:pt x="10871" y="0"/>
                  </a:cubicBezTo>
                  <a:close/>
                </a:path>
              </a:pathLst>
            </a:custGeom>
            <a:gradFill>
              <a:gsLst>
                <a:gs pos="0">
                  <a:schemeClr val="accent1"/>
                </a:gs>
                <a:gs pos="58999">
                  <a:schemeClr val="accent1"/>
                </a:gs>
                <a:gs pos="100000">
                  <a:schemeClr val="accent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8"/>
            <p:cNvSpPr/>
            <p:nvPr/>
          </p:nvSpPr>
          <p:spPr>
            <a:xfrm>
              <a:off x="3520788" y="1046422"/>
              <a:ext cx="504381" cy="496146"/>
            </a:xfrm>
            <a:custGeom>
              <a:avLst/>
              <a:gdLst/>
              <a:ahLst/>
              <a:cxnLst/>
              <a:rect l="l" t="t" r="r" b="b"/>
              <a:pathLst>
                <a:path w="10902" h="10724" extrusionOk="0">
                  <a:moveTo>
                    <a:pt x="10317" y="1"/>
                  </a:moveTo>
                  <a:cubicBezTo>
                    <a:pt x="8290" y="1"/>
                    <a:pt x="1598" y="769"/>
                    <a:pt x="0" y="10724"/>
                  </a:cubicBezTo>
                  <a:cubicBezTo>
                    <a:pt x="0" y="10724"/>
                    <a:pt x="9" y="10724"/>
                    <a:pt x="26" y="10724"/>
                  </a:cubicBezTo>
                  <a:cubicBezTo>
                    <a:pt x="598" y="10724"/>
                    <a:pt x="10413" y="10570"/>
                    <a:pt x="10901" y="26"/>
                  </a:cubicBezTo>
                  <a:cubicBezTo>
                    <a:pt x="10901" y="26"/>
                    <a:pt x="10687" y="1"/>
                    <a:pt x="10317" y="1"/>
                  </a:cubicBezTo>
                  <a:close/>
                </a:path>
              </a:pathLst>
            </a:custGeom>
            <a:gradFill>
              <a:gsLst>
                <a:gs pos="0">
                  <a:schemeClr val="accent1"/>
                </a:gs>
                <a:gs pos="58999">
                  <a:schemeClr val="accent1"/>
                </a:gs>
                <a:gs pos="100000">
                  <a:schemeClr val="accent2"/>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4" name="Google Shape;1854;p48"/>
          <p:cNvGrpSpPr/>
          <p:nvPr/>
        </p:nvGrpSpPr>
        <p:grpSpPr>
          <a:xfrm rot="-5400000">
            <a:off x="5625452" y="-209455"/>
            <a:ext cx="406429" cy="873604"/>
            <a:chOff x="4293639" y="1878956"/>
            <a:chExt cx="496190" cy="1066541"/>
          </a:xfrm>
        </p:grpSpPr>
        <p:sp>
          <p:nvSpPr>
            <p:cNvPr id="1855" name="Google Shape;1855;p48"/>
            <p:cNvSpPr/>
            <p:nvPr/>
          </p:nvSpPr>
          <p:spPr>
            <a:xfrm>
              <a:off x="4579740" y="1878956"/>
              <a:ext cx="210089" cy="209442"/>
            </a:xfrm>
            <a:custGeom>
              <a:avLst/>
              <a:gdLst/>
              <a:ahLst/>
              <a:cxnLst/>
              <a:rect l="l" t="t" r="r" b="b"/>
              <a:pathLst>
                <a:path w="4541" h="4527" extrusionOk="0">
                  <a:moveTo>
                    <a:pt x="2271" y="0"/>
                  </a:moveTo>
                  <a:cubicBezTo>
                    <a:pt x="1020" y="0"/>
                    <a:pt x="1" y="1020"/>
                    <a:pt x="1" y="2270"/>
                  </a:cubicBezTo>
                  <a:cubicBezTo>
                    <a:pt x="1" y="3521"/>
                    <a:pt x="1020" y="4527"/>
                    <a:pt x="2271" y="4527"/>
                  </a:cubicBezTo>
                  <a:cubicBezTo>
                    <a:pt x="3521" y="4527"/>
                    <a:pt x="4540" y="3521"/>
                    <a:pt x="4540" y="2270"/>
                  </a:cubicBezTo>
                  <a:cubicBezTo>
                    <a:pt x="4540" y="1020"/>
                    <a:pt x="3521" y="0"/>
                    <a:pt x="2271" y="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8"/>
            <p:cNvSpPr/>
            <p:nvPr/>
          </p:nvSpPr>
          <p:spPr>
            <a:xfrm>
              <a:off x="4579740" y="2164455"/>
              <a:ext cx="210089" cy="210089"/>
            </a:xfrm>
            <a:custGeom>
              <a:avLst/>
              <a:gdLst/>
              <a:ahLst/>
              <a:cxnLst/>
              <a:rect l="l" t="t" r="r" b="b"/>
              <a:pathLst>
                <a:path w="4541" h="4541" extrusionOk="0">
                  <a:moveTo>
                    <a:pt x="2271" y="0"/>
                  </a:moveTo>
                  <a:cubicBezTo>
                    <a:pt x="1020" y="0"/>
                    <a:pt x="1" y="1020"/>
                    <a:pt x="1" y="2270"/>
                  </a:cubicBezTo>
                  <a:cubicBezTo>
                    <a:pt x="1" y="3521"/>
                    <a:pt x="1020" y="4540"/>
                    <a:pt x="2271" y="4540"/>
                  </a:cubicBezTo>
                  <a:cubicBezTo>
                    <a:pt x="3521" y="4540"/>
                    <a:pt x="4540" y="3521"/>
                    <a:pt x="4540" y="2270"/>
                  </a:cubicBezTo>
                  <a:cubicBezTo>
                    <a:pt x="4540" y="1020"/>
                    <a:pt x="3521" y="0"/>
                    <a:pt x="2271" y="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8"/>
            <p:cNvSpPr/>
            <p:nvPr/>
          </p:nvSpPr>
          <p:spPr>
            <a:xfrm>
              <a:off x="4579740" y="2450556"/>
              <a:ext cx="210089" cy="209442"/>
            </a:xfrm>
            <a:custGeom>
              <a:avLst/>
              <a:gdLst/>
              <a:ahLst/>
              <a:cxnLst/>
              <a:rect l="l" t="t" r="r" b="b"/>
              <a:pathLst>
                <a:path w="4541" h="4527" extrusionOk="0">
                  <a:moveTo>
                    <a:pt x="2271" y="1"/>
                  </a:moveTo>
                  <a:cubicBezTo>
                    <a:pt x="1020" y="1"/>
                    <a:pt x="1" y="1007"/>
                    <a:pt x="1" y="2257"/>
                  </a:cubicBezTo>
                  <a:cubicBezTo>
                    <a:pt x="1" y="3507"/>
                    <a:pt x="1020" y="4527"/>
                    <a:pt x="2271" y="4527"/>
                  </a:cubicBezTo>
                  <a:cubicBezTo>
                    <a:pt x="3521" y="4527"/>
                    <a:pt x="4540" y="3507"/>
                    <a:pt x="4540" y="2257"/>
                  </a:cubicBezTo>
                  <a:cubicBezTo>
                    <a:pt x="4540" y="1007"/>
                    <a:pt x="3521" y="1"/>
                    <a:pt x="2271" y="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8"/>
            <p:cNvSpPr/>
            <p:nvPr/>
          </p:nvSpPr>
          <p:spPr>
            <a:xfrm>
              <a:off x="4579740" y="2736055"/>
              <a:ext cx="210089" cy="209442"/>
            </a:xfrm>
            <a:custGeom>
              <a:avLst/>
              <a:gdLst/>
              <a:ahLst/>
              <a:cxnLst/>
              <a:rect l="l" t="t" r="r" b="b"/>
              <a:pathLst>
                <a:path w="4541" h="4527" extrusionOk="0">
                  <a:moveTo>
                    <a:pt x="2271" y="1"/>
                  </a:moveTo>
                  <a:cubicBezTo>
                    <a:pt x="1020" y="1"/>
                    <a:pt x="1" y="1020"/>
                    <a:pt x="1" y="2270"/>
                  </a:cubicBezTo>
                  <a:cubicBezTo>
                    <a:pt x="1" y="3521"/>
                    <a:pt x="1020" y="4527"/>
                    <a:pt x="2271" y="4527"/>
                  </a:cubicBezTo>
                  <a:cubicBezTo>
                    <a:pt x="3521" y="4527"/>
                    <a:pt x="4540" y="3521"/>
                    <a:pt x="4540" y="2270"/>
                  </a:cubicBezTo>
                  <a:cubicBezTo>
                    <a:pt x="4540" y="1020"/>
                    <a:pt x="3521" y="1"/>
                    <a:pt x="2271" y="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8"/>
            <p:cNvSpPr/>
            <p:nvPr/>
          </p:nvSpPr>
          <p:spPr>
            <a:xfrm>
              <a:off x="4293639" y="1878956"/>
              <a:ext cx="209442" cy="209442"/>
            </a:xfrm>
            <a:custGeom>
              <a:avLst/>
              <a:gdLst/>
              <a:ahLst/>
              <a:cxnLst/>
              <a:rect l="l" t="t" r="r" b="b"/>
              <a:pathLst>
                <a:path w="4527" h="4527" extrusionOk="0">
                  <a:moveTo>
                    <a:pt x="2270" y="0"/>
                  </a:moveTo>
                  <a:cubicBezTo>
                    <a:pt x="1020" y="0"/>
                    <a:pt x="0" y="1020"/>
                    <a:pt x="0" y="2270"/>
                  </a:cubicBezTo>
                  <a:cubicBezTo>
                    <a:pt x="0" y="3521"/>
                    <a:pt x="1020" y="4527"/>
                    <a:pt x="2270" y="4527"/>
                  </a:cubicBezTo>
                  <a:cubicBezTo>
                    <a:pt x="3521" y="4527"/>
                    <a:pt x="4526" y="3521"/>
                    <a:pt x="4526" y="2270"/>
                  </a:cubicBezTo>
                  <a:cubicBezTo>
                    <a:pt x="4526" y="1020"/>
                    <a:pt x="3521" y="0"/>
                    <a:pt x="2270" y="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8"/>
            <p:cNvSpPr/>
            <p:nvPr/>
          </p:nvSpPr>
          <p:spPr>
            <a:xfrm>
              <a:off x="4293639" y="2164455"/>
              <a:ext cx="209442" cy="210089"/>
            </a:xfrm>
            <a:custGeom>
              <a:avLst/>
              <a:gdLst/>
              <a:ahLst/>
              <a:cxnLst/>
              <a:rect l="l" t="t" r="r" b="b"/>
              <a:pathLst>
                <a:path w="4527" h="4541" extrusionOk="0">
                  <a:moveTo>
                    <a:pt x="2270" y="0"/>
                  </a:moveTo>
                  <a:cubicBezTo>
                    <a:pt x="1020" y="0"/>
                    <a:pt x="0" y="1020"/>
                    <a:pt x="0" y="2270"/>
                  </a:cubicBezTo>
                  <a:cubicBezTo>
                    <a:pt x="0" y="3521"/>
                    <a:pt x="1020" y="4540"/>
                    <a:pt x="2270" y="4540"/>
                  </a:cubicBezTo>
                  <a:cubicBezTo>
                    <a:pt x="3521" y="4540"/>
                    <a:pt x="4526" y="3521"/>
                    <a:pt x="4526" y="2270"/>
                  </a:cubicBezTo>
                  <a:cubicBezTo>
                    <a:pt x="4526" y="1020"/>
                    <a:pt x="3521" y="0"/>
                    <a:pt x="2270" y="0"/>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8"/>
            <p:cNvSpPr/>
            <p:nvPr/>
          </p:nvSpPr>
          <p:spPr>
            <a:xfrm>
              <a:off x="4293639" y="2450556"/>
              <a:ext cx="209442" cy="209442"/>
            </a:xfrm>
            <a:custGeom>
              <a:avLst/>
              <a:gdLst/>
              <a:ahLst/>
              <a:cxnLst/>
              <a:rect l="l" t="t" r="r" b="b"/>
              <a:pathLst>
                <a:path w="4527" h="4527" extrusionOk="0">
                  <a:moveTo>
                    <a:pt x="2270" y="1"/>
                  </a:moveTo>
                  <a:cubicBezTo>
                    <a:pt x="1020" y="1"/>
                    <a:pt x="0" y="1007"/>
                    <a:pt x="0" y="2257"/>
                  </a:cubicBezTo>
                  <a:cubicBezTo>
                    <a:pt x="0" y="3507"/>
                    <a:pt x="1020" y="4527"/>
                    <a:pt x="2270" y="4527"/>
                  </a:cubicBezTo>
                  <a:cubicBezTo>
                    <a:pt x="3521" y="4527"/>
                    <a:pt x="4526" y="3507"/>
                    <a:pt x="4526" y="2257"/>
                  </a:cubicBezTo>
                  <a:cubicBezTo>
                    <a:pt x="4526" y="1007"/>
                    <a:pt x="3521" y="1"/>
                    <a:pt x="2270" y="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8"/>
            <p:cNvSpPr/>
            <p:nvPr/>
          </p:nvSpPr>
          <p:spPr>
            <a:xfrm>
              <a:off x="4293639" y="2736055"/>
              <a:ext cx="209442" cy="209442"/>
            </a:xfrm>
            <a:custGeom>
              <a:avLst/>
              <a:gdLst/>
              <a:ahLst/>
              <a:cxnLst/>
              <a:rect l="l" t="t" r="r" b="b"/>
              <a:pathLst>
                <a:path w="4527" h="4527" extrusionOk="0">
                  <a:moveTo>
                    <a:pt x="2270" y="1"/>
                  </a:moveTo>
                  <a:cubicBezTo>
                    <a:pt x="1020" y="1"/>
                    <a:pt x="0" y="1020"/>
                    <a:pt x="0" y="2270"/>
                  </a:cubicBezTo>
                  <a:cubicBezTo>
                    <a:pt x="0" y="3521"/>
                    <a:pt x="1020" y="4527"/>
                    <a:pt x="2270" y="4527"/>
                  </a:cubicBezTo>
                  <a:cubicBezTo>
                    <a:pt x="3521" y="4527"/>
                    <a:pt x="4526" y="3521"/>
                    <a:pt x="4526" y="2270"/>
                  </a:cubicBezTo>
                  <a:cubicBezTo>
                    <a:pt x="4526" y="1020"/>
                    <a:pt x="3521" y="1"/>
                    <a:pt x="2270" y="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3" name="Google Shape;1863;p48"/>
          <p:cNvSpPr/>
          <p:nvPr/>
        </p:nvSpPr>
        <p:spPr>
          <a:xfrm rot="-5400000">
            <a:off x="3757671" y="1031038"/>
            <a:ext cx="439949" cy="431033"/>
          </a:xfrm>
          <a:custGeom>
            <a:avLst/>
            <a:gdLst/>
            <a:ahLst/>
            <a:cxnLst/>
            <a:rect l="l" t="t" r="r" b="b"/>
            <a:pathLst>
              <a:path w="8061" h="7898" extrusionOk="0">
                <a:moveTo>
                  <a:pt x="4065" y="1"/>
                </a:moveTo>
                <a:cubicBezTo>
                  <a:pt x="3059" y="1"/>
                  <a:pt x="2243" y="816"/>
                  <a:pt x="2243" y="1822"/>
                </a:cubicBezTo>
                <a:cubicBezTo>
                  <a:pt x="2243" y="1944"/>
                  <a:pt x="2257" y="2080"/>
                  <a:pt x="2284" y="2202"/>
                </a:cubicBezTo>
                <a:cubicBezTo>
                  <a:pt x="2135" y="2162"/>
                  <a:pt x="1985" y="2134"/>
                  <a:pt x="1822" y="2134"/>
                </a:cubicBezTo>
                <a:cubicBezTo>
                  <a:pt x="816" y="2134"/>
                  <a:pt x="1" y="2950"/>
                  <a:pt x="1" y="3956"/>
                </a:cubicBezTo>
                <a:cubicBezTo>
                  <a:pt x="1" y="4962"/>
                  <a:pt x="816" y="5777"/>
                  <a:pt x="1822" y="5777"/>
                </a:cubicBezTo>
                <a:cubicBezTo>
                  <a:pt x="1985" y="5777"/>
                  <a:pt x="2135" y="5764"/>
                  <a:pt x="2284" y="5723"/>
                </a:cubicBezTo>
                <a:lnTo>
                  <a:pt x="2284" y="5723"/>
                </a:lnTo>
                <a:cubicBezTo>
                  <a:pt x="2257" y="5832"/>
                  <a:pt x="2243" y="5954"/>
                  <a:pt x="2243" y="6076"/>
                </a:cubicBezTo>
                <a:cubicBezTo>
                  <a:pt x="2243" y="7082"/>
                  <a:pt x="3059" y="7898"/>
                  <a:pt x="4065" y="7898"/>
                </a:cubicBezTo>
                <a:cubicBezTo>
                  <a:pt x="5071" y="7898"/>
                  <a:pt x="5886" y="7082"/>
                  <a:pt x="5886" y="6076"/>
                </a:cubicBezTo>
                <a:cubicBezTo>
                  <a:pt x="5886" y="5968"/>
                  <a:pt x="5873" y="5845"/>
                  <a:pt x="5845" y="5736"/>
                </a:cubicBezTo>
                <a:lnTo>
                  <a:pt x="5845" y="5736"/>
                </a:lnTo>
                <a:cubicBezTo>
                  <a:pt x="5981" y="5764"/>
                  <a:pt x="6104" y="5777"/>
                  <a:pt x="6240" y="5777"/>
                </a:cubicBezTo>
                <a:cubicBezTo>
                  <a:pt x="7245" y="5777"/>
                  <a:pt x="8061" y="4962"/>
                  <a:pt x="8061" y="3956"/>
                </a:cubicBezTo>
                <a:cubicBezTo>
                  <a:pt x="8061" y="2950"/>
                  <a:pt x="7245" y="2134"/>
                  <a:pt x="6240" y="2134"/>
                </a:cubicBezTo>
                <a:cubicBezTo>
                  <a:pt x="6104" y="2134"/>
                  <a:pt x="5968" y="2148"/>
                  <a:pt x="5845" y="2189"/>
                </a:cubicBezTo>
                <a:cubicBezTo>
                  <a:pt x="5873" y="2067"/>
                  <a:pt x="5886" y="1944"/>
                  <a:pt x="5886" y="1822"/>
                </a:cubicBezTo>
                <a:cubicBezTo>
                  <a:pt x="5886" y="816"/>
                  <a:pt x="5071" y="1"/>
                  <a:pt x="4065" y="1"/>
                </a:cubicBezTo>
                <a:close/>
              </a:path>
            </a:pathLst>
          </a:custGeom>
          <a:gradFill>
            <a:gsLst>
              <a:gs pos="0">
                <a:schemeClr val="accent6"/>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4" name="Google Shape;1864;p48"/>
          <p:cNvGrpSpPr/>
          <p:nvPr/>
        </p:nvGrpSpPr>
        <p:grpSpPr>
          <a:xfrm rot="-5400000">
            <a:off x="4258300" y="229953"/>
            <a:ext cx="627401" cy="615539"/>
            <a:chOff x="1979479" y="3060556"/>
            <a:chExt cx="765963" cy="751482"/>
          </a:xfrm>
        </p:grpSpPr>
        <p:sp>
          <p:nvSpPr>
            <p:cNvPr id="1865" name="Google Shape;1865;p48"/>
            <p:cNvSpPr/>
            <p:nvPr/>
          </p:nvSpPr>
          <p:spPr>
            <a:xfrm>
              <a:off x="1979479" y="3060556"/>
              <a:ext cx="765963" cy="751482"/>
            </a:xfrm>
            <a:custGeom>
              <a:avLst/>
              <a:gdLst/>
              <a:ahLst/>
              <a:cxnLst/>
              <a:rect l="l" t="t" r="r" b="b"/>
              <a:pathLst>
                <a:path w="16556" h="16243" extrusionOk="0">
                  <a:moveTo>
                    <a:pt x="7395" y="7354"/>
                  </a:moveTo>
                  <a:lnTo>
                    <a:pt x="7395" y="7354"/>
                  </a:lnTo>
                  <a:cubicBezTo>
                    <a:pt x="7707" y="7435"/>
                    <a:pt x="8020" y="7476"/>
                    <a:pt x="8346" y="7476"/>
                  </a:cubicBezTo>
                  <a:cubicBezTo>
                    <a:pt x="8618" y="7476"/>
                    <a:pt x="8890" y="7449"/>
                    <a:pt x="9148" y="7394"/>
                  </a:cubicBezTo>
                  <a:lnTo>
                    <a:pt x="9148" y="7394"/>
                  </a:lnTo>
                  <a:cubicBezTo>
                    <a:pt x="9094" y="7639"/>
                    <a:pt x="9067" y="7884"/>
                    <a:pt x="9067" y="8142"/>
                  </a:cubicBezTo>
                  <a:cubicBezTo>
                    <a:pt x="9067" y="8387"/>
                    <a:pt x="9094" y="8618"/>
                    <a:pt x="9135" y="8849"/>
                  </a:cubicBezTo>
                  <a:cubicBezTo>
                    <a:pt x="8890" y="8794"/>
                    <a:pt x="8618" y="8767"/>
                    <a:pt x="8346" y="8767"/>
                  </a:cubicBezTo>
                  <a:cubicBezTo>
                    <a:pt x="8020" y="8767"/>
                    <a:pt x="7707" y="8808"/>
                    <a:pt x="7408" y="8889"/>
                  </a:cubicBezTo>
                  <a:cubicBezTo>
                    <a:pt x="7463" y="8645"/>
                    <a:pt x="7490" y="8400"/>
                    <a:pt x="7490" y="8142"/>
                  </a:cubicBezTo>
                  <a:cubicBezTo>
                    <a:pt x="7490" y="7870"/>
                    <a:pt x="7449" y="7612"/>
                    <a:pt x="7395" y="7354"/>
                  </a:cubicBezTo>
                  <a:close/>
                  <a:moveTo>
                    <a:pt x="8346" y="0"/>
                  </a:moveTo>
                  <a:cubicBezTo>
                    <a:pt x="6280" y="0"/>
                    <a:pt x="4608" y="1672"/>
                    <a:pt x="4608" y="3738"/>
                  </a:cubicBezTo>
                  <a:cubicBezTo>
                    <a:pt x="4608" y="4010"/>
                    <a:pt x="4636" y="4268"/>
                    <a:pt x="4690" y="4526"/>
                  </a:cubicBezTo>
                  <a:cubicBezTo>
                    <a:pt x="4391" y="4445"/>
                    <a:pt x="4078" y="4404"/>
                    <a:pt x="3752" y="4404"/>
                  </a:cubicBezTo>
                  <a:cubicBezTo>
                    <a:pt x="1686" y="4404"/>
                    <a:pt x="1" y="6076"/>
                    <a:pt x="1" y="8142"/>
                  </a:cubicBezTo>
                  <a:cubicBezTo>
                    <a:pt x="1" y="10208"/>
                    <a:pt x="1686" y="11880"/>
                    <a:pt x="3752" y="11880"/>
                  </a:cubicBezTo>
                  <a:cubicBezTo>
                    <a:pt x="4065" y="11880"/>
                    <a:pt x="4377" y="11839"/>
                    <a:pt x="4690" y="11757"/>
                  </a:cubicBezTo>
                  <a:lnTo>
                    <a:pt x="4690" y="11757"/>
                  </a:lnTo>
                  <a:cubicBezTo>
                    <a:pt x="4636" y="12002"/>
                    <a:pt x="4608" y="12247"/>
                    <a:pt x="4608" y="12505"/>
                  </a:cubicBezTo>
                  <a:cubicBezTo>
                    <a:pt x="4608" y="14571"/>
                    <a:pt x="6280" y="16243"/>
                    <a:pt x="8346" y="16243"/>
                  </a:cubicBezTo>
                  <a:cubicBezTo>
                    <a:pt x="10412" y="16243"/>
                    <a:pt x="12084" y="14571"/>
                    <a:pt x="12084" y="12505"/>
                  </a:cubicBezTo>
                  <a:cubicBezTo>
                    <a:pt x="12084" y="12260"/>
                    <a:pt x="12071" y="12029"/>
                    <a:pt x="12016" y="11798"/>
                  </a:cubicBezTo>
                  <a:lnTo>
                    <a:pt x="12016" y="11798"/>
                  </a:lnTo>
                  <a:cubicBezTo>
                    <a:pt x="12274" y="11853"/>
                    <a:pt x="12546" y="11880"/>
                    <a:pt x="12805" y="11880"/>
                  </a:cubicBezTo>
                  <a:cubicBezTo>
                    <a:pt x="14871" y="11880"/>
                    <a:pt x="16556" y="10208"/>
                    <a:pt x="16556" y="8142"/>
                  </a:cubicBezTo>
                  <a:cubicBezTo>
                    <a:pt x="16556" y="6076"/>
                    <a:pt x="14871" y="4404"/>
                    <a:pt x="12805" y="4404"/>
                  </a:cubicBezTo>
                  <a:cubicBezTo>
                    <a:pt x="12533" y="4404"/>
                    <a:pt x="12274" y="4431"/>
                    <a:pt x="12016" y="4486"/>
                  </a:cubicBezTo>
                  <a:cubicBezTo>
                    <a:pt x="12071" y="4241"/>
                    <a:pt x="12084" y="3996"/>
                    <a:pt x="12084" y="3738"/>
                  </a:cubicBezTo>
                  <a:cubicBezTo>
                    <a:pt x="12084" y="1672"/>
                    <a:pt x="10412" y="0"/>
                    <a:pt x="8346" y="0"/>
                  </a:cubicBezTo>
                  <a:close/>
                </a:path>
              </a:pathLst>
            </a:custGeom>
            <a:gradFill>
              <a:gsLst>
                <a:gs pos="0">
                  <a:schemeClr val="accent6"/>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8"/>
            <p:cNvSpPr/>
            <p:nvPr/>
          </p:nvSpPr>
          <p:spPr>
            <a:xfrm>
              <a:off x="2244853" y="3312699"/>
              <a:ext cx="252237" cy="252237"/>
            </a:xfrm>
            <a:custGeom>
              <a:avLst/>
              <a:gdLst/>
              <a:ahLst/>
              <a:cxnLst/>
              <a:rect l="l" t="t" r="r" b="b"/>
              <a:pathLst>
                <a:path w="5452" h="5452" extrusionOk="0">
                  <a:moveTo>
                    <a:pt x="2733" y="1"/>
                  </a:moveTo>
                  <a:cubicBezTo>
                    <a:pt x="1224" y="1"/>
                    <a:pt x="1" y="1224"/>
                    <a:pt x="1" y="2733"/>
                  </a:cubicBezTo>
                  <a:cubicBezTo>
                    <a:pt x="1" y="4228"/>
                    <a:pt x="1224" y="5451"/>
                    <a:pt x="2733" y="5451"/>
                  </a:cubicBezTo>
                  <a:cubicBezTo>
                    <a:pt x="4228" y="5451"/>
                    <a:pt x="5451" y="4228"/>
                    <a:pt x="5451" y="2733"/>
                  </a:cubicBezTo>
                  <a:cubicBezTo>
                    <a:pt x="5451" y="1224"/>
                    <a:pt x="4228" y="1"/>
                    <a:pt x="27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7" name="Google Shape;1867;p48"/>
          <p:cNvSpPr/>
          <p:nvPr/>
        </p:nvSpPr>
        <p:spPr>
          <a:xfrm rot="5400000">
            <a:off x="5280016" y="4238296"/>
            <a:ext cx="195286" cy="391519"/>
          </a:xfrm>
          <a:custGeom>
            <a:avLst/>
            <a:gdLst/>
            <a:ahLst/>
            <a:cxnLst/>
            <a:rect l="l" t="t" r="r" b="b"/>
            <a:pathLst>
              <a:path w="5153" h="10331" extrusionOk="0">
                <a:moveTo>
                  <a:pt x="5152" y="0"/>
                </a:moveTo>
                <a:cubicBezTo>
                  <a:pt x="2311" y="0"/>
                  <a:pt x="1" y="2311"/>
                  <a:pt x="1" y="5166"/>
                </a:cubicBezTo>
                <a:cubicBezTo>
                  <a:pt x="1" y="8020"/>
                  <a:pt x="2311" y="10331"/>
                  <a:pt x="5152" y="10331"/>
                </a:cubicBezTo>
                <a:lnTo>
                  <a:pt x="5152" y="0"/>
                </a:lnTo>
                <a:close/>
              </a:path>
            </a:pathLst>
          </a:custGeom>
          <a:gradFill>
            <a:gsLst>
              <a:gs pos="0">
                <a:schemeClr val="accent4"/>
              </a:gs>
              <a:gs pos="58999">
                <a:schemeClr val="accent4"/>
              </a:gs>
              <a:gs pos="100000">
                <a:schemeClr val="accent5"/>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8" name="Google Shape;1868;p48"/>
          <p:cNvGrpSpPr/>
          <p:nvPr/>
        </p:nvGrpSpPr>
        <p:grpSpPr>
          <a:xfrm>
            <a:off x="2878531" y="152971"/>
            <a:ext cx="406467" cy="873601"/>
            <a:chOff x="2878531" y="152971"/>
            <a:chExt cx="406467" cy="873601"/>
          </a:xfrm>
        </p:grpSpPr>
        <p:sp>
          <p:nvSpPr>
            <p:cNvPr id="1869" name="Google Shape;1869;p48"/>
            <p:cNvSpPr/>
            <p:nvPr/>
          </p:nvSpPr>
          <p:spPr>
            <a:xfrm rot="-5400000">
              <a:off x="3113445" y="621166"/>
              <a:ext cx="171554" cy="171554"/>
            </a:xfrm>
            <a:custGeom>
              <a:avLst/>
              <a:gdLst/>
              <a:ahLst/>
              <a:cxnLst/>
              <a:rect l="l" t="t" r="r" b="b"/>
              <a:pathLst>
                <a:path w="4527" h="4527" extrusionOk="0">
                  <a:moveTo>
                    <a:pt x="2270" y="0"/>
                  </a:moveTo>
                  <a:cubicBezTo>
                    <a:pt x="1020" y="0"/>
                    <a:pt x="0" y="1006"/>
                    <a:pt x="0" y="2270"/>
                  </a:cubicBezTo>
                  <a:cubicBezTo>
                    <a:pt x="0" y="3520"/>
                    <a:pt x="1020" y="4526"/>
                    <a:pt x="2270" y="4526"/>
                  </a:cubicBezTo>
                  <a:cubicBezTo>
                    <a:pt x="3521" y="4526"/>
                    <a:pt x="4526" y="3520"/>
                    <a:pt x="4526" y="2270"/>
                  </a:cubicBezTo>
                  <a:cubicBezTo>
                    <a:pt x="4526" y="1006"/>
                    <a:pt x="3521" y="0"/>
                    <a:pt x="2270" y="0"/>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8"/>
            <p:cNvSpPr/>
            <p:nvPr/>
          </p:nvSpPr>
          <p:spPr>
            <a:xfrm rot="-5400000">
              <a:off x="3113445" y="855019"/>
              <a:ext cx="171554" cy="171554"/>
            </a:xfrm>
            <a:custGeom>
              <a:avLst/>
              <a:gdLst/>
              <a:ahLst/>
              <a:cxnLst/>
              <a:rect l="l" t="t" r="r" b="b"/>
              <a:pathLst>
                <a:path w="4527" h="4527" extrusionOk="0">
                  <a:moveTo>
                    <a:pt x="2257" y="0"/>
                  </a:moveTo>
                  <a:cubicBezTo>
                    <a:pt x="1006" y="0"/>
                    <a:pt x="0" y="1006"/>
                    <a:pt x="0" y="2270"/>
                  </a:cubicBezTo>
                  <a:cubicBezTo>
                    <a:pt x="0" y="3520"/>
                    <a:pt x="1006" y="4526"/>
                    <a:pt x="2257" y="4526"/>
                  </a:cubicBezTo>
                  <a:cubicBezTo>
                    <a:pt x="3507" y="4526"/>
                    <a:pt x="4526" y="3520"/>
                    <a:pt x="4526" y="2270"/>
                  </a:cubicBezTo>
                  <a:cubicBezTo>
                    <a:pt x="4526" y="1006"/>
                    <a:pt x="3507" y="0"/>
                    <a:pt x="2257" y="0"/>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8"/>
            <p:cNvSpPr/>
            <p:nvPr/>
          </p:nvSpPr>
          <p:spPr>
            <a:xfrm rot="-5400000">
              <a:off x="2878796" y="620901"/>
              <a:ext cx="171554" cy="172084"/>
            </a:xfrm>
            <a:custGeom>
              <a:avLst/>
              <a:gdLst/>
              <a:ahLst/>
              <a:cxnLst/>
              <a:rect l="l" t="t" r="r" b="b"/>
              <a:pathLst>
                <a:path w="4527" h="4541" extrusionOk="0">
                  <a:moveTo>
                    <a:pt x="2270" y="1"/>
                  </a:moveTo>
                  <a:cubicBezTo>
                    <a:pt x="1020" y="1"/>
                    <a:pt x="0" y="1020"/>
                    <a:pt x="0" y="2271"/>
                  </a:cubicBezTo>
                  <a:cubicBezTo>
                    <a:pt x="0" y="3521"/>
                    <a:pt x="1020" y="4541"/>
                    <a:pt x="2270" y="4541"/>
                  </a:cubicBezTo>
                  <a:cubicBezTo>
                    <a:pt x="3521" y="4541"/>
                    <a:pt x="4526" y="3521"/>
                    <a:pt x="4526" y="2271"/>
                  </a:cubicBezTo>
                  <a:cubicBezTo>
                    <a:pt x="4526" y="1020"/>
                    <a:pt x="3521" y="1"/>
                    <a:pt x="2270" y="1"/>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8"/>
            <p:cNvSpPr/>
            <p:nvPr/>
          </p:nvSpPr>
          <p:spPr>
            <a:xfrm rot="-5400000">
              <a:off x="2878796" y="854753"/>
              <a:ext cx="171554" cy="172084"/>
            </a:xfrm>
            <a:custGeom>
              <a:avLst/>
              <a:gdLst/>
              <a:ahLst/>
              <a:cxnLst/>
              <a:rect l="l" t="t" r="r" b="b"/>
              <a:pathLst>
                <a:path w="4527" h="4541" extrusionOk="0">
                  <a:moveTo>
                    <a:pt x="2257" y="1"/>
                  </a:moveTo>
                  <a:cubicBezTo>
                    <a:pt x="1006" y="1"/>
                    <a:pt x="0" y="1020"/>
                    <a:pt x="0" y="2271"/>
                  </a:cubicBezTo>
                  <a:cubicBezTo>
                    <a:pt x="0" y="3521"/>
                    <a:pt x="1006" y="4541"/>
                    <a:pt x="2257" y="4541"/>
                  </a:cubicBezTo>
                  <a:cubicBezTo>
                    <a:pt x="3507" y="4541"/>
                    <a:pt x="4526" y="3521"/>
                    <a:pt x="4526" y="2271"/>
                  </a:cubicBezTo>
                  <a:cubicBezTo>
                    <a:pt x="4526" y="1020"/>
                    <a:pt x="3507" y="1"/>
                    <a:pt x="2257" y="1"/>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8"/>
            <p:cNvSpPr/>
            <p:nvPr/>
          </p:nvSpPr>
          <p:spPr>
            <a:xfrm rot="-5400000">
              <a:off x="3113445" y="152971"/>
              <a:ext cx="171551" cy="171551"/>
            </a:xfrm>
            <a:custGeom>
              <a:avLst/>
              <a:gdLst/>
              <a:ahLst/>
              <a:cxnLst/>
              <a:rect l="l" t="t" r="r" b="b"/>
              <a:pathLst>
                <a:path w="4527" h="4527" extrusionOk="0">
                  <a:moveTo>
                    <a:pt x="2257" y="0"/>
                  </a:moveTo>
                  <a:cubicBezTo>
                    <a:pt x="1006" y="0"/>
                    <a:pt x="0" y="1006"/>
                    <a:pt x="0" y="2270"/>
                  </a:cubicBezTo>
                  <a:cubicBezTo>
                    <a:pt x="0" y="3520"/>
                    <a:pt x="1006" y="4526"/>
                    <a:pt x="2257" y="4526"/>
                  </a:cubicBezTo>
                  <a:cubicBezTo>
                    <a:pt x="3521" y="4526"/>
                    <a:pt x="4527" y="3520"/>
                    <a:pt x="4527" y="2270"/>
                  </a:cubicBezTo>
                  <a:cubicBezTo>
                    <a:pt x="4527" y="1006"/>
                    <a:pt x="3521" y="0"/>
                    <a:pt x="2257" y="0"/>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8"/>
            <p:cNvSpPr/>
            <p:nvPr/>
          </p:nvSpPr>
          <p:spPr>
            <a:xfrm rot="-5400000">
              <a:off x="3113179" y="387089"/>
              <a:ext cx="172081" cy="171551"/>
            </a:xfrm>
            <a:custGeom>
              <a:avLst/>
              <a:gdLst/>
              <a:ahLst/>
              <a:cxnLst/>
              <a:rect l="l" t="t" r="r" b="b"/>
              <a:pathLst>
                <a:path w="4541" h="4527" extrusionOk="0">
                  <a:moveTo>
                    <a:pt x="2271" y="0"/>
                  </a:moveTo>
                  <a:cubicBezTo>
                    <a:pt x="1020" y="0"/>
                    <a:pt x="1" y="1006"/>
                    <a:pt x="1" y="2270"/>
                  </a:cubicBezTo>
                  <a:cubicBezTo>
                    <a:pt x="1" y="3520"/>
                    <a:pt x="1020" y="4526"/>
                    <a:pt x="2271" y="4526"/>
                  </a:cubicBezTo>
                  <a:cubicBezTo>
                    <a:pt x="3521" y="4526"/>
                    <a:pt x="4541" y="3520"/>
                    <a:pt x="4541" y="2270"/>
                  </a:cubicBezTo>
                  <a:cubicBezTo>
                    <a:pt x="4541" y="1006"/>
                    <a:pt x="3521" y="0"/>
                    <a:pt x="2271" y="0"/>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8"/>
            <p:cNvSpPr/>
            <p:nvPr/>
          </p:nvSpPr>
          <p:spPr>
            <a:xfrm rot="-5400000">
              <a:off x="2878796" y="152706"/>
              <a:ext cx="171551" cy="172081"/>
            </a:xfrm>
            <a:custGeom>
              <a:avLst/>
              <a:gdLst/>
              <a:ahLst/>
              <a:cxnLst/>
              <a:rect l="l" t="t" r="r" b="b"/>
              <a:pathLst>
                <a:path w="4527" h="4541" extrusionOk="0">
                  <a:moveTo>
                    <a:pt x="2257" y="1"/>
                  </a:moveTo>
                  <a:cubicBezTo>
                    <a:pt x="1006" y="1"/>
                    <a:pt x="0" y="1020"/>
                    <a:pt x="0" y="2271"/>
                  </a:cubicBezTo>
                  <a:cubicBezTo>
                    <a:pt x="0" y="3521"/>
                    <a:pt x="1006" y="4541"/>
                    <a:pt x="2257" y="4541"/>
                  </a:cubicBezTo>
                  <a:cubicBezTo>
                    <a:pt x="3521" y="4541"/>
                    <a:pt x="4527" y="3521"/>
                    <a:pt x="4527" y="2271"/>
                  </a:cubicBezTo>
                  <a:cubicBezTo>
                    <a:pt x="4527" y="1020"/>
                    <a:pt x="3521" y="1"/>
                    <a:pt x="2257" y="1"/>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8"/>
            <p:cNvSpPr/>
            <p:nvPr/>
          </p:nvSpPr>
          <p:spPr>
            <a:xfrm rot="-5400000">
              <a:off x="2878531" y="386824"/>
              <a:ext cx="172081" cy="172081"/>
            </a:xfrm>
            <a:custGeom>
              <a:avLst/>
              <a:gdLst/>
              <a:ahLst/>
              <a:cxnLst/>
              <a:rect l="l" t="t" r="r" b="b"/>
              <a:pathLst>
                <a:path w="4541" h="4541" extrusionOk="0">
                  <a:moveTo>
                    <a:pt x="2271" y="1"/>
                  </a:moveTo>
                  <a:cubicBezTo>
                    <a:pt x="1020" y="1"/>
                    <a:pt x="1" y="1020"/>
                    <a:pt x="1" y="2271"/>
                  </a:cubicBezTo>
                  <a:cubicBezTo>
                    <a:pt x="1" y="3521"/>
                    <a:pt x="1020" y="4541"/>
                    <a:pt x="2271" y="4541"/>
                  </a:cubicBezTo>
                  <a:cubicBezTo>
                    <a:pt x="3521" y="4541"/>
                    <a:pt x="4541" y="3521"/>
                    <a:pt x="4541" y="2271"/>
                  </a:cubicBezTo>
                  <a:cubicBezTo>
                    <a:pt x="4541" y="1020"/>
                    <a:pt x="3521" y="1"/>
                    <a:pt x="2271" y="1"/>
                  </a:cubicBezTo>
                  <a:close/>
                </a:path>
              </a:pathLst>
            </a:custGeom>
            <a:gradFill>
              <a:gsLst>
                <a:gs pos="0">
                  <a:schemeClr val="dk2"/>
                </a:gs>
                <a:gs pos="58999">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1A2466EF-7127-5D81-C94B-BB3AEED912D2}"/>
              </a:ext>
            </a:extLst>
          </p:cNvPr>
          <p:cNvSpPr txBox="1">
            <a:spLocks noChangeArrowheads="1"/>
          </p:cNvSpPr>
          <p:nvPr/>
        </p:nvSpPr>
        <p:spPr bwMode="auto">
          <a:xfrm>
            <a:off x="609600" y="773621"/>
            <a:ext cx="43632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vi-VN" altLang="vi-VN" sz="2400" kern="1200" dirty="0">
                <a:latin typeface="+mj-lt"/>
                <a:ea typeface="+mn-ea"/>
                <a:cs typeface="Arial" panose="020B0604020202020204" pitchFamily="34" charset="0"/>
              </a:rPr>
              <a:t>Hãy mô tả sự biến đổi năng lượng của quả bóng</a:t>
            </a:r>
            <a:r>
              <a:rPr lang="en-US" altLang="vi-VN" sz="2400" kern="1200" dirty="0">
                <a:latin typeface="+mj-lt"/>
                <a:ea typeface="+mn-ea"/>
                <a:cs typeface="Arial" panose="020B0604020202020204" pitchFamily="34" charset="0"/>
              </a:rPr>
              <a:t>.</a:t>
            </a:r>
          </a:p>
        </p:txBody>
      </p:sp>
      <p:pic>
        <p:nvPicPr>
          <p:cNvPr id="6" name="Picture 5">
            <a:extLst>
              <a:ext uri="{FF2B5EF4-FFF2-40B4-BE49-F238E27FC236}">
                <a16:creationId xmlns:a16="http://schemas.microsoft.com/office/drawing/2014/main" id="{BDEB5F85-12F9-4559-C6CD-879FC1EED0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8499" t="50972" r="40327" b="21043"/>
          <a:stretch>
            <a:fillRect/>
          </a:stretch>
        </p:blipFill>
        <p:spPr bwMode="auto">
          <a:xfrm>
            <a:off x="5242560" y="617855"/>
            <a:ext cx="3733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a:extLst>
              <a:ext uri="{FF2B5EF4-FFF2-40B4-BE49-F238E27FC236}">
                <a16:creationId xmlns:a16="http://schemas.microsoft.com/office/drawing/2014/main" id="{CE52A604-5331-7361-9A4D-139B8DF01A83}"/>
              </a:ext>
            </a:extLst>
          </p:cNvPr>
          <p:cNvSpPr txBox="1">
            <a:spLocks noChangeArrowheads="1"/>
          </p:cNvSpPr>
          <p:nvPr/>
        </p:nvSpPr>
        <p:spPr bwMode="auto">
          <a:xfrm>
            <a:off x="609600" y="2100565"/>
            <a:ext cx="473202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vi-VN" altLang="vi-VN" sz="2400" kern="1200" dirty="0">
                <a:latin typeface="+mj-lt"/>
                <a:ea typeface="+mn-ea"/>
                <a:cs typeface="Arial" panose="020B0604020202020204" pitchFamily="34" charset="0"/>
              </a:rPr>
              <a:t>Khi quả bóng đi lên, đi xuống, chạm đất thì vận tốc</a:t>
            </a:r>
            <a:r>
              <a:rPr lang="en-US" altLang="vi-VN" sz="2400" kern="1200" dirty="0">
                <a:latin typeface="+mj-lt"/>
                <a:ea typeface="+mn-ea"/>
                <a:cs typeface="Arial" panose="020B0604020202020204" pitchFamily="34" charset="0"/>
              </a:rPr>
              <a:t> </a:t>
            </a:r>
            <a:r>
              <a:rPr lang="en-US" altLang="vi-VN" sz="2400" kern="1200" dirty="0">
                <a:latin typeface="Times New Roman" panose="02020603050405020304" pitchFamily="18" charset="0"/>
                <a:ea typeface="+mn-ea"/>
                <a:cs typeface="Times New Roman" panose="02020603050405020304" pitchFamily="18" charset="0"/>
              </a:rPr>
              <a:t>đ</a:t>
            </a:r>
            <a:r>
              <a:rPr lang="vi-VN" altLang="vi-VN" sz="2400" kern="1200" dirty="0">
                <a:latin typeface="+mj-lt"/>
                <a:ea typeface="+mn-ea"/>
                <a:cs typeface="Arial" panose="020B0604020202020204" pitchFamily="34" charset="0"/>
              </a:rPr>
              <a:t>ộ cao của bóng thay đổi như thế nào? Sự chuyển hóa năng lượng ra sao?</a:t>
            </a:r>
            <a:endParaRPr lang="en-US" altLang="vi-VN" sz="2400" kern="1200" dirty="0">
              <a:latin typeface="+mj-lt"/>
              <a:ea typeface="+mn-ea"/>
              <a:cs typeface="Arial" panose="020B0604020202020204" pitchFamily="34" charset="0"/>
            </a:endParaRPr>
          </a:p>
        </p:txBody>
      </p:sp>
    </p:spTree>
    <p:extLst>
      <p:ext uri="{BB962C8B-B14F-4D97-AF65-F5344CB8AC3E}">
        <p14:creationId xmlns:p14="http://schemas.microsoft.com/office/powerpoint/2010/main" val="94212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par>
                          <p:cTn id="13" fill="hold">
                            <p:stCondLst>
                              <p:cond delay="500"/>
                            </p:stCondLst>
                            <p:childTnLst>
                              <p:par>
                                <p:cTn id="14" presetID="4" presetClass="entr" presetSubtype="16" fill="hold"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box(in)">
                                      <p:cBhvr>
                                        <p:cTn id="1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sp>
        <p:nvSpPr>
          <p:cNvPr id="2" name="Title 1">
            <a:extLst>
              <a:ext uri="{FF2B5EF4-FFF2-40B4-BE49-F238E27FC236}">
                <a16:creationId xmlns:a16="http://schemas.microsoft.com/office/drawing/2014/main" id="{46FE8DCF-5793-4F83-A7BB-B907A23452CF}"/>
              </a:ext>
            </a:extLst>
          </p:cNvPr>
          <p:cNvSpPr>
            <a:spLocks noGrp="1"/>
          </p:cNvSpPr>
          <p:nvPr>
            <p:ph type="title"/>
          </p:nvPr>
        </p:nvSpPr>
        <p:spPr>
          <a:xfrm>
            <a:off x="695915" y="356050"/>
            <a:ext cx="7728085" cy="661675"/>
          </a:xfrm>
        </p:spPr>
        <p:txBody>
          <a:bodyPr/>
          <a:lstStyle/>
          <a:p>
            <a:pPr algn="l"/>
            <a:r>
              <a:rPr lang="en-US" sz="2400" b="0" dirty="0">
                <a:solidFill>
                  <a:schemeClr val="bg1">
                    <a:lumMod val="10000"/>
                  </a:schemeClr>
                </a:solidFill>
                <a:latin typeface="Times New Roman" panose="02020603050405020304" pitchFamily="18" charset="0"/>
                <a:cs typeface="Times New Roman" panose="02020603050405020304" pitchFamily="18" charset="0"/>
              </a:rPr>
              <a:t>- Khi </a:t>
            </a:r>
            <a:r>
              <a:rPr lang="en-US" sz="2400" b="0" dirty="0" err="1">
                <a:solidFill>
                  <a:schemeClr val="bg1">
                    <a:lumMod val="10000"/>
                  </a:schemeClr>
                </a:solidFill>
                <a:latin typeface="Times New Roman" panose="02020603050405020304" pitchFamily="18" charset="0"/>
                <a:cs typeface="Times New Roman" panose="02020603050405020304" pitchFamily="18" charset="0"/>
              </a:rPr>
              <a:t>quả</a:t>
            </a:r>
            <a:r>
              <a:rPr lang="en-US" sz="2400" b="0" dirty="0">
                <a:solidFill>
                  <a:schemeClr val="bg1">
                    <a:lumMod val="10000"/>
                  </a:schemeClr>
                </a:solidFill>
                <a:latin typeface="Times New Roman" panose="02020603050405020304" pitchFamily="18" charset="0"/>
                <a:cs typeface="Times New Roman" panose="02020603050405020304" pitchFamily="18" charset="0"/>
              </a:rPr>
              <a:t> </a:t>
            </a:r>
            <a:r>
              <a:rPr lang="en-US" sz="2400" b="0" dirty="0" err="1">
                <a:solidFill>
                  <a:schemeClr val="bg1">
                    <a:lumMod val="10000"/>
                  </a:schemeClr>
                </a:solidFill>
                <a:latin typeface="Times New Roman" panose="02020603050405020304" pitchFamily="18" charset="0"/>
                <a:cs typeface="Times New Roman" panose="02020603050405020304" pitchFamily="18" charset="0"/>
              </a:rPr>
              <a:t>bóng</a:t>
            </a:r>
            <a:r>
              <a:rPr lang="en-US" sz="2400" b="0" dirty="0">
                <a:solidFill>
                  <a:schemeClr val="bg1">
                    <a:lumMod val="10000"/>
                  </a:schemeClr>
                </a:solidFill>
                <a:latin typeface="Times New Roman" panose="02020603050405020304" pitchFamily="18" charset="0"/>
                <a:cs typeface="Times New Roman" panose="02020603050405020304" pitchFamily="18" charset="0"/>
              </a:rPr>
              <a:t> </a:t>
            </a:r>
            <a:r>
              <a:rPr lang="en-US" sz="2400" b="0" dirty="0" err="1">
                <a:solidFill>
                  <a:schemeClr val="bg1">
                    <a:lumMod val="10000"/>
                  </a:schemeClr>
                </a:solidFill>
                <a:latin typeface="Times New Roman" panose="02020603050405020304" pitchFamily="18" charset="0"/>
                <a:cs typeface="Times New Roman" panose="02020603050405020304" pitchFamily="18" charset="0"/>
              </a:rPr>
              <a:t>đi</a:t>
            </a:r>
            <a:r>
              <a:rPr lang="en-US" sz="2400" b="0" dirty="0">
                <a:solidFill>
                  <a:schemeClr val="bg1">
                    <a:lumMod val="10000"/>
                  </a:schemeClr>
                </a:solidFill>
                <a:latin typeface="Times New Roman" panose="02020603050405020304" pitchFamily="18" charset="0"/>
                <a:cs typeface="Times New Roman" panose="02020603050405020304" pitchFamily="18" charset="0"/>
              </a:rPr>
              <a:t> </a:t>
            </a:r>
            <a:r>
              <a:rPr lang="en-US" sz="2400" b="0" dirty="0" err="1">
                <a:solidFill>
                  <a:schemeClr val="bg1">
                    <a:lumMod val="10000"/>
                  </a:schemeClr>
                </a:solidFill>
                <a:latin typeface="Times New Roman" panose="02020603050405020304" pitchFamily="18" charset="0"/>
                <a:cs typeface="Times New Roman" panose="02020603050405020304" pitchFamily="18" charset="0"/>
              </a:rPr>
              <a:t>lên</a:t>
            </a:r>
            <a:r>
              <a:rPr lang="en-US" sz="2400" b="0" dirty="0">
                <a:solidFill>
                  <a:schemeClr val="bg1">
                    <a:lumMod val="10000"/>
                  </a:schemeClr>
                </a:solidFill>
                <a:latin typeface="Times New Roman" panose="02020603050405020304" pitchFamily="18" charset="0"/>
                <a:cs typeface="Times New Roman" panose="02020603050405020304" pitchFamily="18" charset="0"/>
              </a:rPr>
              <a:t> </a:t>
            </a:r>
            <a:r>
              <a:rPr lang="en-US" sz="2400" b="0" dirty="0" err="1">
                <a:solidFill>
                  <a:schemeClr val="bg1">
                    <a:lumMod val="10000"/>
                  </a:schemeClr>
                </a:solidFill>
                <a:latin typeface="Times New Roman" panose="02020603050405020304" pitchFamily="18" charset="0"/>
                <a:cs typeface="Times New Roman" panose="02020603050405020304" pitchFamily="18" charset="0"/>
              </a:rPr>
              <a:t>thì</a:t>
            </a:r>
            <a:r>
              <a:rPr lang="en-US" sz="2400" b="0" dirty="0">
                <a:solidFill>
                  <a:schemeClr val="bg1">
                    <a:lumMod val="10000"/>
                  </a:schemeClr>
                </a:solidFill>
                <a:latin typeface="Times New Roman" panose="02020603050405020304" pitchFamily="18" charset="0"/>
                <a:cs typeface="Times New Roman" panose="02020603050405020304" pitchFamily="18" charset="0"/>
              </a:rPr>
              <a:t> độ </a:t>
            </a:r>
            <a:r>
              <a:rPr lang="en-US" sz="2400" b="0" dirty="0" err="1">
                <a:solidFill>
                  <a:schemeClr val="bg1">
                    <a:lumMod val="10000"/>
                  </a:schemeClr>
                </a:solidFill>
                <a:latin typeface="Times New Roman" panose="02020603050405020304" pitchFamily="18" charset="0"/>
                <a:cs typeface="Times New Roman" panose="02020603050405020304" pitchFamily="18" charset="0"/>
              </a:rPr>
              <a:t>cao</a:t>
            </a:r>
            <a:r>
              <a:rPr lang="en-US" sz="2400" b="0" dirty="0">
                <a:solidFill>
                  <a:schemeClr val="bg1">
                    <a:lumMod val="10000"/>
                  </a:schemeClr>
                </a:solidFill>
                <a:latin typeface="Times New Roman" panose="02020603050405020304" pitchFamily="18" charset="0"/>
                <a:cs typeface="Times New Roman" panose="02020603050405020304" pitchFamily="18" charset="0"/>
              </a:rPr>
              <a:t> </a:t>
            </a:r>
            <a:r>
              <a:rPr lang="en-US" sz="2400" b="0" dirty="0" err="1">
                <a:solidFill>
                  <a:schemeClr val="bg1">
                    <a:lumMod val="10000"/>
                  </a:schemeClr>
                </a:solidFill>
                <a:latin typeface="Times New Roman" panose="02020603050405020304" pitchFamily="18" charset="0"/>
                <a:cs typeface="Times New Roman" panose="02020603050405020304" pitchFamily="18" charset="0"/>
              </a:rPr>
              <a:t>tăng</a:t>
            </a:r>
            <a:r>
              <a:rPr lang="en-US" sz="2400" b="0" dirty="0">
                <a:solidFill>
                  <a:schemeClr val="bg1">
                    <a:lumMod val="10000"/>
                  </a:schemeClr>
                </a:solidFill>
                <a:latin typeface="Times New Roman" panose="02020603050405020304" pitchFamily="18" charset="0"/>
                <a:cs typeface="Times New Roman" panose="02020603050405020304" pitchFamily="18" charset="0"/>
              </a:rPr>
              <a:t> </a:t>
            </a:r>
            <a:r>
              <a:rPr lang="en-US" sz="2400" b="0" dirty="0" err="1">
                <a:solidFill>
                  <a:schemeClr val="bg1">
                    <a:lumMod val="10000"/>
                  </a:schemeClr>
                </a:solidFill>
                <a:latin typeface="Times New Roman" panose="02020603050405020304" pitchFamily="18" charset="0"/>
                <a:cs typeface="Times New Roman" panose="02020603050405020304" pitchFamily="18" charset="0"/>
              </a:rPr>
              <a:t>lên</a:t>
            </a:r>
            <a:r>
              <a:rPr lang="en-US" sz="2400" b="0" dirty="0">
                <a:solidFill>
                  <a:schemeClr val="bg1">
                    <a:lumMod val="10000"/>
                  </a:schemeClr>
                </a:solidFill>
                <a:latin typeface="Times New Roman" panose="02020603050405020304" pitchFamily="18" charset="0"/>
                <a:cs typeface="Times New Roman" panose="02020603050405020304" pitchFamily="18" charset="0"/>
              </a:rPr>
              <a:t>, </a:t>
            </a:r>
            <a:r>
              <a:rPr lang="en-US" sz="2400" b="0" dirty="0" err="1">
                <a:solidFill>
                  <a:schemeClr val="bg1">
                    <a:lumMod val="10000"/>
                  </a:schemeClr>
                </a:solidFill>
                <a:latin typeface="Times New Roman" panose="02020603050405020304" pitchFamily="18" charset="0"/>
                <a:cs typeface="Times New Roman" panose="02020603050405020304" pitchFamily="18" charset="0"/>
              </a:rPr>
              <a:t>vận</a:t>
            </a:r>
            <a:r>
              <a:rPr lang="en-US" sz="2400" b="0" dirty="0">
                <a:solidFill>
                  <a:schemeClr val="bg1">
                    <a:lumMod val="10000"/>
                  </a:schemeClr>
                </a:solidFill>
                <a:latin typeface="Times New Roman" panose="02020603050405020304" pitchFamily="18" charset="0"/>
                <a:cs typeface="Times New Roman" panose="02020603050405020304" pitchFamily="18" charset="0"/>
              </a:rPr>
              <a:t> </a:t>
            </a:r>
            <a:r>
              <a:rPr lang="en-US" sz="2400" b="0" dirty="0" err="1">
                <a:solidFill>
                  <a:schemeClr val="bg1">
                    <a:lumMod val="10000"/>
                  </a:schemeClr>
                </a:solidFill>
                <a:latin typeface="Times New Roman" panose="02020603050405020304" pitchFamily="18" charset="0"/>
                <a:cs typeface="Times New Roman" panose="02020603050405020304" pitchFamily="18" charset="0"/>
              </a:rPr>
              <a:t>tốc</a:t>
            </a:r>
            <a:r>
              <a:rPr lang="en-US" sz="2400" b="0" dirty="0">
                <a:solidFill>
                  <a:schemeClr val="bg1">
                    <a:lumMod val="10000"/>
                  </a:schemeClr>
                </a:solidFill>
                <a:latin typeface="Times New Roman" panose="02020603050405020304" pitchFamily="18" charset="0"/>
                <a:cs typeface="Times New Roman" panose="02020603050405020304" pitchFamily="18" charset="0"/>
              </a:rPr>
              <a:t> </a:t>
            </a:r>
            <a:r>
              <a:rPr lang="en-US" sz="2400" b="0" dirty="0" err="1">
                <a:solidFill>
                  <a:schemeClr val="bg1">
                    <a:lumMod val="10000"/>
                  </a:schemeClr>
                </a:solidFill>
                <a:latin typeface="Times New Roman" panose="02020603050405020304" pitchFamily="18" charset="0"/>
                <a:cs typeface="Times New Roman" panose="02020603050405020304" pitchFamily="18" charset="0"/>
              </a:rPr>
              <a:t>giảm</a:t>
            </a:r>
            <a:r>
              <a:rPr lang="en-US" sz="2400" b="0" dirty="0">
                <a:solidFill>
                  <a:schemeClr val="bg1">
                    <a:lumMod val="10000"/>
                  </a:schemeClr>
                </a:solidFill>
                <a:latin typeface="Times New Roman" panose="02020603050405020304" pitchFamily="18" charset="0"/>
                <a:cs typeface="Times New Roman" panose="02020603050405020304" pitchFamily="18" charset="0"/>
              </a:rPr>
              <a:t> </a:t>
            </a:r>
            <a:r>
              <a:rPr lang="en-US" sz="2400" b="0" dirty="0" err="1">
                <a:solidFill>
                  <a:schemeClr val="bg1">
                    <a:lumMod val="10000"/>
                  </a:schemeClr>
                </a:solidFill>
                <a:latin typeface="Times New Roman" panose="02020603050405020304" pitchFamily="18" charset="0"/>
                <a:cs typeface="Times New Roman" panose="02020603050405020304" pitchFamily="18" charset="0"/>
              </a:rPr>
              <a:t>xuống</a:t>
            </a:r>
            <a:r>
              <a:rPr lang="en-US" sz="2400" b="0" dirty="0">
                <a:solidFill>
                  <a:schemeClr val="bg1">
                    <a:lumMod val="10000"/>
                  </a:schemeClr>
                </a:solidFill>
                <a:latin typeface="Times New Roman" panose="02020603050405020304" pitchFamily="18" charset="0"/>
                <a:cs typeface="Times New Roman" panose="02020603050405020304" pitchFamily="18" charset="0"/>
              </a:rPr>
              <a:t> </a:t>
            </a:r>
            <a:r>
              <a:rPr lang="en-US" sz="2400" b="0" dirty="0">
                <a:solidFill>
                  <a:schemeClr val="bg1">
                    <a:lumMod val="10000"/>
                  </a:schemeClr>
                </a:solidFill>
                <a:latin typeface="Times New Roman" panose="02020603050405020304" pitchFamily="18" charset="0"/>
                <a:cs typeface="Times New Roman" panose="02020603050405020304" pitchFamily="18" charset="0"/>
                <a:sym typeface="Wingdings" panose="05000000000000000000" pitchFamily="2" charset="2"/>
              </a:rPr>
              <a:t> động </a:t>
            </a:r>
            <a:r>
              <a:rPr lang="en-US" sz="2400" b="0" dirty="0" err="1">
                <a:solidFill>
                  <a:schemeClr val="bg1">
                    <a:lumMod val="10000"/>
                  </a:schemeClr>
                </a:solidFill>
                <a:latin typeface="Times New Roman" panose="02020603050405020304" pitchFamily="18" charset="0"/>
                <a:cs typeface="Times New Roman" panose="02020603050405020304" pitchFamily="18" charset="0"/>
                <a:sym typeface="Wingdings" panose="05000000000000000000" pitchFamily="2" charset="2"/>
              </a:rPr>
              <a:t>năng</a:t>
            </a:r>
            <a:r>
              <a:rPr lang="en-US" sz="2400" b="0" dirty="0">
                <a:solidFill>
                  <a:schemeClr val="bg1">
                    <a:lumMod val="1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solidFill>
                  <a:schemeClr val="bg1">
                    <a:lumMod val="10000"/>
                  </a:schemeClr>
                </a:solidFill>
                <a:latin typeface="Times New Roman" panose="02020603050405020304" pitchFamily="18" charset="0"/>
                <a:cs typeface="Times New Roman" panose="02020603050405020304" pitchFamily="18" charset="0"/>
                <a:sym typeface="Wingdings" panose="05000000000000000000" pitchFamily="2" charset="2"/>
              </a:rPr>
              <a:t>chuyển</a:t>
            </a:r>
            <a:r>
              <a:rPr lang="en-US" sz="2400" b="0" dirty="0">
                <a:solidFill>
                  <a:schemeClr val="bg1">
                    <a:lumMod val="1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solidFill>
                  <a:schemeClr val="bg1">
                    <a:lumMod val="10000"/>
                  </a:schemeClr>
                </a:solidFill>
                <a:latin typeface="Times New Roman" panose="02020603050405020304" pitchFamily="18" charset="0"/>
                <a:cs typeface="Times New Roman" panose="02020603050405020304" pitchFamily="18" charset="0"/>
                <a:sym typeface="Wingdings" panose="05000000000000000000" pitchFamily="2" charset="2"/>
              </a:rPr>
              <a:t>hóa</a:t>
            </a:r>
            <a:r>
              <a:rPr lang="en-US" sz="2400" b="0" dirty="0">
                <a:solidFill>
                  <a:schemeClr val="bg1">
                    <a:lumMod val="1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solidFill>
                  <a:schemeClr val="bg1">
                    <a:lumMod val="10000"/>
                  </a:schemeClr>
                </a:solidFill>
                <a:latin typeface="Times New Roman" panose="02020603050405020304" pitchFamily="18" charset="0"/>
                <a:cs typeface="Times New Roman" panose="02020603050405020304" pitchFamily="18" charset="0"/>
                <a:sym typeface="Wingdings" panose="05000000000000000000" pitchFamily="2" charset="2"/>
              </a:rPr>
              <a:t>thành</a:t>
            </a:r>
            <a:r>
              <a:rPr lang="en-US" sz="2400" b="0" dirty="0">
                <a:solidFill>
                  <a:schemeClr val="bg1">
                    <a:lumMod val="1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solidFill>
                  <a:schemeClr val="bg1">
                    <a:lumMod val="10000"/>
                  </a:schemeClr>
                </a:solidFill>
                <a:latin typeface="Times New Roman" panose="02020603050405020304" pitchFamily="18" charset="0"/>
                <a:cs typeface="Times New Roman" panose="02020603050405020304" pitchFamily="18" charset="0"/>
                <a:sym typeface="Wingdings" panose="05000000000000000000" pitchFamily="2" charset="2"/>
              </a:rPr>
              <a:t>thế</a:t>
            </a:r>
            <a:r>
              <a:rPr lang="en-US" sz="2400" b="0" dirty="0">
                <a:solidFill>
                  <a:schemeClr val="bg1">
                    <a:lumMod val="1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solidFill>
                  <a:schemeClr val="bg1">
                    <a:lumMod val="10000"/>
                  </a:schemeClr>
                </a:solidFill>
                <a:latin typeface="Times New Roman" panose="02020603050405020304" pitchFamily="18" charset="0"/>
                <a:cs typeface="Times New Roman" panose="02020603050405020304" pitchFamily="18" charset="0"/>
                <a:sym typeface="Wingdings" panose="05000000000000000000" pitchFamily="2" charset="2"/>
              </a:rPr>
              <a:t>năng</a:t>
            </a:r>
            <a:r>
              <a:rPr lang="en-US" sz="2400" b="0" dirty="0">
                <a:solidFill>
                  <a:schemeClr val="bg1">
                    <a:lumMod val="10000"/>
                  </a:schemeClr>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400" b="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86B3573-C120-4B22-B29C-966B65357B6C}"/>
              </a:ext>
            </a:extLst>
          </p:cNvPr>
          <p:cNvSpPr txBox="1"/>
          <p:nvPr/>
        </p:nvSpPr>
        <p:spPr>
          <a:xfrm>
            <a:off x="639271" y="1367554"/>
            <a:ext cx="7727895" cy="83099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rgbClr val="000000"/>
              </a:buClr>
              <a:buSzTx/>
              <a:buFontTx/>
              <a:buChar char="-"/>
              <a:tabLst/>
              <a:defRPr/>
            </a:pPr>
            <a:r>
              <a:rPr kumimoji="0" lang="en-US" sz="2400" b="0" i="0" u="none" strike="noStrike" kern="0" cap="none" spc="0" normalizeH="0" baseline="0" noProof="0" dirty="0">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Arial"/>
              </a:rPr>
              <a:t>Khi </a:t>
            </a:r>
            <a:r>
              <a:rPr kumimoji="0" lang="en-US" sz="2400" b="0" i="0" u="none" strike="noStrike" kern="0" cap="none" spc="0" normalizeH="0" baseline="0" noProof="0" dirty="0" err="1">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Arial"/>
              </a:rPr>
              <a:t>quả</a:t>
            </a:r>
            <a:r>
              <a:rPr kumimoji="0" lang="en-US" sz="2400" b="0" i="0" u="none" strike="noStrike" kern="0" cap="none" spc="0" normalizeH="0" baseline="0" noProof="0" dirty="0">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Arial"/>
              </a:rPr>
              <a:t>bóng</a:t>
            </a:r>
            <a:r>
              <a:rPr kumimoji="0" lang="en-US" sz="2400" b="0" i="0" u="none" strike="noStrike" kern="0" cap="none" spc="0" normalizeH="0" baseline="0" noProof="0" dirty="0">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Arial"/>
              </a:rPr>
              <a:t>đi</a:t>
            </a:r>
            <a:r>
              <a:rPr kumimoji="0" lang="en-US" sz="2400" b="0" i="0" u="none" strike="noStrike" kern="0" cap="none" spc="0" normalizeH="0" baseline="0" noProof="0" dirty="0">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Arial"/>
              </a:rPr>
              <a:t>xuống</a:t>
            </a:r>
            <a:r>
              <a:rPr kumimoji="0" lang="en-US" sz="2400" b="0" i="0" u="none" strike="noStrike" kern="0" cap="none" spc="0" normalizeH="0" baseline="0" noProof="0" dirty="0">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Arial"/>
              </a:rPr>
              <a:t>thì</a:t>
            </a:r>
            <a:r>
              <a:rPr kumimoji="0" lang="en-US" sz="2400" b="0" i="0" u="none" strike="noStrike" kern="0" cap="none" spc="0" normalizeH="0" baseline="0" noProof="0" dirty="0">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Arial"/>
              </a:rPr>
              <a:t> độ </a:t>
            </a:r>
            <a:r>
              <a:rPr kumimoji="0" lang="en-US" sz="2400" b="0" i="0" u="none" strike="noStrike" kern="0" cap="none" spc="0" normalizeH="0" baseline="0" noProof="0" dirty="0" err="1">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Arial"/>
              </a:rPr>
              <a:t>cao</a:t>
            </a:r>
            <a:r>
              <a:rPr kumimoji="0" lang="en-US" sz="2400" b="0" i="0" u="none" strike="noStrike" kern="0" cap="none" spc="0" normalizeH="0" baseline="0" noProof="0" dirty="0">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Arial"/>
              </a:rPr>
              <a:t>giảm</a:t>
            </a:r>
            <a:r>
              <a:rPr kumimoji="0" lang="en-US" sz="2400" b="0" i="0" u="none" strike="noStrike" kern="0" cap="none" spc="0" normalizeH="0" baseline="0" noProof="0" dirty="0">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Arial"/>
              </a:rPr>
              <a:t>vận</a:t>
            </a:r>
            <a:r>
              <a:rPr kumimoji="0" lang="en-US" sz="2400" b="0" i="0" u="none" strike="noStrike" kern="0" cap="none" spc="0" normalizeH="0" baseline="0" noProof="0" dirty="0">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Arial"/>
              </a:rPr>
              <a:t>tốc</a:t>
            </a:r>
            <a:r>
              <a:rPr kumimoji="0" lang="en-US" sz="2400" b="0" i="0" u="none" strike="noStrike" kern="0" cap="none" spc="0" normalizeH="0" baseline="0" noProof="0" dirty="0">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Arial"/>
              </a:rPr>
              <a:t>tăng</a:t>
            </a:r>
            <a:r>
              <a:rPr kumimoji="0" lang="en-US" sz="2400" b="0" i="0" u="none" strike="noStrike" kern="0" cap="none" spc="0" normalizeH="0" baseline="0" noProof="0" dirty="0">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Arial"/>
              </a:rPr>
              <a:t>lên</a:t>
            </a:r>
            <a:r>
              <a:rPr kumimoji="0" lang="en-US" sz="2400" b="0" i="0" u="none" strike="noStrike" kern="0" cap="none" spc="0" normalizeH="0" baseline="0" noProof="0" dirty="0">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2400" b="0" i="0" u="none" strike="noStrike" kern="0" cap="none" spc="0" normalizeH="0" baseline="0" noProof="0" dirty="0" err="1">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thế</a:t>
            </a:r>
            <a:r>
              <a:rPr kumimoji="0" lang="en-US" sz="2400" b="0" i="0" u="none" strike="noStrike" kern="0" cap="none" spc="0" normalizeH="0" baseline="0" noProof="0" dirty="0">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2400" b="0" i="0" u="none" strike="noStrike" kern="0" cap="none" spc="0" normalizeH="0" baseline="0" noProof="0" dirty="0" err="1">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năng</a:t>
            </a:r>
            <a:r>
              <a:rPr kumimoji="0" lang="en-US" sz="2400" b="0" i="0" u="none" strike="noStrike" kern="0" cap="none" spc="0" normalizeH="0" baseline="0" noProof="0" dirty="0">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2400" b="0" i="0" u="none" strike="noStrike" kern="0" cap="none" spc="0" normalizeH="0" baseline="0" noProof="0" dirty="0" err="1">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chuyển</a:t>
            </a:r>
            <a:r>
              <a:rPr kumimoji="0" lang="en-US" sz="2400" b="0" i="0" u="none" strike="noStrike" kern="0" cap="none" spc="0" normalizeH="0" baseline="0" noProof="0" dirty="0">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2400" b="0" i="0" u="none" strike="noStrike" kern="0" cap="none" spc="0" normalizeH="0" baseline="0" noProof="0" dirty="0" err="1">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hóa</a:t>
            </a:r>
            <a:r>
              <a:rPr kumimoji="0" lang="en-US" sz="2400" b="0" i="0" u="none" strike="noStrike" kern="0" cap="none" spc="0" normalizeH="0" baseline="0" noProof="0" dirty="0">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2400" b="0" i="0" u="none" strike="noStrike" kern="0" cap="none" spc="0" normalizeH="0" baseline="0" noProof="0" dirty="0" err="1">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thành</a:t>
            </a:r>
            <a:r>
              <a:rPr kumimoji="0" lang="en-US" sz="2400" b="0" i="0" u="none" strike="noStrike" kern="0" cap="none" spc="0" normalizeH="0" baseline="0" noProof="0" dirty="0">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 động </a:t>
            </a:r>
            <a:r>
              <a:rPr kumimoji="0" lang="en-US" sz="2400" b="0" i="0" u="none" strike="noStrike" kern="0" cap="none" spc="0" normalizeH="0" baseline="0" noProof="0" dirty="0" err="1">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năng</a:t>
            </a:r>
            <a:r>
              <a:rPr kumimoji="0" lang="en-US" sz="2400" b="0" i="0" u="none" strike="noStrike" kern="0" cap="none" spc="0" normalizeH="0" baseline="0" noProof="0" dirty="0">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p>
        </p:txBody>
      </p:sp>
      <p:sp>
        <p:nvSpPr>
          <p:cNvPr id="4" name="TextBox 3">
            <a:extLst>
              <a:ext uri="{FF2B5EF4-FFF2-40B4-BE49-F238E27FC236}">
                <a16:creationId xmlns:a16="http://schemas.microsoft.com/office/drawing/2014/main" id="{3B09777B-6B8D-4123-B2A1-A142C9ECD339}"/>
              </a:ext>
            </a:extLst>
          </p:cNvPr>
          <p:cNvSpPr txBox="1"/>
          <p:nvPr/>
        </p:nvSpPr>
        <p:spPr>
          <a:xfrm>
            <a:off x="695915" y="2410074"/>
            <a:ext cx="7727895" cy="120032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rgbClr val="000000"/>
              </a:buClr>
              <a:buSzTx/>
              <a:buFontTx/>
              <a:buChar char="-"/>
              <a:tabLst/>
              <a:defRPr/>
            </a:pPr>
            <a:r>
              <a:rPr kumimoji="0" lang="en-US" sz="2400" b="0" i="0" u="none" strike="noStrike" kern="0" cap="none" spc="0" normalizeH="0" baseline="0" noProof="0" dirty="0">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Arial"/>
              </a:rPr>
              <a:t>Khi </a:t>
            </a:r>
            <a:r>
              <a:rPr kumimoji="0" lang="en-US" sz="2400" b="0" i="0" u="none" strike="noStrike" kern="0" cap="none" spc="0" normalizeH="0" baseline="0" noProof="0" dirty="0" err="1">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Arial"/>
              </a:rPr>
              <a:t>quả</a:t>
            </a:r>
            <a:r>
              <a:rPr kumimoji="0" lang="en-US" sz="2400" b="0" i="0" u="none" strike="noStrike" kern="0" cap="none" spc="0" normalizeH="0" baseline="0" noProof="0" dirty="0">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Arial"/>
              </a:rPr>
              <a:t>bóng</a:t>
            </a:r>
            <a:r>
              <a:rPr kumimoji="0" lang="en-US" sz="2400" b="0" i="0" u="none" strike="noStrike" kern="0" cap="none" spc="0" normalizeH="0" baseline="0" noProof="0" dirty="0">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Arial"/>
              </a:rPr>
              <a:t>chạm</a:t>
            </a:r>
            <a:r>
              <a:rPr kumimoji="0" lang="en-US" sz="2400" b="0" i="0" u="none" strike="noStrike" kern="0" cap="none" spc="0" normalizeH="0" baseline="0" noProof="0" dirty="0">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Arial"/>
              </a:rPr>
              <a:t>mặt</a:t>
            </a:r>
            <a:r>
              <a:rPr kumimoji="0" lang="en-US" sz="2400" b="0" i="0" u="none" strike="noStrike" kern="0" cap="none" spc="0" normalizeH="0" baseline="0" noProof="0" dirty="0">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Arial"/>
              </a:rPr>
              <a:t>đất</a:t>
            </a:r>
            <a:endParaRPr kumimoji="0" lang="en-US" sz="2400" b="0" i="0" u="none" strike="noStrike" kern="0" cap="none" spc="0" normalizeH="0" baseline="0" noProof="0" dirty="0">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2400" b="0" i="0" u="none" strike="noStrike" kern="0" cap="none" spc="0" normalizeH="0" baseline="0" noProof="0" dirty="0" err="1">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Một</a:t>
            </a:r>
            <a:r>
              <a:rPr kumimoji="0" lang="en-US" sz="2400" b="0" i="0" u="none" strike="noStrike" kern="0" cap="none" spc="0" normalizeH="0" baseline="0" noProof="0" dirty="0">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2400" b="0" i="0" u="none" strike="noStrike" kern="0" cap="none" spc="0" normalizeH="0" baseline="0" noProof="0" dirty="0" err="1">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phần</a:t>
            </a:r>
            <a:r>
              <a:rPr kumimoji="0" lang="en-US" sz="2400" b="0" i="0" u="none" strike="noStrike" kern="0" cap="none" spc="0" normalizeH="0" baseline="0" noProof="0" dirty="0">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2400" b="0" i="0" u="none" strike="noStrike" kern="0" cap="none" spc="0" normalizeH="0" baseline="0" noProof="0" dirty="0" err="1">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năng</a:t>
            </a:r>
            <a:r>
              <a:rPr kumimoji="0" lang="en-US" sz="2400" b="0" i="0" u="none" strike="noStrike" kern="0" cap="none" spc="0" normalizeH="0" baseline="0" noProof="0" dirty="0">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2400" b="0" i="0" u="none" strike="noStrike" kern="0" cap="none" spc="0" normalizeH="0" baseline="0" noProof="0" dirty="0" err="1">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lượng</a:t>
            </a:r>
            <a:r>
              <a:rPr kumimoji="0" lang="en-US" sz="2400" b="0" i="0" u="none" strike="noStrike" kern="0" cap="none" spc="0" normalizeH="0" baseline="0" noProof="0" dirty="0">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2400" b="0" i="0" u="none" strike="noStrike" kern="0" cap="none" spc="0" normalizeH="0" baseline="0" noProof="0" dirty="0" err="1">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đã</a:t>
            </a:r>
            <a:r>
              <a:rPr kumimoji="0" lang="en-US" sz="2400" b="0" i="0" u="none" strike="noStrike" kern="0" cap="none" spc="0" normalizeH="0" baseline="0" noProof="0" dirty="0">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2400" b="0" i="0" u="none" strike="noStrike" kern="0" cap="none" spc="0" normalizeH="0" baseline="0" noProof="0" dirty="0" err="1">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chuyển</a:t>
            </a:r>
            <a:r>
              <a:rPr kumimoji="0" lang="en-US" sz="2400" b="0" i="0" u="none" strike="noStrike" kern="0" cap="none" spc="0" normalizeH="0" baseline="0" noProof="0" dirty="0">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2400" b="0" i="0" u="none" strike="noStrike" kern="0" cap="none" spc="0" normalizeH="0" baseline="0" noProof="0" dirty="0" err="1">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hóa</a:t>
            </a:r>
            <a:r>
              <a:rPr kumimoji="0" lang="en-US" sz="2400" b="0" i="0" u="none" strike="noStrike" kern="0" cap="none" spc="0" normalizeH="0" baseline="0" noProof="0" dirty="0">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2400" b="0" i="0" u="none" strike="noStrike" kern="0" cap="none" spc="0" normalizeH="0" baseline="0" noProof="0" dirty="0" err="1">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thành</a:t>
            </a:r>
            <a:r>
              <a:rPr kumimoji="0" lang="en-US" sz="2400" b="0" i="0" u="none" strike="noStrike" kern="0" cap="none" spc="0" normalizeH="0" baseline="0" noProof="0" dirty="0">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2400" b="0" i="0" u="none" strike="noStrike" kern="0" cap="none" spc="0" normalizeH="0" baseline="0" noProof="0" dirty="0" err="1">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nhiệt</a:t>
            </a:r>
            <a:r>
              <a:rPr kumimoji="0" lang="en-US" sz="2400" b="0" i="0" u="none" strike="noStrike" kern="0" cap="none" spc="0" normalizeH="0" baseline="0" noProof="0" dirty="0">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2400" b="0" i="0" u="none" strike="noStrike" kern="0" cap="none" spc="0" normalizeH="0" baseline="0" noProof="0" dirty="0" err="1">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năng</a:t>
            </a:r>
            <a:r>
              <a:rPr kumimoji="0" lang="en-US" sz="2400" b="0" i="0" u="none" strike="noStrike" kern="0" cap="none" spc="0" normalizeH="0" baseline="0" noProof="0" dirty="0">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2400" b="0" i="0" u="none" strike="noStrike" kern="0" cap="none" spc="0" normalizeH="0" baseline="0" noProof="0" dirty="0" err="1">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và</a:t>
            </a:r>
            <a:r>
              <a:rPr kumimoji="0" lang="en-US" sz="2400" b="0" i="0" u="none" strike="noStrike" kern="0" cap="none" spc="0" normalizeH="0" baseline="0" noProof="0" dirty="0">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2400" b="0" i="0" u="none" strike="noStrike" kern="0" cap="none" spc="0" normalizeH="0" baseline="0" noProof="0" dirty="0" err="1">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năng</a:t>
            </a:r>
            <a:r>
              <a:rPr kumimoji="0" lang="en-US" sz="2400" b="0" i="0" u="none" strike="noStrike" kern="0" cap="none" spc="0" normalizeH="0" baseline="0" noProof="0" dirty="0">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2400" b="0" i="0" u="none" strike="noStrike" kern="0" cap="none" spc="0" normalizeH="0" baseline="0" noProof="0" dirty="0" err="1">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lượng</a:t>
            </a:r>
            <a:r>
              <a:rPr kumimoji="0" lang="en-US" sz="2400" b="0" i="0" u="none" strike="noStrike" kern="0" cap="none" spc="0" normalizeH="0" baseline="0" noProof="0" dirty="0">
                <a:ln>
                  <a:noFill/>
                </a:ln>
                <a:solidFill>
                  <a:srgbClr val="F5FBFF">
                    <a:lumMod val="10000"/>
                  </a:srgb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 âm.</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p>
        </p:txBody>
      </p:sp>
    </p:spTree>
    <p:extLst>
      <p:ext uri="{BB962C8B-B14F-4D97-AF65-F5344CB8AC3E}">
        <p14:creationId xmlns:p14="http://schemas.microsoft.com/office/powerpoint/2010/main" val="389781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2" name="Text Box 8">
            <a:extLst>
              <a:ext uri="{FF2B5EF4-FFF2-40B4-BE49-F238E27FC236}">
                <a16:creationId xmlns:a16="http://schemas.microsoft.com/office/drawing/2014/main" id="{D8BED0AE-F8CB-1216-82AA-33C53EE723B6}"/>
              </a:ext>
            </a:extLst>
          </p:cNvPr>
          <p:cNvSpPr txBox="1">
            <a:spLocks noChangeArrowheads="1"/>
          </p:cNvSpPr>
          <p:nvPr/>
        </p:nvSpPr>
        <p:spPr bwMode="auto">
          <a:xfrm>
            <a:off x="451129" y="2726207"/>
            <a:ext cx="2225307" cy="461665"/>
          </a:xfrm>
          <a:prstGeom prst="rect">
            <a:avLst/>
          </a:prstGeom>
          <a:solidFill>
            <a:schemeClr val="folHlink"/>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685800" fontAlgn="base">
              <a:spcBef>
                <a:spcPct val="50000"/>
              </a:spcBef>
              <a:spcAft>
                <a:spcPct val="0"/>
              </a:spcAft>
              <a:buClrTx/>
            </a:pPr>
            <a:r>
              <a:rPr lang="en-US" altLang="vi-VN" sz="2400" kern="1200" dirty="0">
                <a:latin typeface="Arial" panose="020B0604020202020204" pitchFamily="34" charset="0"/>
                <a:ea typeface="+mn-ea"/>
                <a:cs typeface="Arial" panose="020B0604020202020204" pitchFamily="34" charset="0"/>
              </a:rPr>
              <a:t>Động </a:t>
            </a:r>
            <a:r>
              <a:rPr lang="en-US" altLang="vi-VN" sz="2400" kern="1200" dirty="0" err="1">
                <a:latin typeface="Arial" panose="020B0604020202020204" pitchFamily="34" charset="0"/>
                <a:ea typeface="+mn-ea"/>
                <a:cs typeface="Arial" panose="020B0604020202020204" pitchFamily="34" charset="0"/>
              </a:rPr>
              <a:t>năng</a:t>
            </a:r>
            <a:endParaRPr lang="en-US" altLang="vi-VN" sz="2400" kern="1200" dirty="0">
              <a:latin typeface="Arial" panose="020B0604020202020204" pitchFamily="34" charset="0"/>
              <a:ea typeface="+mn-ea"/>
              <a:cs typeface="Arial" panose="020B0604020202020204" pitchFamily="34" charset="0"/>
            </a:endParaRPr>
          </a:p>
        </p:txBody>
      </p:sp>
      <p:grpSp>
        <p:nvGrpSpPr>
          <p:cNvPr id="36886" name="Group 22">
            <a:extLst>
              <a:ext uri="{FF2B5EF4-FFF2-40B4-BE49-F238E27FC236}">
                <a16:creationId xmlns:a16="http://schemas.microsoft.com/office/drawing/2014/main" id="{6B8DA935-C327-220F-974F-A4A00178B43F}"/>
              </a:ext>
            </a:extLst>
          </p:cNvPr>
          <p:cNvGrpSpPr>
            <a:grpSpLocks/>
          </p:cNvGrpSpPr>
          <p:nvPr/>
        </p:nvGrpSpPr>
        <p:grpSpPr bwMode="auto">
          <a:xfrm>
            <a:off x="2992533" y="1244815"/>
            <a:ext cx="1515926" cy="3424452"/>
            <a:chOff x="864" y="2448"/>
            <a:chExt cx="624" cy="864"/>
          </a:xfrm>
        </p:grpSpPr>
        <p:sp>
          <p:nvSpPr>
            <p:cNvPr id="36874" name="AutoShape 10">
              <a:extLst>
                <a:ext uri="{FF2B5EF4-FFF2-40B4-BE49-F238E27FC236}">
                  <a16:creationId xmlns:a16="http://schemas.microsoft.com/office/drawing/2014/main" id="{D32FE556-AA33-062E-DC33-5F6E35268714}"/>
                </a:ext>
              </a:extLst>
            </p:cNvPr>
            <p:cNvSpPr>
              <a:spLocks noChangeArrowheads="1"/>
            </p:cNvSpPr>
            <p:nvPr/>
          </p:nvSpPr>
          <p:spPr bwMode="auto">
            <a:xfrm>
              <a:off x="864" y="2784"/>
              <a:ext cx="576" cy="19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vi-VN" sz="1800" kern="1200">
                <a:latin typeface="Arial" panose="020B0604020202020204" pitchFamily="34" charset="0"/>
                <a:ea typeface="+mn-ea"/>
                <a:cs typeface="Arial" panose="020B0604020202020204" pitchFamily="34" charset="0"/>
              </a:endParaRPr>
            </a:p>
          </p:txBody>
        </p:sp>
        <p:sp>
          <p:nvSpPr>
            <p:cNvPr id="36875" name="AutoShape 11">
              <a:extLst>
                <a:ext uri="{FF2B5EF4-FFF2-40B4-BE49-F238E27FC236}">
                  <a16:creationId xmlns:a16="http://schemas.microsoft.com/office/drawing/2014/main" id="{6CD3C411-E859-8A50-852D-039649223F4C}"/>
                </a:ext>
              </a:extLst>
            </p:cNvPr>
            <p:cNvSpPr>
              <a:spLocks noChangeArrowheads="1"/>
            </p:cNvSpPr>
            <p:nvPr/>
          </p:nvSpPr>
          <p:spPr bwMode="auto">
            <a:xfrm>
              <a:off x="1104" y="2448"/>
              <a:ext cx="384" cy="384"/>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vi-VN" sz="1800" kern="1200">
                <a:latin typeface="Arial" panose="020B0604020202020204" pitchFamily="34" charset="0"/>
                <a:ea typeface="+mn-ea"/>
                <a:cs typeface="Arial" panose="020B0604020202020204" pitchFamily="34" charset="0"/>
              </a:endParaRPr>
            </a:p>
          </p:txBody>
        </p:sp>
        <p:sp>
          <p:nvSpPr>
            <p:cNvPr id="36879" name="AutoShape 15">
              <a:extLst>
                <a:ext uri="{FF2B5EF4-FFF2-40B4-BE49-F238E27FC236}">
                  <a16:creationId xmlns:a16="http://schemas.microsoft.com/office/drawing/2014/main" id="{C4A238AD-CDD3-1B22-C101-EB365EB232A3}"/>
                </a:ext>
              </a:extLst>
            </p:cNvPr>
            <p:cNvSpPr>
              <a:spLocks noChangeArrowheads="1"/>
            </p:cNvSpPr>
            <p:nvPr/>
          </p:nvSpPr>
          <p:spPr bwMode="auto">
            <a:xfrm flipV="1">
              <a:off x="1104" y="2928"/>
              <a:ext cx="384" cy="384"/>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vi-VN" sz="1800" kern="1200">
                <a:latin typeface="Arial" panose="020B0604020202020204" pitchFamily="34" charset="0"/>
                <a:ea typeface="+mn-ea"/>
                <a:cs typeface="Arial" panose="020B0604020202020204" pitchFamily="34" charset="0"/>
              </a:endParaRPr>
            </a:p>
          </p:txBody>
        </p:sp>
      </p:grpSp>
      <p:sp>
        <p:nvSpPr>
          <p:cNvPr id="36882" name="AutoShape 18">
            <a:extLst>
              <a:ext uri="{FF2B5EF4-FFF2-40B4-BE49-F238E27FC236}">
                <a16:creationId xmlns:a16="http://schemas.microsoft.com/office/drawing/2014/main" id="{D78E5CE7-E19D-942B-C14F-8B7641DD57F1}"/>
              </a:ext>
            </a:extLst>
          </p:cNvPr>
          <p:cNvSpPr>
            <a:spLocks noChangeArrowheads="1"/>
          </p:cNvSpPr>
          <p:nvPr/>
        </p:nvSpPr>
        <p:spPr bwMode="auto">
          <a:xfrm>
            <a:off x="4556082" y="1168164"/>
            <a:ext cx="3415518" cy="1141484"/>
          </a:xfrm>
          <a:prstGeom prst="flowChartTerminator">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685800" fontAlgn="base">
              <a:spcBef>
                <a:spcPct val="0"/>
              </a:spcBef>
              <a:spcAft>
                <a:spcPct val="0"/>
              </a:spcAft>
              <a:buClrTx/>
            </a:pPr>
            <a:r>
              <a:rPr lang="en-US" altLang="vi-VN" sz="2400" kern="1200" dirty="0" err="1">
                <a:latin typeface="Arial" panose="020B0604020202020204" pitchFamily="34" charset="0"/>
                <a:ea typeface="+mn-ea"/>
                <a:cs typeface="Arial" panose="020B0604020202020204" pitchFamily="34" charset="0"/>
              </a:rPr>
              <a:t>Thế</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năng</a:t>
            </a:r>
            <a:endParaRPr lang="en-US" altLang="vi-VN" sz="2400" kern="1200" dirty="0">
              <a:latin typeface="Arial" panose="020B0604020202020204" pitchFamily="34" charset="0"/>
              <a:ea typeface="+mn-ea"/>
              <a:cs typeface="Arial" panose="020B0604020202020204" pitchFamily="34" charset="0"/>
            </a:endParaRPr>
          </a:p>
        </p:txBody>
      </p:sp>
      <p:sp>
        <p:nvSpPr>
          <p:cNvPr id="36884" name="AutoShape 20">
            <a:extLst>
              <a:ext uri="{FF2B5EF4-FFF2-40B4-BE49-F238E27FC236}">
                <a16:creationId xmlns:a16="http://schemas.microsoft.com/office/drawing/2014/main" id="{618EF090-237C-60B8-4754-D6DCCF57D32E}"/>
              </a:ext>
            </a:extLst>
          </p:cNvPr>
          <p:cNvSpPr>
            <a:spLocks noChangeArrowheads="1"/>
          </p:cNvSpPr>
          <p:nvPr/>
        </p:nvSpPr>
        <p:spPr bwMode="auto">
          <a:xfrm>
            <a:off x="4556081" y="2518553"/>
            <a:ext cx="3415518" cy="1141484"/>
          </a:xfrm>
          <a:prstGeom prst="flowChartTerminator">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685800" fontAlgn="base">
              <a:spcBef>
                <a:spcPct val="0"/>
              </a:spcBef>
              <a:spcAft>
                <a:spcPct val="0"/>
              </a:spcAft>
              <a:buClrTx/>
            </a:pPr>
            <a:r>
              <a:rPr lang="en-US" altLang="vi-VN" sz="2400" kern="1200" dirty="0" err="1">
                <a:latin typeface="Arial" panose="020B0604020202020204" pitchFamily="34" charset="0"/>
                <a:ea typeface="+mn-ea"/>
                <a:cs typeface="Arial" panose="020B0604020202020204" pitchFamily="34" charset="0"/>
              </a:rPr>
              <a:t>Nhiệt</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năng</a:t>
            </a:r>
            <a:endParaRPr lang="en-US" altLang="vi-VN" sz="2400" kern="1200" dirty="0">
              <a:latin typeface="Arial" panose="020B0604020202020204" pitchFamily="34" charset="0"/>
              <a:ea typeface="+mn-ea"/>
              <a:cs typeface="Arial" panose="020B0604020202020204" pitchFamily="34" charset="0"/>
            </a:endParaRPr>
          </a:p>
        </p:txBody>
      </p:sp>
      <p:sp>
        <p:nvSpPr>
          <p:cNvPr id="36885" name="AutoShape 21">
            <a:extLst>
              <a:ext uri="{FF2B5EF4-FFF2-40B4-BE49-F238E27FC236}">
                <a16:creationId xmlns:a16="http://schemas.microsoft.com/office/drawing/2014/main" id="{68FE4C25-98A1-8C59-1C9F-F1DB1C9BA1EF}"/>
              </a:ext>
            </a:extLst>
          </p:cNvPr>
          <p:cNvSpPr>
            <a:spLocks noChangeArrowheads="1"/>
          </p:cNvSpPr>
          <p:nvPr/>
        </p:nvSpPr>
        <p:spPr bwMode="auto">
          <a:xfrm>
            <a:off x="4545336" y="3801270"/>
            <a:ext cx="3659484" cy="1141484"/>
          </a:xfrm>
          <a:prstGeom prst="flowChartTerminator">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685800" fontAlgn="base">
              <a:spcBef>
                <a:spcPct val="0"/>
              </a:spcBef>
              <a:spcAft>
                <a:spcPct val="0"/>
              </a:spcAft>
              <a:buClrTx/>
            </a:pPr>
            <a:r>
              <a:rPr lang="en-US" altLang="vi-VN" sz="2400" kern="1200" dirty="0" err="1">
                <a:latin typeface="Arial" panose="020B0604020202020204" pitchFamily="34" charset="0"/>
                <a:ea typeface="+mn-ea"/>
                <a:cs typeface="Arial" panose="020B0604020202020204" pitchFamily="34" charset="0"/>
              </a:rPr>
              <a:t>Năng</a:t>
            </a:r>
            <a:r>
              <a:rPr lang="en-US" altLang="vi-VN" sz="2400" kern="1200" dirty="0">
                <a:latin typeface="Arial" panose="020B0604020202020204" pitchFamily="34" charset="0"/>
                <a:ea typeface="+mn-ea"/>
                <a:cs typeface="Arial" panose="020B0604020202020204" pitchFamily="34" charset="0"/>
              </a:rPr>
              <a:t> </a:t>
            </a:r>
            <a:r>
              <a:rPr lang="en-US" altLang="vi-VN" sz="2400" kern="1200" dirty="0" err="1">
                <a:latin typeface="Arial" panose="020B0604020202020204" pitchFamily="34" charset="0"/>
                <a:ea typeface="+mn-ea"/>
                <a:cs typeface="Arial" panose="020B0604020202020204" pitchFamily="34" charset="0"/>
              </a:rPr>
              <a:t>lượng</a:t>
            </a:r>
            <a:r>
              <a:rPr lang="en-US" altLang="vi-VN" sz="2400" kern="1200" dirty="0">
                <a:latin typeface="Arial" panose="020B0604020202020204" pitchFamily="34" charset="0"/>
                <a:ea typeface="+mn-ea"/>
                <a:cs typeface="Arial" panose="020B0604020202020204" pitchFamily="34" charset="0"/>
              </a:rPr>
              <a:t> âm</a:t>
            </a:r>
          </a:p>
        </p:txBody>
      </p:sp>
      <p:sp>
        <p:nvSpPr>
          <p:cNvPr id="36889" name="Rectangle 25">
            <a:extLst>
              <a:ext uri="{FF2B5EF4-FFF2-40B4-BE49-F238E27FC236}">
                <a16:creationId xmlns:a16="http://schemas.microsoft.com/office/drawing/2014/main" id="{BC1A0C7F-3D8F-7EF6-2B46-538002CF3B9E}"/>
              </a:ext>
            </a:extLst>
          </p:cNvPr>
          <p:cNvSpPr>
            <a:spLocks noChangeArrowheads="1"/>
          </p:cNvSpPr>
          <p:nvPr/>
        </p:nvSpPr>
        <p:spPr bwMode="auto">
          <a:xfrm>
            <a:off x="1563783" y="-756510"/>
            <a:ext cx="816267"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fontAlgn="base">
              <a:spcBef>
                <a:spcPct val="0"/>
              </a:spcBef>
              <a:spcAft>
                <a:spcPct val="0"/>
              </a:spcAft>
              <a:buClrTx/>
            </a:pPr>
            <a:r>
              <a:rPr lang="en-US" altLang="vi-VN" sz="2100" kern="1200">
                <a:solidFill>
                  <a:srgbClr val="FF0000"/>
                </a:solidFill>
                <a:latin typeface="Times New Roman" panose="02020603050405020304" pitchFamily="18" charset="0"/>
                <a:ea typeface="+mn-ea"/>
                <a:cs typeface="Arial" panose="020B0604020202020204" pitchFamily="34" charset="0"/>
                <a:sym typeface="Wingdings" panose="05000000000000000000"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6889">
                                            <p:txEl>
                                              <p:pRg st="0" end="0"/>
                                            </p:txEl>
                                          </p:spTgt>
                                        </p:tgtEl>
                                        <p:attrNameLst>
                                          <p:attrName>style.visibility</p:attrName>
                                        </p:attrNameLst>
                                      </p:cBhvr>
                                      <p:to>
                                        <p:strVal val="visible"/>
                                      </p:to>
                                    </p:set>
                                    <p:animEffect transition="in" filter="box(in)">
                                      <p:cBhvr>
                                        <p:cTn id="7" dur="500"/>
                                        <p:tgtEl>
                                          <p:spTgt spid="3688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6872"/>
                                        </p:tgtEl>
                                        <p:attrNameLst>
                                          <p:attrName>style.visibility</p:attrName>
                                        </p:attrNameLst>
                                      </p:cBhvr>
                                      <p:to>
                                        <p:strVal val="visible"/>
                                      </p:to>
                                    </p:set>
                                    <p:animEffect transition="in" filter="blinds(horizontal)">
                                      <p:cBhvr>
                                        <p:cTn id="12" dur="500"/>
                                        <p:tgtEl>
                                          <p:spTgt spid="36872"/>
                                        </p:tgtEl>
                                      </p:cBhvr>
                                    </p:animEffect>
                                  </p:childTnLst>
                                </p:cTn>
                              </p:par>
                            </p:childTnLst>
                          </p:cTn>
                        </p:par>
                        <p:par>
                          <p:cTn id="13" fill="hold" nodeType="afterGroup">
                            <p:stCondLst>
                              <p:cond delay="500"/>
                            </p:stCondLst>
                            <p:childTnLst>
                              <p:par>
                                <p:cTn id="14" presetID="4" presetClass="entr" presetSubtype="16" fill="hold" nodeType="afterEffect">
                                  <p:stCondLst>
                                    <p:cond delay="0"/>
                                  </p:stCondLst>
                                  <p:childTnLst>
                                    <p:set>
                                      <p:cBhvr>
                                        <p:cTn id="15" dur="1" fill="hold">
                                          <p:stCondLst>
                                            <p:cond delay="0"/>
                                          </p:stCondLst>
                                        </p:cTn>
                                        <p:tgtEl>
                                          <p:spTgt spid="36886"/>
                                        </p:tgtEl>
                                        <p:attrNameLst>
                                          <p:attrName>style.visibility</p:attrName>
                                        </p:attrNameLst>
                                      </p:cBhvr>
                                      <p:to>
                                        <p:strVal val="visible"/>
                                      </p:to>
                                    </p:set>
                                    <p:animEffect transition="in" filter="box(in)">
                                      <p:cBhvr>
                                        <p:cTn id="16" dur="500"/>
                                        <p:tgtEl>
                                          <p:spTgt spid="3688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36882"/>
                                        </p:tgtEl>
                                        <p:attrNameLst>
                                          <p:attrName>style.visibility</p:attrName>
                                        </p:attrNameLst>
                                      </p:cBhvr>
                                      <p:to>
                                        <p:strVal val="visible"/>
                                      </p:to>
                                    </p:set>
                                    <p:animEffect transition="in" filter="box(in)">
                                      <p:cBhvr>
                                        <p:cTn id="21" dur="500"/>
                                        <p:tgtEl>
                                          <p:spTgt spid="3688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nodeType="clickEffect">
                                  <p:stCondLst>
                                    <p:cond delay="0"/>
                                  </p:stCondLst>
                                  <p:childTnLst>
                                    <p:set>
                                      <p:cBhvr>
                                        <p:cTn id="25" dur="1" fill="hold">
                                          <p:stCondLst>
                                            <p:cond delay="0"/>
                                          </p:stCondLst>
                                        </p:cTn>
                                        <p:tgtEl>
                                          <p:spTgt spid="36884"/>
                                        </p:tgtEl>
                                        <p:attrNameLst>
                                          <p:attrName>style.visibility</p:attrName>
                                        </p:attrNameLst>
                                      </p:cBhvr>
                                      <p:to>
                                        <p:strVal val="visible"/>
                                      </p:to>
                                    </p:set>
                                    <p:animEffect transition="in" filter="box(in)">
                                      <p:cBhvr>
                                        <p:cTn id="26" dur="500"/>
                                        <p:tgtEl>
                                          <p:spTgt spid="3688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nodeType="clickEffect">
                                  <p:stCondLst>
                                    <p:cond delay="0"/>
                                  </p:stCondLst>
                                  <p:childTnLst>
                                    <p:set>
                                      <p:cBhvr>
                                        <p:cTn id="30" dur="1" fill="hold">
                                          <p:stCondLst>
                                            <p:cond delay="0"/>
                                          </p:stCondLst>
                                        </p:cTn>
                                        <p:tgtEl>
                                          <p:spTgt spid="36885"/>
                                        </p:tgtEl>
                                        <p:attrNameLst>
                                          <p:attrName>style.visibility</p:attrName>
                                        </p:attrNameLst>
                                      </p:cBhvr>
                                      <p:to>
                                        <p:strVal val="visible"/>
                                      </p:to>
                                    </p:set>
                                    <p:animEffect transition="in" filter="box(in)">
                                      <p:cBhvr>
                                        <p:cTn id="31" dur="500"/>
                                        <p:tgtEl>
                                          <p:spTgt spid="36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animBg="1"/>
      <p:bldP spid="36882" grpId="0" animBg="1"/>
      <p:bldP spid="36884" grpId="0" animBg="1"/>
      <p:bldP spid="3688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8EDE30D-500A-F957-0EFA-1A56EB5CBC91}"/>
              </a:ext>
            </a:extLst>
          </p:cNvPr>
          <p:cNvSpPr>
            <a:spLocks noGrp="1"/>
          </p:cNvSpPr>
          <p:nvPr>
            <p:ph type="title"/>
          </p:nvPr>
        </p:nvSpPr>
        <p:spPr>
          <a:xfrm>
            <a:off x="662940" y="1642684"/>
            <a:ext cx="8092440" cy="912072"/>
          </a:xfrm>
        </p:spPr>
        <p:txBody>
          <a:bodyPr/>
          <a:lstStyle/>
          <a:p>
            <a:pPr algn="just"/>
            <a:r>
              <a:rPr lang="en-US" sz="3600" b="0" dirty="0" err="1">
                <a:solidFill>
                  <a:schemeClr val="bg1">
                    <a:lumMod val="10000"/>
                  </a:schemeClr>
                </a:solidFill>
                <a:latin typeface="Times New Roman" panose="02020603050405020304" pitchFamily="18" charset="0"/>
                <a:cs typeface="Times New Roman" panose="02020603050405020304" pitchFamily="18" charset="0"/>
              </a:rPr>
              <a:t>Kết</a:t>
            </a:r>
            <a:r>
              <a:rPr lang="en-US" sz="3600" b="0" dirty="0">
                <a:solidFill>
                  <a:schemeClr val="bg1">
                    <a:lumMod val="10000"/>
                  </a:schemeClr>
                </a:solidFill>
                <a:latin typeface="Times New Roman" panose="02020603050405020304" pitchFamily="18" charset="0"/>
                <a:cs typeface="Times New Roman" panose="02020603050405020304" pitchFamily="18" charset="0"/>
              </a:rPr>
              <a:t> </a:t>
            </a:r>
            <a:r>
              <a:rPr lang="en-US" sz="3600" b="0" dirty="0" err="1">
                <a:solidFill>
                  <a:schemeClr val="bg1">
                    <a:lumMod val="10000"/>
                  </a:schemeClr>
                </a:solidFill>
                <a:latin typeface="Times New Roman" panose="02020603050405020304" pitchFamily="18" charset="0"/>
                <a:cs typeface="Times New Roman" panose="02020603050405020304" pitchFamily="18" charset="0"/>
              </a:rPr>
              <a:t>luận</a:t>
            </a:r>
            <a:r>
              <a:rPr lang="en-US" sz="3600" b="0" dirty="0">
                <a:solidFill>
                  <a:schemeClr val="bg1">
                    <a:lumMod val="10000"/>
                  </a:schemeClr>
                </a:solidFill>
                <a:latin typeface="Times New Roman" panose="02020603050405020304" pitchFamily="18" charset="0"/>
                <a:cs typeface="Times New Roman" panose="02020603050405020304" pitchFamily="18" charset="0"/>
              </a:rPr>
              <a:t>: </a:t>
            </a:r>
            <a:r>
              <a:rPr lang="vi-VN" sz="3600" b="0" dirty="0">
                <a:solidFill>
                  <a:schemeClr val="bg1">
                    <a:lumMod val="10000"/>
                  </a:schemeClr>
                </a:solidFill>
                <a:latin typeface="Times New Roman" panose="02020603050405020304" pitchFamily="18" charset="0"/>
                <a:cs typeface="Times New Roman" panose="02020603050405020304" pitchFamily="18" charset="0"/>
              </a:rPr>
              <a:t>Năng lượng có thể chuyển từ dạng này sang dạng khác</a:t>
            </a:r>
            <a:r>
              <a:rPr lang="en-US" sz="3600" b="0" dirty="0">
                <a:solidFill>
                  <a:schemeClr val="bg1">
                    <a:lumMod val="10000"/>
                  </a:schemeClr>
                </a:solidFill>
                <a:latin typeface="Times New Roman" panose="02020603050405020304" pitchFamily="18" charset="0"/>
                <a:cs typeface="Times New Roman" panose="02020603050405020304" pitchFamily="18" charset="0"/>
              </a:rPr>
              <a:t>.</a:t>
            </a:r>
            <a:endParaRPr lang="vi-VN" sz="3600" b="0" dirty="0">
              <a:solidFill>
                <a:schemeClr val="bg1">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1743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sp>
        <p:nvSpPr>
          <p:cNvPr id="7" name="Text Box 3">
            <a:extLst>
              <a:ext uri="{FF2B5EF4-FFF2-40B4-BE49-F238E27FC236}">
                <a16:creationId xmlns:a16="http://schemas.microsoft.com/office/drawing/2014/main" id="{D6A5DDFE-C1D5-49E4-9FA6-11F70633E646}"/>
              </a:ext>
            </a:extLst>
          </p:cNvPr>
          <p:cNvSpPr txBox="1">
            <a:spLocks noChangeArrowheads="1"/>
          </p:cNvSpPr>
          <p:nvPr/>
        </p:nvSpPr>
        <p:spPr bwMode="auto">
          <a:xfrm>
            <a:off x="365760" y="353284"/>
            <a:ext cx="829056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en-US" altLang="vi-VN" sz="2400" kern="1200" dirty="0">
                <a:latin typeface="Times New Roman" panose="02020603050405020304" pitchFamily="18" charset="0"/>
                <a:ea typeface="+mn-ea"/>
                <a:cs typeface="Times New Roman" panose="02020603050405020304" pitchFamily="18" charset="0"/>
              </a:rPr>
              <a:t>BT 1: </a:t>
            </a:r>
            <a:r>
              <a:rPr lang="en-US" altLang="vi-VN" sz="2400" kern="1200" dirty="0" err="1">
                <a:latin typeface="Times New Roman" panose="02020603050405020304" pitchFamily="18" charset="0"/>
                <a:ea typeface="+mn-ea"/>
                <a:cs typeface="Times New Roman" panose="02020603050405020304" pitchFamily="18" charset="0"/>
              </a:rPr>
              <a:t>Gọi</a:t>
            </a:r>
            <a:r>
              <a:rPr lang="en-US" altLang="vi-VN" sz="2400" kern="1200" dirty="0">
                <a:latin typeface="Times New Roman" panose="02020603050405020304" pitchFamily="18" charset="0"/>
                <a:ea typeface="+mn-ea"/>
                <a:cs typeface="Times New Roman" panose="02020603050405020304" pitchFamily="18" charset="0"/>
              </a:rPr>
              <a:t> </a:t>
            </a:r>
            <a:r>
              <a:rPr lang="en-US" altLang="vi-VN" sz="2400" kern="1200" dirty="0" err="1">
                <a:latin typeface="Times New Roman" panose="02020603050405020304" pitchFamily="18" charset="0"/>
                <a:ea typeface="+mn-ea"/>
                <a:cs typeface="Times New Roman" panose="02020603050405020304" pitchFamily="18" charset="0"/>
              </a:rPr>
              <a:t>tên</a:t>
            </a:r>
            <a:r>
              <a:rPr lang="en-US" altLang="vi-VN" sz="2400" kern="1200" dirty="0">
                <a:latin typeface="Times New Roman" panose="02020603050405020304" pitchFamily="18" charset="0"/>
                <a:ea typeface="+mn-ea"/>
                <a:cs typeface="Times New Roman" panose="02020603050405020304" pitchFamily="18" charset="0"/>
              </a:rPr>
              <a:t> </a:t>
            </a:r>
            <a:r>
              <a:rPr lang="en-US" altLang="vi-VN" sz="2400" kern="1200" dirty="0" err="1">
                <a:latin typeface="Times New Roman" panose="02020603050405020304" pitchFamily="18" charset="0"/>
                <a:ea typeface="+mn-ea"/>
                <a:cs typeface="Times New Roman" panose="02020603050405020304" pitchFamily="18" charset="0"/>
              </a:rPr>
              <a:t>các</a:t>
            </a:r>
            <a:r>
              <a:rPr lang="en-US" altLang="vi-VN" sz="2400" kern="1200" dirty="0">
                <a:latin typeface="Times New Roman" panose="02020603050405020304" pitchFamily="18" charset="0"/>
                <a:ea typeface="+mn-ea"/>
                <a:cs typeface="Times New Roman" panose="02020603050405020304" pitchFamily="18" charset="0"/>
              </a:rPr>
              <a:t> </a:t>
            </a:r>
            <a:r>
              <a:rPr lang="en-US" altLang="vi-VN" sz="2400" kern="1200" dirty="0" err="1">
                <a:latin typeface="Times New Roman" panose="02020603050405020304" pitchFamily="18" charset="0"/>
                <a:ea typeface="+mn-ea"/>
                <a:cs typeface="Times New Roman" panose="02020603050405020304" pitchFamily="18" charset="0"/>
              </a:rPr>
              <a:t>dạng</a:t>
            </a:r>
            <a:r>
              <a:rPr lang="en-US" altLang="vi-VN" sz="2400" kern="1200" dirty="0">
                <a:latin typeface="Times New Roman" panose="02020603050405020304" pitchFamily="18" charset="0"/>
                <a:ea typeface="+mn-ea"/>
                <a:cs typeface="Times New Roman" panose="02020603050405020304" pitchFamily="18" charset="0"/>
              </a:rPr>
              <a:t> </a:t>
            </a:r>
            <a:r>
              <a:rPr lang="en-US" altLang="vi-VN" sz="2400" kern="1200" dirty="0" err="1">
                <a:latin typeface="Times New Roman" panose="02020603050405020304" pitchFamily="18" charset="0"/>
                <a:ea typeface="+mn-ea"/>
                <a:cs typeface="Times New Roman" panose="02020603050405020304" pitchFamily="18" charset="0"/>
              </a:rPr>
              <a:t>năng</a:t>
            </a:r>
            <a:r>
              <a:rPr lang="en-US" altLang="vi-VN" sz="2400" kern="1200" dirty="0">
                <a:latin typeface="Times New Roman" panose="02020603050405020304" pitchFamily="18" charset="0"/>
                <a:ea typeface="+mn-ea"/>
                <a:cs typeface="Times New Roman" panose="02020603050405020304" pitchFamily="18" charset="0"/>
              </a:rPr>
              <a:t> </a:t>
            </a:r>
            <a:r>
              <a:rPr lang="en-US" altLang="vi-VN" sz="2400" kern="1200" dirty="0" err="1">
                <a:latin typeface="Times New Roman" panose="02020603050405020304" pitchFamily="18" charset="0"/>
                <a:ea typeface="+mn-ea"/>
                <a:cs typeface="Times New Roman" panose="02020603050405020304" pitchFamily="18" charset="0"/>
              </a:rPr>
              <a:t>lượng</a:t>
            </a:r>
            <a:r>
              <a:rPr lang="en-US" altLang="vi-VN" sz="2400" kern="1200" dirty="0">
                <a:latin typeface="Times New Roman" panose="02020603050405020304" pitchFamily="18" charset="0"/>
                <a:ea typeface="+mn-ea"/>
                <a:cs typeface="Times New Roman" panose="02020603050405020304" pitchFamily="18" charset="0"/>
              </a:rPr>
              <a:t> </a:t>
            </a:r>
            <a:r>
              <a:rPr lang="en-US" altLang="vi-VN" sz="2400" kern="1200" dirty="0" err="1">
                <a:latin typeface="Times New Roman" panose="02020603050405020304" pitchFamily="18" charset="0"/>
                <a:ea typeface="+mn-ea"/>
                <a:cs typeface="Times New Roman" panose="02020603050405020304" pitchFamily="18" charset="0"/>
              </a:rPr>
              <a:t>xuất</a:t>
            </a:r>
            <a:r>
              <a:rPr lang="en-US" altLang="vi-VN" sz="2400" kern="1200" dirty="0">
                <a:latin typeface="Times New Roman" panose="02020603050405020304" pitchFamily="18" charset="0"/>
                <a:ea typeface="+mn-ea"/>
                <a:cs typeface="Times New Roman" panose="02020603050405020304" pitchFamily="18" charset="0"/>
              </a:rPr>
              <a:t> </a:t>
            </a:r>
            <a:r>
              <a:rPr lang="en-US" altLang="vi-VN" sz="2400" kern="1200" dirty="0" err="1">
                <a:latin typeface="Times New Roman" panose="02020603050405020304" pitchFamily="18" charset="0"/>
                <a:ea typeface="+mn-ea"/>
                <a:cs typeface="Times New Roman" panose="02020603050405020304" pitchFamily="18" charset="0"/>
              </a:rPr>
              <a:t>hiện</a:t>
            </a:r>
            <a:r>
              <a:rPr lang="en-US" altLang="vi-VN" sz="2400" kern="1200" dirty="0">
                <a:latin typeface="Times New Roman" panose="02020603050405020304" pitchFamily="18" charset="0"/>
                <a:ea typeface="+mn-ea"/>
                <a:cs typeface="Times New Roman" panose="02020603050405020304" pitchFamily="18" charset="0"/>
              </a:rPr>
              <a:t> </a:t>
            </a:r>
            <a:r>
              <a:rPr lang="en-US" altLang="vi-VN" sz="2400" kern="1200" dirty="0" err="1">
                <a:latin typeface="Times New Roman" panose="02020603050405020304" pitchFamily="18" charset="0"/>
                <a:ea typeface="+mn-ea"/>
                <a:cs typeface="Times New Roman" panose="02020603050405020304" pitchFamily="18" charset="0"/>
              </a:rPr>
              <a:t>khi</a:t>
            </a:r>
            <a:r>
              <a:rPr lang="en-US" altLang="vi-VN" sz="2400" kern="1200" dirty="0">
                <a:latin typeface="Times New Roman" panose="02020603050405020304" pitchFamily="18" charset="0"/>
                <a:ea typeface="+mn-ea"/>
                <a:cs typeface="Times New Roman" panose="02020603050405020304" pitchFamily="18" charset="0"/>
              </a:rPr>
              <a:t> </a:t>
            </a:r>
            <a:r>
              <a:rPr lang="en-US" altLang="vi-VN" sz="2400" kern="1200" dirty="0" err="1">
                <a:latin typeface="Times New Roman" panose="02020603050405020304" pitchFamily="18" charset="0"/>
                <a:ea typeface="+mn-ea"/>
                <a:cs typeface="Times New Roman" panose="02020603050405020304" pitchFamily="18" charset="0"/>
              </a:rPr>
              <a:t>đèn</a:t>
            </a:r>
            <a:r>
              <a:rPr lang="en-US" altLang="vi-VN" sz="2400" kern="1200" dirty="0">
                <a:latin typeface="Times New Roman" panose="02020603050405020304" pitchFamily="18" charset="0"/>
                <a:ea typeface="+mn-ea"/>
                <a:cs typeface="Times New Roman" panose="02020603050405020304" pitchFamily="18" charset="0"/>
              </a:rPr>
              <a:t> pin </a:t>
            </a:r>
            <a:r>
              <a:rPr lang="en-US" altLang="vi-VN" sz="2400" kern="1200" dirty="0" err="1">
                <a:latin typeface="Times New Roman" panose="02020603050405020304" pitchFamily="18" charset="0"/>
                <a:ea typeface="+mn-ea"/>
                <a:cs typeface="Times New Roman" panose="02020603050405020304" pitchFamily="18" charset="0"/>
              </a:rPr>
              <a:t>được</a:t>
            </a:r>
            <a:r>
              <a:rPr lang="en-US" altLang="vi-VN" sz="2400" kern="1200" dirty="0">
                <a:latin typeface="Times New Roman" panose="02020603050405020304" pitchFamily="18" charset="0"/>
                <a:ea typeface="+mn-ea"/>
                <a:cs typeface="Times New Roman" panose="02020603050405020304" pitchFamily="18" charset="0"/>
              </a:rPr>
              <a:t> </a:t>
            </a:r>
            <a:r>
              <a:rPr lang="en-US" altLang="vi-VN" sz="2400" kern="1200" dirty="0" err="1">
                <a:latin typeface="Times New Roman" panose="02020603050405020304" pitchFamily="18" charset="0"/>
                <a:ea typeface="+mn-ea"/>
                <a:cs typeface="Times New Roman" panose="02020603050405020304" pitchFamily="18" charset="0"/>
              </a:rPr>
              <a:t>bật</a:t>
            </a:r>
            <a:r>
              <a:rPr lang="en-US" altLang="vi-VN" sz="2400" kern="1200" dirty="0">
                <a:latin typeface="Times New Roman" panose="02020603050405020304" pitchFamily="18" charset="0"/>
                <a:ea typeface="+mn-ea"/>
                <a:cs typeface="Times New Roman" panose="02020603050405020304" pitchFamily="18" charset="0"/>
              </a:rPr>
              <a:t> </a:t>
            </a:r>
            <a:r>
              <a:rPr lang="en-US" altLang="vi-VN" sz="2400" kern="1200" dirty="0" err="1">
                <a:latin typeface="Times New Roman" panose="02020603050405020304" pitchFamily="18" charset="0"/>
                <a:ea typeface="+mn-ea"/>
                <a:cs typeface="Times New Roman" panose="02020603050405020304" pitchFamily="18" charset="0"/>
              </a:rPr>
              <a:t>sáng</a:t>
            </a:r>
            <a:r>
              <a:rPr lang="en-US" altLang="vi-VN" sz="2400" kern="1200" dirty="0">
                <a:latin typeface="Times New Roman" panose="02020603050405020304" pitchFamily="18" charset="0"/>
                <a:ea typeface="+mn-ea"/>
                <a:cs typeface="Times New Roman" panose="02020603050405020304" pitchFamily="18" charset="0"/>
              </a:rPr>
              <a:t> (</a:t>
            </a:r>
            <a:r>
              <a:rPr lang="en-US" altLang="vi-VN" sz="2400" kern="1200" dirty="0" err="1">
                <a:latin typeface="Times New Roman" panose="02020603050405020304" pitchFamily="18" charset="0"/>
                <a:ea typeface="+mn-ea"/>
                <a:cs typeface="Times New Roman" panose="02020603050405020304" pitchFamily="18" charset="0"/>
              </a:rPr>
              <a:t>hình</a:t>
            </a:r>
            <a:r>
              <a:rPr lang="en-US" altLang="vi-VN" sz="2400" kern="1200" dirty="0">
                <a:latin typeface="Times New Roman" panose="02020603050405020304" pitchFamily="18" charset="0"/>
                <a:ea typeface="+mn-ea"/>
                <a:cs typeface="Times New Roman" panose="02020603050405020304" pitchFamily="18" charset="0"/>
              </a:rPr>
              <a:t> 48.2). </a:t>
            </a:r>
            <a:r>
              <a:rPr lang="en-US" altLang="vi-VN" sz="2400" kern="1200" dirty="0" err="1">
                <a:latin typeface="Times New Roman" panose="02020603050405020304" pitchFamily="18" charset="0"/>
                <a:ea typeface="+mn-ea"/>
                <a:cs typeface="Times New Roman" panose="02020603050405020304" pitchFamily="18" charset="0"/>
              </a:rPr>
              <a:t>Vẽ</a:t>
            </a:r>
            <a:r>
              <a:rPr lang="en-US" altLang="vi-VN" sz="2400" kern="1200" dirty="0">
                <a:latin typeface="Times New Roman" panose="02020603050405020304" pitchFamily="18" charset="0"/>
                <a:ea typeface="+mn-ea"/>
                <a:cs typeface="Times New Roman" panose="02020603050405020304" pitchFamily="18" charset="0"/>
              </a:rPr>
              <a:t> </a:t>
            </a:r>
            <a:r>
              <a:rPr lang="en-US" altLang="vi-VN" sz="2400" kern="1200" dirty="0" err="1">
                <a:latin typeface="Times New Roman" panose="02020603050405020304" pitchFamily="18" charset="0"/>
                <a:ea typeface="+mn-ea"/>
                <a:cs typeface="Times New Roman" panose="02020603050405020304" pitchFamily="18" charset="0"/>
              </a:rPr>
              <a:t>sơ</a:t>
            </a:r>
            <a:r>
              <a:rPr lang="en-US" altLang="vi-VN" sz="2400" kern="1200" dirty="0">
                <a:latin typeface="Times New Roman" panose="02020603050405020304" pitchFamily="18" charset="0"/>
                <a:ea typeface="+mn-ea"/>
                <a:cs typeface="Times New Roman" panose="02020603050405020304" pitchFamily="18" charset="0"/>
              </a:rPr>
              <a:t> </a:t>
            </a:r>
            <a:r>
              <a:rPr lang="en-US" altLang="vi-VN" sz="2400" kern="1200" dirty="0" err="1">
                <a:latin typeface="Times New Roman" panose="02020603050405020304" pitchFamily="18" charset="0"/>
                <a:ea typeface="+mn-ea"/>
                <a:cs typeface="Times New Roman" panose="02020603050405020304" pitchFamily="18" charset="0"/>
              </a:rPr>
              <a:t>đồ</a:t>
            </a:r>
            <a:r>
              <a:rPr lang="en-US" altLang="vi-VN" sz="2400" kern="1200" dirty="0">
                <a:latin typeface="Times New Roman" panose="02020603050405020304" pitchFamily="18" charset="0"/>
                <a:ea typeface="+mn-ea"/>
                <a:cs typeface="Times New Roman" panose="02020603050405020304" pitchFamily="18" charset="0"/>
              </a:rPr>
              <a:t> </a:t>
            </a:r>
            <a:r>
              <a:rPr lang="en-US" altLang="vi-VN" sz="2400" kern="1200" dirty="0" err="1">
                <a:latin typeface="Times New Roman" panose="02020603050405020304" pitchFamily="18" charset="0"/>
                <a:ea typeface="+mn-ea"/>
                <a:cs typeface="Times New Roman" panose="02020603050405020304" pitchFamily="18" charset="0"/>
              </a:rPr>
              <a:t>chỉ</a:t>
            </a:r>
            <a:r>
              <a:rPr lang="en-US" altLang="vi-VN" sz="2400" kern="1200" dirty="0">
                <a:latin typeface="Times New Roman" panose="02020603050405020304" pitchFamily="18" charset="0"/>
                <a:ea typeface="+mn-ea"/>
                <a:cs typeface="Times New Roman" panose="02020603050405020304" pitchFamily="18" charset="0"/>
              </a:rPr>
              <a:t> </a:t>
            </a:r>
            <a:r>
              <a:rPr lang="en-US" altLang="vi-VN" sz="2400" kern="1200" dirty="0" err="1">
                <a:latin typeface="Times New Roman" panose="02020603050405020304" pitchFamily="18" charset="0"/>
                <a:ea typeface="+mn-ea"/>
                <a:cs typeface="Times New Roman" panose="02020603050405020304" pitchFamily="18" charset="0"/>
              </a:rPr>
              <a:t>ra</a:t>
            </a:r>
            <a:r>
              <a:rPr lang="en-US" altLang="vi-VN" sz="2400" kern="1200" dirty="0">
                <a:latin typeface="Times New Roman" panose="02020603050405020304" pitchFamily="18" charset="0"/>
                <a:ea typeface="+mn-ea"/>
                <a:cs typeface="Times New Roman" panose="02020603050405020304" pitchFamily="18" charset="0"/>
              </a:rPr>
              <a:t> </a:t>
            </a:r>
            <a:r>
              <a:rPr lang="en-US" altLang="vi-VN" sz="2400" kern="1200" dirty="0" err="1">
                <a:latin typeface="Times New Roman" panose="02020603050405020304" pitchFamily="18" charset="0"/>
                <a:ea typeface="+mn-ea"/>
                <a:cs typeface="Times New Roman" panose="02020603050405020304" pitchFamily="18" charset="0"/>
              </a:rPr>
              <a:t>sự</a:t>
            </a:r>
            <a:r>
              <a:rPr lang="en-US" altLang="vi-VN" sz="2400" kern="1200" dirty="0">
                <a:latin typeface="Times New Roman" panose="02020603050405020304" pitchFamily="18" charset="0"/>
                <a:ea typeface="+mn-ea"/>
                <a:cs typeface="Times New Roman" panose="02020603050405020304" pitchFamily="18" charset="0"/>
              </a:rPr>
              <a:t> </a:t>
            </a:r>
            <a:r>
              <a:rPr lang="en-US" altLang="vi-VN" sz="2400" kern="1200" dirty="0" err="1">
                <a:latin typeface="Times New Roman" panose="02020603050405020304" pitchFamily="18" charset="0"/>
                <a:ea typeface="+mn-ea"/>
                <a:cs typeface="Times New Roman" panose="02020603050405020304" pitchFamily="18" charset="0"/>
              </a:rPr>
              <a:t>chuyển</a:t>
            </a:r>
            <a:r>
              <a:rPr lang="en-US" altLang="vi-VN" sz="2400" kern="1200" dirty="0">
                <a:latin typeface="Times New Roman" panose="02020603050405020304" pitchFamily="18" charset="0"/>
                <a:ea typeface="+mn-ea"/>
                <a:cs typeface="Times New Roman" panose="02020603050405020304" pitchFamily="18" charset="0"/>
              </a:rPr>
              <a:t> </a:t>
            </a:r>
            <a:r>
              <a:rPr lang="en-US" altLang="vi-VN" sz="2400" kern="1200" dirty="0" err="1">
                <a:latin typeface="Times New Roman" panose="02020603050405020304" pitchFamily="18" charset="0"/>
                <a:ea typeface="+mn-ea"/>
                <a:cs typeface="Times New Roman" panose="02020603050405020304" pitchFamily="18" charset="0"/>
              </a:rPr>
              <a:t>hóa</a:t>
            </a:r>
            <a:r>
              <a:rPr lang="en-US" altLang="vi-VN" sz="2400" kern="1200" dirty="0">
                <a:latin typeface="Times New Roman" panose="02020603050405020304" pitchFamily="18" charset="0"/>
                <a:ea typeface="+mn-ea"/>
                <a:cs typeface="Times New Roman" panose="02020603050405020304" pitchFamily="18" charset="0"/>
              </a:rPr>
              <a:t> </a:t>
            </a:r>
            <a:r>
              <a:rPr lang="en-US" altLang="vi-VN" sz="2400" kern="1200" dirty="0" err="1">
                <a:latin typeface="Times New Roman" panose="02020603050405020304" pitchFamily="18" charset="0"/>
                <a:ea typeface="+mn-ea"/>
                <a:cs typeface="Times New Roman" panose="02020603050405020304" pitchFamily="18" charset="0"/>
              </a:rPr>
              <a:t>năng</a:t>
            </a:r>
            <a:r>
              <a:rPr lang="en-US" altLang="vi-VN" sz="2400" kern="1200" dirty="0">
                <a:latin typeface="Times New Roman" panose="02020603050405020304" pitchFamily="18" charset="0"/>
                <a:ea typeface="+mn-ea"/>
                <a:cs typeface="Times New Roman" panose="02020603050405020304" pitchFamily="18" charset="0"/>
              </a:rPr>
              <a:t> </a:t>
            </a:r>
            <a:r>
              <a:rPr lang="en-US" altLang="vi-VN" sz="2400" kern="1200" dirty="0" err="1">
                <a:latin typeface="Times New Roman" panose="02020603050405020304" pitchFamily="18" charset="0"/>
                <a:ea typeface="+mn-ea"/>
                <a:cs typeface="Times New Roman" panose="02020603050405020304" pitchFamily="18" charset="0"/>
              </a:rPr>
              <a:t>lượng</a:t>
            </a:r>
            <a:r>
              <a:rPr lang="en-US" altLang="vi-VN" sz="2400" kern="1200" dirty="0">
                <a:latin typeface="Times New Roman" panose="02020603050405020304" pitchFamily="18" charset="0"/>
                <a:ea typeface="+mn-ea"/>
                <a:cs typeface="Times New Roman" panose="02020603050405020304" pitchFamily="18" charset="0"/>
              </a:rPr>
              <a:t> (</a:t>
            </a:r>
            <a:r>
              <a:rPr lang="en-US" altLang="vi-VN" sz="2400" kern="1200" dirty="0" err="1">
                <a:latin typeface="Times New Roman" panose="02020603050405020304" pitchFamily="18" charset="0"/>
                <a:ea typeface="+mn-ea"/>
                <a:cs typeface="Times New Roman" panose="02020603050405020304" pitchFamily="18" charset="0"/>
              </a:rPr>
              <a:t>còn</a:t>
            </a:r>
            <a:r>
              <a:rPr lang="en-US" altLang="vi-VN" sz="2400" kern="1200" dirty="0">
                <a:latin typeface="Times New Roman" panose="02020603050405020304" pitchFamily="18" charset="0"/>
                <a:ea typeface="+mn-ea"/>
                <a:cs typeface="Times New Roman" panose="02020603050405020304" pitchFamily="18" charset="0"/>
              </a:rPr>
              <a:t> </a:t>
            </a:r>
            <a:r>
              <a:rPr lang="en-US" altLang="vi-VN" sz="2400" kern="1200" dirty="0" err="1">
                <a:latin typeface="Times New Roman" panose="02020603050405020304" pitchFamily="18" charset="0"/>
                <a:ea typeface="+mn-ea"/>
                <a:cs typeface="Times New Roman" panose="02020603050405020304" pitchFamily="18" charset="0"/>
              </a:rPr>
              <a:t>được</a:t>
            </a:r>
            <a:r>
              <a:rPr lang="en-US" altLang="vi-VN" sz="2400" kern="1200" dirty="0">
                <a:latin typeface="Times New Roman" panose="02020603050405020304" pitchFamily="18" charset="0"/>
                <a:ea typeface="+mn-ea"/>
                <a:cs typeface="Times New Roman" panose="02020603050405020304" pitchFamily="18" charset="0"/>
              </a:rPr>
              <a:t> </a:t>
            </a:r>
            <a:r>
              <a:rPr lang="en-US" altLang="vi-VN" sz="2400" kern="1200" dirty="0" err="1">
                <a:latin typeface="Times New Roman" panose="02020603050405020304" pitchFamily="18" charset="0"/>
                <a:ea typeface="+mn-ea"/>
                <a:cs typeface="Times New Roman" panose="02020603050405020304" pitchFamily="18" charset="0"/>
              </a:rPr>
              <a:t>gọi</a:t>
            </a:r>
            <a:r>
              <a:rPr lang="en-US" altLang="vi-VN" sz="2400" kern="1200" dirty="0">
                <a:latin typeface="Times New Roman" panose="02020603050405020304" pitchFamily="18" charset="0"/>
                <a:ea typeface="+mn-ea"/>
                <a:cs typeface="Times New Roman" panose="02020603050405020304" pitchFamily="18" charset="0"/>
              </a:rPr>
              <a:t> </a:t>
            </a:r>
            <a:r>
              <a:rPr lang="en-US" altLang="vi-VN" sz="2400" kern="1200" dirty="0" err="1">
                <a:latin typeface="Times New Roman" panose="02020603050405020304" pitchFamily="18" charset="0"/>
                <a:ea typeface="+mn-ea"/>
                <a:cs typeface="Times New Roman" panose="02020603050405020304" pitchFamily="18" charset="0"/>
              </a:rPr>
              <a:t>là</a:t>
            </a:r>
            <a:r>
              <a:rPr lang="en-US" altLang="vi-VN" sz="2400" kern="1200" dirty="0">
                <a:latin typeface="Times New Roman" panose="02020603050405020304" pitchFamily="18" charset="0"/>
                <a:ea typeface="+mn-ea"/>
                <a:cs typeface="Times New Roman" panose="02020603050405020304" pitchFamily="18" charset="0"/>
              </a:rPr>
              <a:t> </a:t>
            </a:r>
            <a:r>
              <a:rPr lang="en-US" altLang="vi-VN" sz="2400" kern="1200" dirty="0" err="1">
                <a:latin typeface="Times New Roman" panose="02020603050405020304" pitchFamily="18" charset="0"/>
                <a:ea typeface="+mn-ea"/>
                <a:cs typeface="Times New Roman" panose="02020603050405020304" pitchFamily="18" charset="0"/>
              </a:rPr>
              <a:t>sơ</a:t>
            </a:r>
            <a:r>
              <a:rPr lang="en-US" altLang="vi-VN" sz="2400" kern="1200" dirty="0">
                <a:latin typeface="Times New Roman" panose="02020603050405020304" pitchFamily="18" charset="0"/>
                <a:ea typeface="+mn-ea"/>
                <a:cs typeface="Times New Roman" panose="02020603050405020304" pitchFamily="18" charset="0"/>
              </a:rPr>
              <a:t> </a:t>
            </a:r>
            <a:r>
              <a:rPr lang="en-US" altLang="vi-VN" sz="2400" kern="1200" dirty="0" err="1">
                <a:latin typeface="Times New Roman" panose="02020603050405020304" pitchFamily="18" charset="0"/>
                <a:ea typeface="+mn-ea"/>
                <a:cs typeface="Times New Roman" panose="02020603050405020304" pitchFamily="18" charset="0"/>
              </a:rPr>
              <a:t>đồ</a:t>
            </a:r>
            <a:r>
              <a:rPr lang="en-US" altLang="vi-VN" sz="2400" kern="1200" dirty="0">
                <a:latin typeface="Times New Roman" panose="02020603050405020304" pitchFamily="18" charset="0"/>
                <a:ea typeface="+mn-ea"/>
                <a:cs typeface="Times New Roman" panose="02020603050405020304" pitchFamily="18" charset="0"/>
              </a:rPr>
              <a:t> </a:t>
            </a:r>
            <a:r>
              <a:rPr lang="en-US" altLang="vi-VN" sz="2400" kern="1200" dirty="0" err="1">
                <a:latin typeface="Times New Roman" panose="02020603050405020304" pitchFamily="18" charset="0"/>
                <a:ea typeface="+mn-ea"/>
                <a:cs typeface="Times New Roman" panose="02020603050405020304" pitchFamily="18" charset="0"/>
              </a:rPr>
              <a:t>dòng</a:t>
            </a:r>
            <a:r>
              <a:rPr lang="en-US" altLang="vi-VN" sz="2400" kern="1200" dirty="0">
                <a:latin typeface="Times New Roman" panose="02020603050405020304" pitchFamily="18" charset="0"/>
                <a:ea typeface="+mn-ea"/>
                <a:cs typeface="Times New Roman" panose="02020603050405020304" pitchFamily="18" charset="0"/>
              </a:rPr>
              <a:t> </a:t>
            </a:r>
            <a:r>
              <a:rPr lang="en-US" altLang="vi-VN" sz="2400" kern="1200" dirty="0" err="1">
                <a:latin typeface="Times New Roman" panose="02020603050405020304" pitchFamily="18" charset="0"/>
                <a:ea typeface="+mn-ea"/>
                <a:cs typeface="Times New Roman" panose="02020603050405020304" pitchFamily="18" charset="0"/>
              </a:rPr>
              <a:t>năng</a:t>
            </a:r>
            <a:r>
              <a:rPr lang="en-US" altLang="vi-VN" sz="2400" kern="1200" dirty="0">
                <a:latin typeface="Times New Roman" panose="02020603050405020304" pitchFamily="18" charset="0"/>
                <a:ea typeface="+mn-ea"/>
                <a:cs typeface="Times New Roman" panose="02020603050405020304" pitchFamily="18" charset="0"/>
              </a:rPr>
              <a:t> </a:t>
            </a:r>
            <a:r>
              <a:rPr lang="en-US" altLang="vi-VN" sz="2400" kern="1200" dirty="0" err="1">
                <a:latin typeface="Times New Roman" panose="02020603050405020304" pitchFamily="18" charset="0"/>
                <a:ea typeface="+mn-ea"/>
                <a:cs typeface="Times New Roman" panose="02020603050405020304" pitchFamily="18" charset="0"/>
              </a:rPr>
              <a:t>lượng</a:t>
            </a:r>
            <a:r>
              <a:rPr lang="en-US" altLang="vi-VN" sz="2400" kern="1200" dirty="0">
                <a:latin typeface="Times New Roman" panose="02020603050405020304" pitchFamily="18" charset="0"/>
                <a:ea typeface="+mn-ea"/>
                <a:cs typeface="Times New Roman" panose="02020603050405020304" pitchFamily="18" charset="0"/>
              </a:rPr>
              <a:t>) </a:t>
            </a:r>
            <a:r>
              <a:rPr lang="en-US" altLang="vi-VN" sz="2400" kern="1200" dirty="0" err="1">
                <a:latin typeface="Times New Roman" panose="02020603050405020304" pitchFamily="18" charset="0"/>
                <a:ea typeface="+mn-ea"/>
                <a:cs typeface="Times New Roman" panose="02020603050405020304" pitchFamily="18" charset="0"/>
              </a:rPr>
              <a:t>của</a:t>
            </a:r>
            <a:r>
              <a:rPr lang="en-US" altLang="vi-VN" sz="2400" kern="1200" dirty="0">
                <a:latin typeface="Times New Roman" panose="02020603050405020304" pitchFamily="18" charset="0"/>
                <a:ea typeface="+mn-ea"/>
                <a:cs typeface="Times New Roman" panose="02020603050405020304" pitchFamily="18" charset="0"/>
              </a:rPr>
              <a:t> </a:t>
            </a:r>
            <a:r>
              <a:rPr lang="en-US" altLang="vi-VN" sz="2400" kern="1200" dirty="0" err="1">
                <a:latin typeface="Times New Roman" panose="02020603050405020304" pitchFamily="18" charset="0"/>
                <a:ea typeface="+mn-ea"/>
                <a:cs typeface="Times New Roman" panose="02020603050405020304" pitchFamily="18" charset="0"/>
              </a:rPr>
              <a:t>đèn</a:t>
            </a:r>
            <a:r>
              <a:rPr lang="en-US" altLang="vi-VN" sz="2400" kern="1200" dirty="0">
                <a:latin typeface="Times New Roman" panose="02020603050405020304" pitchFamily="18" charset="0"/>
                <a:ea typeface="+mn-ea"/>
                <a:cs typeface="Times New Roman" panose="02020603050405020304" pitchFamily="18" charset="0"/>
              </a:rPr>
              <a:t> pin. </a:t>
            </a:r>
          </a:p>
        </p:txBody>
      </p:sp>
      <p:pic>
        <p:nvPicPr>
          <p:cNvPr id="8" name="Hình ảnh 5">
            <a:extLst>
              <a:ext uri="{FF2B5EF4-FFF2-40B4-BE49-F238E27FC236}">
                <a16:creationId xmlns:a16="http://schemas.microsoft.com/office/drawing/2014/main" id="{9A9CE2C5-DE7F-4CE9-8CB9-0414A0E57E8F}"/>
              </a:ext>
            </a:extLst>
          </p:cNvPr>
          <p:cNvPicPr>
            <a:picLocks noChangeAspect="1"/>
          </p:cNvPicPr>
          <p:nvPr/>
        </p:nvPicPr>
        <p:blipFill>
          <a:blip r:embed="rId3"/>
          <a:stretch>
            <a:fillRect/>
          </a:stretch>
        </p:blipFill>
        <p:spPr>
          <a:xfrm>
            <a:off x="5763680" y="2042063"/>
            <a:ext cx="3200677" cy="1755800"/>
          </a:xfrm>
          <a:prstGeom prst="rect">
            <a:avLst/>
          </a:prstGeom>
        </p:spPr>
      </p:pic>
      <p:sp>
        <p:nvSpPr>
          <p:cNvPr id="9" name="Text Box 7">
            <a:extLst>
              <a:ext uri="{FF2B5EF4-FFF2-40B4-BE49-F238E27FC236}">
                <a16:creationId xmlns:a16="http://schemas.microsoft.com/office/drawing/2014/main" id="{3C72F309-B82A-4EF4-AE6F-4E099EFDD38F}"/>
              </a:ext>
            </a:extLst>
          </p:cNvPr>
          <p:cNvSpPr txBox="1">
            <a:spLocks noChangeArrowheads="1"/>
          </p:cNvSpPr>
          <p:nvPr/>
        </p:nvSpPr>
        <p:spPr bwMode="auto">
          <a:xfrm>
            <a:off x="388418" y="1942089"/>
            <a:ext cx="5158942" cy="1028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en-US" altLang="vi-VN" sz="2000" kern="1200" dirty="0">
                <a:solidFill>
                  <a:schemeClr val="bg1">
                    <a:lumMod val="10000"/>
                  </a:schemeClr>
                </a:solidFill>
                <a:latin typeface="+mn-lt"/>
                <a:ea typeface="+mn-ea"/>
                <a:cs typeface="Arial" panose="020B0604020202020204" pitchFamily="34" charset="0"/>
              </a:rPr>
              <a:t>- </a:t>
            </a:r>
            <a:r>
              <a:rPr lang="en-US" altLang="vi-VN" sz="2000" kern="1200" dirty="0" err="1">
                <a:solidFill>
                  <a:schemeClr val="bg1">
                    <a:lumMod val="10000"/>
                  </a:schemeClr>
                </a:solidFill>
                <a:latin typeface="+mn-lt"/>
                <a:ea typeface="+mn-ea"/>
                <a:cs typeface="Arial" panose="020B0604020202020204" pitchFamily="34" charset="0"/>
              </a:rPr>
              <a:t>Các</a:t>
            </a:r>
            <a:r>
              <a:rPr lang="en-US" altLang="vi-VN" sz="2000" kern="1200" dirty="0">
                <a:solidFill>
                  <a:schemeClr val="bg1">
                    <a:lumMod val="10000"/>
                  </a:schemeClr>
                </a:solidFill>
                <a:latin typeface="+mn-lt"/>
                <a:ea typeface="+mn-ea"/>
                <a:cs typeface="Arial" panose="020B0604020202020204" pitchFamily="34" charset="0"/>
              </a:rPr>
              <a:t> </a:t>
            </a:r>
            <a:r>
              <a:rPr lang="en-US" altLang="vi-VN" sz="2000" kern="1200" dirty="0" err="1">
                <a:solidFill>
                  <a:schemeClr val="bg1">
                    <a:lumMod val="10000"/>
                  </a:schemeClr>
                </a:solidFill>
                <a:latin typeface="+mn-lt"/>
                <a:ea typeface="+mn-ea"/>
                <a:cs typeface="Arial" panose="020B0604020202020204" pitchFamily="34" charset="0"/>
              </a:rPr>
              <a:t>dạng</a:t>
            </a:r>
            <a:r>
              <a:rPr lang="en-US" altLang="vi-VN" sz="2000" kern="1200" dirty="0">
                <a:solidFill>
                  <a:schemeClr val="bg1">
                    <a:lumMod val="10000"/>
                  </a:schemeClr>
                </a:solidFill>
                <a:latin typeface="+mn-lt"/>
                <a:ea typeface="+mn-ea"/>
                <a:cs typeface="Arial" panose="020B0604020202020204" pitchFamily="34" charset="0"/>
              </a:rPr>
              <a:t> </a:t>
            </a:r>
            <a:r>
              <a:rPr lang="en-US" altLang="vi-VN" sz="2000" kern="1200" dirty="0" err="1">
                <a:solidFill>
                  <a:schemeClr val="bg1">
                    <a:lumMod val="10000"/>
                  </a:schemeClr>
                </a:solidFill>
                <a:latin typeface="+mn-lt"/>
                <a:ea typeface="+mn-ea"/>
                <a:cs typeface="Arial" panose="020B0604020202020204" pitchFamily="34" charset="0"/>
              </a:rPr>
              <a:t>năng</a:t>
            </a:r>
            <a:r>
              <a:rPr lang="en-US" altLang="vi-VN" sz="2000" kern="1200" dirty="0">
                <a:solidFill>
                  <a:schemeClr val="bg1">
                    <a:lumMod val="10000"/>
                  </a:schemeClr>
                </a:solidFill>
                <a:latin typeface="+mn-lt"/>
                <a:ea typeface="+mn-ea"/>
                <a:cs typeface="Arial" panose="020B0604020202020204" pitchFamily="34" charset="0"/>
              </a:rPr>
              <a:t> </a:t>
            </a:r>
            <a:r>
              <a:rPr lang="en-US" altLang="vi-VN" sz="2000" kern="1200" dirty="0" err="1">
                <a:solidFill>
                  <a:schemeClr val="bg1">
                    <a:lumMod val="10000"/>
                  </a:schemeClr>
                </a:solidFill>
                <a:latin typeface="+mn-lt"/>
                <a:ea typeface="+mn-ea"/>
                <a:cs typeface="Arial" panose="020B0604020202020204" pitchFamily="34" charset="0"/>
              </a:rPr>
              <a:t>lượng</a:t>
            </a:r>
            <a:r>
              <a:rPr lang="en-US" altLang="vi-VN" sz="2000" kern="1200" dirty="0">
                <a:solidFill>
                  <a:schemeClr val="bg1">
                    <a:lumMod val="10000"/>
                  </a:schemeClr>
                </a:solidFill>
                <a:latin typeface="+mn-lt"/>
                <a:ea typeface="+mn-ea"/>
                <a:cs typeface="Arial" panose="020B0604020202020204" pitchFamily="34" charset="0"/>
              </a:rPr>
              <a:t> </a:t>
            </a:r>
            <a:r>
              <a:rPr lang="en-US" altLang="vi-VN" sz="2000" kern="1200" dirty="0" err="1">
                <a:solidFill>
                  <a:schemeClr val="bg1">
                    <a:lumMod val="10000"/>
                  </a:schemeClr>
                </a:solidFill>
                <a:latin typeface="+mn-lt"/>
                <a:ea typeface="+mn-ea"/>
                <a:cs typeface="Arial" panose="020B0604020202020204" pitchFamily="34" charset="0"/>
              </a:rPr>
              <a:t>xuất</a:t>
            </a:r>
            <a:r>
              <a:rPr lang="en-US" altLang="vi-VN" sz="2000" kern="1200" dirty="0">
                <a:solidFill>
                  <a:schemeClr val="bg1">
                    <a:lumMod val="10000"/>
                  </a:schemeClr>
                </a:solidFill>
                <a:latin typeface="+mn-lt"/>
                <a:ea typeface="+mn-ea"/>
                <a:cs typeface="Arial" panose="020B0604020202020204" pitchFamily="34" charset="0"/>
              </a:rPr>
              <a:t> </a:t>
            </a:r>
            <a:r>
              <a:rPr lang="en-US" altLang="vi-VN" sz="2000" kern="1200" dirty="0" err="1">
                <a:solidFill>
                  <a:schemeClr val="bg1">
                    <a:lumMod val="10000"/>
                  </a:schemeClr>
                </a:solidFill>
                <a:latin typeface="+mn-lt"/>
                <a:ea typeface="+mn-ea"/>
                <a:cs typeface="Arial" panose="020B0604020202020204" pitchFamily="34" charset="0"/>
              </a:rPr>
              <a:t>hiện</a:t>
            </a:r>
            <a:r>
              <a:rPr lang="en-US" altLang="vi-VN" sz="2000" kern="1200" dirty="0">
                <a:solidFill>
                  <a:schemeClr val="bg1">
                    <a:lumMod val="10000"/>
                  </a:schemeClr>
                </a:solidFill>
                <a:latin typeface="+mn-lt"/>
                <a:ea typeface="+mn-ea"/>
                <a:cs typeface="Arial" panose="020B0604020202020204" pitchFamily="34" charset="0"/>
              </a:rPr>
              <a:t> </a:t>
            </a:r>
            <a:r>
              <a:rPr lang="en-US" altLang="vi-VN" sz="2000" kern="1200" dirty="0" err="1">
                <a:solidFill>
                  <a:schemeClr val="bg1">
                    <a:lumMod val="10000"/>
                  </a:schemeClr>
                </a:solidFill>
                <a:latin typeface="+mn-lt"/>
                <a:ea typeface="+mn-ea"/>
                <a:cs typeface="Arial" panose="020B0604020202020204" pitchFamily="34" charset="0"/>
              </a:rPr>
              <a:t>khi</a:t>
            </a:r>
            <a:r>
              <a:rPr lang="en-US" altLang="vi-VN" sz="2000" kern="1200" dirty="0">
                <a:solidFill>
                  <a:schemeClr val="bg1">
                    <a:lumMod val="10000"/>
                  </a:schemeClr>
                </a:solidFill>
                <a:latin typeface="+mn-lt"/>
                <a:ea typeface="+mn-ea"/>
                <a:cs typeface="Arial" panose="020B0604020202020204" pitchFamily="34" charset="0"/>
              </a:rPr>
              <a:t> </a:t>
            </a:r>
            <a:r>
              <a:rPr lang="en-US" altLang="vi-VN" sz="2000" kern="1200" dirty="0" err="1">
                <a:solidFill>
                  <a:schemeClr val="bg1">
                    <a:lumMod val="10000"/>
                  </a:schemeClr>
                </a:solidFill>
                <a:latin typeface="+mn-lt"/>
                <a:ea typeface="+mn-ea"/>
                <a:cs typeface="Arial" panose="020B0604020202020204" pitchFamily="34" charset="0"/>
              </a:rPr>
              <a:t>đèn</a:t>
            </a:r>
            <a:r>
              <a:rPr lang="en-US" altLang="vi-VN" sz="2000" kern="1200" dirty="0">
                <a:solidFill>
                  <a:schemeClr val="bg1">
                    <a:lumMod val="10000"/>
                  </a:schemeClr>
                </a:solidFill>
                <a:latin typeface="+mn-lt"/>
                <a:ea typeface="+mn-ea"/>
                <a:cs typeface="Arial" panose="020B0604020202020204" pitchFamily="34" charset="0"/>
              </a:rPr>
              <a:t> </a:t>
            </a:r>
            <a:r>
              <a:rPr lang="en-US" altLang="vi-VN" sz="2000" kern="1200" dirty="0" err="1">
                <a:solidFill>
                  <a:schemeClr val="bg1">
                    <a:lumMod val="10000"/>
                  </a:schemeClr>
                </a:solidFill>
                <a:latin typeface="+mn-lt"/>
                <a:ea typeface="+mn-ea"/>
                <a:cs typeface="Arial" panose="020B0604020202020204" pitchFamily="34" charset="0"/>
              </a:rPr>
              <a:t>được</a:t>
            </a:r>
            <a:r>
              <a:rPr lang="en-US" altLang="vi-VN" sz="2000" kern="1200" dirty="0">
                <a:solidFill>
                  <a:schemeClr val="bg1">
                    <a:lumMod val="10000"/>
                  </a:schemeClr>
                </a:solidFill>
                <a:latin typeface="+mn-lt"/>
                <a:ea typeface="+mn-ea"/>
                <a:cs typeface="Arial" panose="020B0604020202020204" pitchFamily="34" charset="0"/>
              </a:rPr>
              <a:t> </a:t>
            </a:r>
            <a:r>
              <a:rPr lang="en-US" altLang="vi-VN" sz="2000" kern="1200" dirty="0" err="1">
                <a:solidFill>
                  <a:schemeClr val="bg1">
                    <a:lumMod val="10000"/>
                  </a:schemeClr>
                </a:solidFill>
                <a:latin typeface="+mn-lt"/>
                <a:ea typeface="+mn-ea"/>
                <a:cs typeface="Arial" panose="020B0604020202020204" pitchFamily="34" charset="0"/>
              </a:rPr>
              <a:t>bật</a:t>
            </a:r>
            <a:r>
              <a:rPr lang="en-US" altLang="vi-VN" sz="2000" kern="1200" dirty="0">
                <a:solidFill>
                  <a:schemeClr val="bg1">
                    <a:lumMod val="10000"/>
                  </a:schemeClr>
                </a:solidFill>
                <a:latin typeface="+mn-lt"/>
                <a:ea typeface="+mn-ea"/>
                <a:cs typeface="Arial" panose="020B0604020202020204" pitchFamily="34" charset="0"/>
              </a:rPr>
              <a:t> </a:t>
            </a:r>
            <a:r>
              <a:rPr lang="en-US" altLang="vi-VN" sz="2000" kern="1200" dirty="0" err="1">
                <a:solidFill>
                  <a:schemeClr val="bg1">
                    <a:lumMod val="10000"/>
                  </a:schemeClr>
                </a:solidFill>
                <a:latin typeface="+mn-lt"/>
                <a:ea typeface="+mn-ea"/>
                <a:cs typeface="Arial" panose="020B0604020202020204" pitchFamily="34" charset="0"/>
              </a:rPr>
              <a:t>sáng</a:t>
            </a:r>
            <a:r>
              <a:rPr lang="en-US" altLang="vi-VN" sz="2000" kern="1200" dirty="0">
                <a:solidFill>
                  <a:schemeClr val="bg1">
                    <a:lumMod val="10000"/>
                  </a:schemeClr>
                </a:solidFill>
                <a:latin typeface="+mn-lt"/>
                <a:ea typeface="+mn-ea"/>
                <a:cs typeface="Arial" panose="020B0604020202020204" pitchFamily="34" charset="0"/>
              </a:rPr>
              <a:t>: </a:t>
            </a:r>
            <a:r>
              <a:rPr lang="en-US" altLang="vi-VN" sz="2000" kern="1200" dirty="0" err="1">
                <a:solidFill>
                  <a:schemeClr val="bg1">
                    <a:lumMod val="10000"/>
                  </a:schemeClr>
                </a:solidFill>
                <a:latin typeface="+mn-lt"/>
                <a:ea typeface="+mn-ea"/>
                <a:cs typeface="Arial" panose="020B0604020202020204" pitchFamily="34" charset="0"/>
              </a:rPr>
              <a:t>điện</a:t>
            </a:r>
            <a:r>
              <a:rPr lang="en-US" altLang="vi-VN" sz="2000" kern="1200" dirty="0">
                <a:solidFill>
                  <a:schemeClr val="bg1">
                    <a:lumMod val="10000"/>
                  </a:schemeClr>
                </a:solidFill>
                <a:latin typeface="+mn-lt"/>
                <a:ea typeface="+mn-ea"/>
                <a:cs typeface="Arial" panose="020B0604020202020204" pitchFamily="34" charset="0"/>
              </a:rPr>
              <a:t> </a:t>
            </a:r>
            <a:r>
              <a:rPr lang="en-US" altLang="vi-VN" sz="2000" kern="1200" dirty="0" err="1">
                <a:solidFill>
                  <a:schemeClr val="bg1">
                    <a:lumMod val="10000"/>
                  </a:schemeClr>
                </a:solidFill>
                <a:latin typeface="+mn-lt"/>
                <a:ea typeface="+mn-ea"/>
                <a:cs typeface="Arial" panose="020B0604020202020204" pitchFamily="34" charset="0"/>
              </a:rPr>
              <a:t>năng</a:t>
            </a:r>
            <a:r>
              <a:rPr lang="en-US" altLang="vi-VN" sz="2000" kern="1200" dirty="0">
                <a:solidFill>
                  <a:schemeClr val="bg1">
                    <a:lumMod val="10000"/>
                  </a:schemeClr>
                </a:solidFill>
                <a:latin typeface="+mn-lt"/>
                <a:ea typeface="+mn-ea"/>
                <a:cs typeface="Arial" panose="020B0604020202020204" pitchFamily="34" charset="0"/>
              </a:rPr>
              <a:t>; </a:t>
            </a:r>
            <a:r>
              <a:rPr lang="en-US" altLang="vi-VN" sz="2000" kern="1200" dirty="0" err="1">
                <a:solidFill>
                  <a:schemeClr val="bg1">
                    <a:lumMod val="10000"/>
                  </a:schemeClr>
                </a:solidFill>
                <a:latin typeface="+mn-lt"/>
                <a:ea typeface="+mn-ea"/>
                <a:cs typeface="Arial" panose="020B0604020202020204" pitchFamily="34" charset="0"/>
              </a:rPr>
              <a:t>quang</a:t>
            </a:r>
            <a:r>
              <a:rPr lang="en-US" altLang="vi-VN" sz="2000" kern="1200" dirty="0">
                <a:solidFill>
                  <a:schemeClr val="bg1">
                    <a:lumMod val="10000"/>
                  </a:schemeClr>
                </a:solidFill>
                <a:latin typeface="+mn-lt"/>
                <a:ea typeface="+mn-ea"/>
                <a:cs typeface="Arial" panose="020B0604020202020204" pitchFamily="34" charset="0"/>
              </a:rPr>
              <a:t> </a:t>
            </a:r>
            <a:r>
              <a:rPr lang="en-US" altLang="vi-VN" sz="2000" kern="1200" dirty="0" err="1">
                <a:solidFill>
                  <a:schemeClr val="bg1">
                    <a:lumMod val="10000"/>
                  </a:schemeClr>
                </a:solidFill>
                <a:latin typeface="+mn-lt"/>
                <a:ea typeface="+mn-ea"/>
                <a:cs typeface="Arial" panose="020B0604020202020204" pitchFamily="34" charset="0"/>
              </a:rPr>
              <a:t>năng</a:t>
            </a:r>
            <a:r>
              <a:rPr lang="en-US" altLang="vi-VN" sz="2000" kern="1200" dirty="0">
                <a:solidFill>
                  <a:schemeClr val="bg1">
                    <a:lumMod val="10000"/>
                  </a:schemeClr>
                </a:solidFill>
                <a:latin typeface="+mn-lt"/>
                <a:ea typeface="+mn-ea"/>
                <a:cs typeface="Arial" panose="020B0604020202020204" pitchFamily="34" charset="0"/>
              </a:rPr>
              <a:t> , </a:t>
            </a:r>
            <a:r>
              <a:rPr lang="en-US" altLang="vi-VN" sz="2000" kern="1200" dirty="0" err="1">
                <a:solidFill>
                  <a:schemeClr val="bg1">
                    <a:lumMod val="10000"/>
                  </a:schemeClr>
                </a:solidFill>
                <a:latin typeface="+mn-lt"/>
                <a:ea typeface="+mn-ea"/>
                <a:cs typeface="Arial" panose="020B0604020202020204" pitchFamily="34" charset="0"/>
              </a:rPr>
              <a:t>nhiệt</a:t>
            </a:r>
            <a:r>
              <a:rPr lang="en-US" altLang="vi-VN" sz="2000" kern="1200" dirty="0">
                <a:solidFill>
                  <a:schemeClr val="bg1">
                    <a:lumMod val="10000"/>
                  </a:schemeClr>
                </a:solidFill>
                <a:latin typeface="+mn-lt"/>
                <a:ea typeface="+mn-ea"/>
                <a:cs typeface="Arial" panose="020B0604020202020204" pitchFamily="34" charset="0"/>
              </a:rPr>
              <a:t> </a:t>
            </a:r>
            <a:r>
              <a:rPr lang="en-US" altLang="vi-VN" sz="2000" kern="1200" dirty="0" err="1">
                <a:solidFill>
                  <a:schemeClr val="bg1">
                    <a:lumMod val="10000"/>
                  </a:schemeClr>
                </a:solidFill>
                <a:latin typeface="+mn-lt"/>
                <a:ea typeface="+mn-ea"/>
                <a:cs typeface="Arial" panose="020B0604020202020204" pitchFamily="34" charset="0"/>
              </a:rPr>
              <a:t>năng</a:t>
            </a:r>
            <a:endParaRPr lang="en-US" altLang="vi-VN" sz="2000" kern="1200" dirty="0">
              <a:solidFill>
                <a:schemeClr val="bg1">
                  <a:lumMod val="10000"/>
                </a:schemeClr>
              </a:solidFill>
              <a:latin typeface="+mn-lt"/>
              <a:ea typeface="+mn-ea"/>
              <a:cs typeface="Arial" panose="020B0604020202020204" pitchFamily="34" charset="0"/>
            </a:endParaRPr>
          </a:p>
        </p:txBody>
      </p:sp>
      <p:sp>
        <p:nvSpPr>
          <p:cNvPr id="10" name="Text Box 8">
            <a:extLst>
              <a:ext uri="{FF2B5EF4-FFF2-40B4-BE49-F238E27FC236}">
                <a16:creationId xmlns:a16="http://schemas.microsoft.com/office/drawing/2014/main" id="{1A9467A0-3BB4-4766-973E-1256384A051A}"/>
              </a:ext>
            </a:extLst>
          </p:cNvPr>
          <p:cNvSpPr txBox="1">
            <a:spLocks noChangeArrowheads="1"/>
          </p:cNvSpPr>
          <p:nvPr/>
        </p:nvSpPr>
        <p:spPr bwMode="auto">
          <a:xfrm>
            <a:off x="365760" y="3188262"/>
            <a:ext cx="5867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buClrTx/>
              <a:buFontTx/>
              <a:buNone/>
            </a:pPr>
            <a:r>
              <a:rPr lang="en-US" altLang="vi-VN" sz="2400" kern="1200" dirty="0">
                <a:solidFill>
                  <a:schemeClr val="bg1">
                    <a:lumMod val="10000"/>
                  </a:schemeClr>
                </a:solidFill>
                <a:latin typeface="Times New Roman" panose="02020603050405020304" pitchFamily="18" charset="0"/>
                <a:ea typeface="+mn-ea"/>
                <a:cs typeface="Times New Roman" panose="02020603050405020304" pitchFamily="18" charset="0"/>
              </a:rPr>
              <a:t>- </a:t>
            </a:r>
            <a:r>
              <a:rPr lang="en-US" altLang="vi-VN" sz="2400" kern="1200" dirty="0" err="1">
                <a:solidFill>
                  <a:schemeClr val="bg1">
                    <a:lumMod val="10000"/>
                  </a:schemeClr>
                </a:solidFill>
                <a:latin typeface="Times New Roman" panose="02020603050405020304" pitchFamily="18" charset="0"/>
                <a:ea typeface="+mn-ea"/>
                <a:cs typeface="Times New Roman" panose="02020603050405020304" pitchFamily="18" charset="0"/>
              </a:rPr>
              <a:t>Sơ</a:t>
            </a:r>
            <a:r>
              <a:rPr lang="en-US" altLang="vi-VN" sz="2400" kern="1200" dirty="0">
                <a:solidFill>
                  <a:schemeClr val="bg1">
                    <a:lumMod val="10000"/>
                  </a:schemeClr>
                </a:solidFill>
                <a:latin typeface="Times New Roman" panose="02020603050405020304" pitchFamily="18" charset="0"/>
                <a:ea typeface="+mn-ea"/>
                <a:cs typeface="Times New Roman" panose="02020603050405020304" pitchFamily="18" charset="0"/>
              </a:rPr>
              <a:t> </a:t>
            </a:r>
            <a:r>
              <a:rPr lang="en-US" altLang="vi-VN" sz="2400" kern="1200" dirty="0" err="1">
                <a:solidFill>
                  <a:schemeClr val="bg1">
                    <a:lumMod val="10000"/>
                  </a:schemeClr>
                </a:solidFill>
                <a:latin typeface="Times New Roman" panose="02020603050405020304" pitchFamily="18" charset="0"/>
                <a:ea typeface="+mn-ea"/>
                <a:cs typeface="Times New Roman" panose="02020603050405020304" pitchFamily="18" charset="0"/>
              </a:rPr>
              <a:t>đồ</a:t>
            </a:r>
            <a:r>
              <a:rPr lang="en-US" altLang="vi-VN" sz="2400" kern="1200" dirty="0">
                <a:solidFill>
                  <a:schemeClr val="bg1">
                    <a:lumMod val="10000"/>
                  </a:schemeClr>
                </a:solidFill>
                <a:latin typeface="Times New Roman" panose="02020603050405020304" pitchFamily="18" charset="0"/>
                <a:ea typeface="+mn-ea"/>
                <a:cs typeface="Times New Roman" panose="02020603050405020304" pitchFamily="18" charset="0"/>
              </a:rPr>
              <a:t> </a:t>
            </a:r>
            <a:r>
              <a:rPr lang="en-US" altLang="vi-VN" sz="2400" kern="1200" dirty="0" err="1">
                <a:solidFill>
                  <a:schemeClr val="bg1">
                    <a:lumMod val="10000"/>
                  </a:schemeClr>
                </a:solidFill>
                <a:latin typeface="Times New Roman" panose="02020603050405020304" pitchFamily="18" charset="0"/>
                <a:ea typeface="+mn-ea"/>
                <a:cs typeface="Times New Roman" panose="02020603050405020304" pitchFamily="18" charset="0"/>
              </a:rPr>
              <a:t>chuyển</a:t>
            </a:r>
            <a:r>
              <a:rPr lang="en-US" altLang="vi-VN" sz="2400" kern="1200" dirty="0">
                <a:solidFill>
                  <a:schemeClr val="bg1">
                    <a:lumMod val="10000"/>
                  </a:schemeClr>
                </a:solidFill>
                <a:latin typeface="Times New Roman" panose="02020603050405020304" pitchFamily="18" charset="0"/>
                <a:ea typeface="+mn-ea"/>
                <a:cs typeface="Times New Roman" panose="02020603050405020304" pitchFamily="18" charset="0"/>
              </a:rPr>
              <a:t> </a:t>
            </a:r>
            <a:r>
              <a:rPr lang="en-US" altLang="vi-VN" sz="2400" kern="1200" dirty="0" err="1">
                <a:solidFill>
                  <a:schemeClr val="bg1">
                    <a:lumMod val="10000"/>
                  </a:schemeClr>
                </a:solidFill>
                <a:latin typeface="Times New Roman" panose="02020603050405020304" pitchFamily="18" charset="0"/>
                <a:ea typeface="+mn-ea"/>
                <a:cs typeface="Times New Roman" panose="02020603050405020304" pitchFamily="18" charset="0"/>
              </a:rPr>
              <a:t>hóa</a:t>
            </a:r>
            <a:r>
              <a:rPr lang="en-US" altLang="vi-VN" sz="2400" kern="1200" dirty="0">
                <a:solidFill>
                  <a:schemeClr val="bg1">
                    <a:lumMod val="10000"/>
                  </a:schemeClr>
                </a:solidFill>
                <a:latin typeface="Times New Roman" panose="02020603050405020304" pitchFamily="18" charset="0"/>
                <a:ea typeface="+mn-ea"/>
                <a:cs typeface="Times New Roman" panose="02020603050405020304" pitchFamily="18" charset="0"/>
              </a:rPr>
              <a:t> </a:t>
            </a:r>
            <a:r>
              <a:rPr lang="en-US" altLang="vi-VN" sz="2400" kern="1200" dirty="0" err="1">
                <a:solidFill>
                  <a:schemeClr val="bg1">
                    <a:lumMod val="10000"/>
                  </a:schemeClr>
                </a:solidFill>
                <a:latin typeface="Times New Roman" panose="02020603050405020304" pitchFamily="18" charset="0"/>
                <a:ea typeface="+mn-ea"/>
                <a:cs typeface="Times New Roman" panose="02020603050405020304" pitchFamily="18" charset="0"/>
              </a:rPr>
              <a:t>năng</a:t>
            </a:r>
            <a:r>
              <a:rPr lang="en-US" altLang="vi-VN" sz="2400" kern="1200" dirty="0">
                <a:solidFill>
                  <a:schemeClr val="bg1">
                    <a:lumMod val="10000"/>
                  </a:schemeClr>
                </a:solidFill>
                <a:latin typeface="Times New Roman" panose="02020603050405020304" pitchFamily="18" charset="0"/>
                <a:ea typeface="+mn-ea"/>
                <a:cs typeface="Times New Roman" panose="02020603050405020304" pitchFamily="18" charset="0"/>
              </a:rPr>
              <a:t> </a:t>
            </a:r>
            <a:r>
              <a:rPr lang="en-US" altLang="vi-VN" sz="2400" kern="1200" dirty="0" err="1">
                <a:solidFill>
                  <a:schemeClr val="bg1">
                    <a:lumMod val="10000"/>
                  </a:schemeClr>
                </a:solidFill>
                <a:latin typeface="Times New Roman" panose="02020603050405020304" pitchFamily="18" charset="0"/>
                <a:ea typeface="+mn-ea"/>
                <a:cs typeface="Times New Roman" panose="02020603050405020304" pitchFamily="18" charset="0"/>
              </a:rPr>
              <a:t>lượng</a:t>
            </a:r>
            <a:r>
              <a:rPr lang="en-US" altLang="vi-VN" sz="2400" kern="1200" dirty="0">
                <a:solidFill>
                  <a:schemeClr val="bg1">
                    <a:lumMod val="10000"/>
                  </a:schemeClr>
                </a:solidFill>
                <a:latin typeface="Times New Roman" panose="02020603050405020304" pitchFamily="18" charset="0"/>
                <a:ea typeface="+mn-ea"/>
                <a:cs typeface="Times New Roman" panose="02020603050405020304" pitchFamily="18" charset="0"/>
              </a:rPr>
              <a:t>:</a:t>
            </a:r>
          </a:p>
          <a:p>
            <a:pPr fontAlgn="base">
              <a:spcBef>
                <a:spcPct val="0"/>
              </a:spcBef>
              <a:spcAft>
                <a:spcPct val="0"/>
              </a:spcAft>
              <a:buClrTx/>
              <a:buFontTx/>
              <a:buNone/>
            </a:pPr>
            <a:r>
              <a:rPr lang="en-US" altLang="vi-VN" sz="2400" kern="1200" dirty="0" err="1">
                <a:solidFill>
                  <a:schemeClr val="bg1">
                    <a:lumMod val="10000"/>
                  </a:schemeClr>
                </a:solidFill>
                <a:latin typeface="Times New Roman" panose="02020603050405020304" pitchFamily="18" charset="0"/>
                <a:ea typeface="+mn-ea"/>
                <a:cs typeface="Times New Roman" panose="02020603050405020304" pitchFamily="18" charset="0"/>
              </a:rPr>
              <a:t>hóa</a:t>
            </a:r>
            <a:r>
              <a:rPr lang="en-US" altLang="vi-VN" sz="2400" kern="1200" dirty="0">
                <a:solidFill>
                  <a:schemeClr val="bg1">
                    <a:lumMod val="10000"/>
                  </a:schemeClr>
                </a:solidFill>
                <a:latin typeface="Times New Roman" panose="02020603050405020304" pitchFamily="18" charset="0"/>
                <a:ea typeface="+mn-ea"/>
                <a:cs typeface="Times New Roman" panose="02020603050405020304" pitchFamily="18" charset="0"/>
              </a:rPr>
              <a:t> </a:t>
            </a:r>
            <a:r>
              <a:rPr lang="en-US" altLang="vi-VN" sz="2400" kern="1200" dirty="0" err="1">
                <a:solidFill>
                  <a:schemeClr val="bg1">
                    <a:lumMod val="10000"/>
                  </a:schemeClr>
                </a:solidFill>
                <a:latin typeface="Times New Roman" panose="02020603050405020304" pitchFamily="18" charset="0"/>
                <a:ea typeface="+mn-ea"/>
                <a:cs typeface="Times New Roman" panose="02020603050405020304" pitchFamily="18" charset="0"/>
              </a:rPr>
              <a:t>năng</a:t>
            </a:r>
            <a:r>
              <a:rPr lang="en-US" altLang="vi-VN" sz="2400" kern="1200" dirty="0">
                <a:solidFill>
                  <a:schemeClr val="bg1">
                    <a:lumMod val="10000"/>
                  </a:schemeClr>
                </a:solidFill>
                <a:latin typeface="Times New Roman" panose="02020603050405020304" pitchFamily="18" charset="0"/>
                <a:ea typeface="+mn-ea"/>
                <a:cs typeface="Times New Roman" panose="02020603050405020304" pitchFamily="18" charset="0"/>
              </a:rPr>
              <a:t> --&gt; </a:t>
            </a:r>
            <a:r>
              <a:rPr lang="en-US" altLang="vi-VN" sz="2400" kern="1200" dirty="0" err="1">
                <a:solidFill>
                  <a:schemeClr val="bg1">
                    <a:lumMod val="10000"/>
                  </a:schemeClr>
                </a:solidFill>
                <a:latin typeface="Times New Roman" panose="02020603050405020304" pitchFamily="18" charset="0"/>
                <a:ea typeface="+mn-ea"/>
                <a:cs typeface="Times New Roman" panose="02020603050405020304" pitchFamily="18" charset="0"/>
              </a:rPr>
              <a:t>điện</a:t>
            </a:r>
            <a:r>
              <a:rPr lang="en-US" altLang="vi-VN" sz="2400" kern="1200" dirty="0">
                <a:solidFill>
                  <a:schemeClr val="bg1">
                    <a:lumMod val="10000"/>
                  </a:schemeClr>
                </a:solidFill>
                <a:latin typeface="Times New Roman" panose="02020603050405020304" pitchFamily="18" charset="0"/>
                <a:ea typeface="+mn-ea"/>
                <a:cs typeface="Times New Roman" panose="02020603050405020304" pitchFamily="18" charset="0"/>
              </a:rPr>
              <a:t> </a:t>
            </a:r>
            <a:r>
              <a:rPr lang="en-US" altLang="vi-VN" sz="2400" kern="1200" dirty="0" err="1">
                <a:solidFill>
                  <a:schemeClr val="bg1">
                    <a:lumMod val="10000"/>
                  </a:schemeClr>
                </a:solidFill>
                <a:latin typeface="Times New Roman" panose="02020603050405020304" pitchFamily="18" charset="0"/>
                <a:ea typeface="+mn-ea"/>
                <a:cs typeface="Times New Roman" panose="02020603050405020304" pitchFamily="18" charset="0"/>
              </a:rPr>
              <a:t>năng</a:t>
            </a:r>
            <a:r>
              <a:rPr lang="en-US" altLang="vi-VN" sz="2400" kern="1200" dirty="0">
                <a:solidFill>
                  <a:schemeClr val="bg1">
                    <a:lumMod val="10000"/>
                  </a:schemeClr>
                </a:solidFill>
                <a:latin typeface="Times New Roman" panose="02020603050405020304" pitchFamily="18" charset="0"/>
                <a:ea typeface="+mn-ea"/>
                <a:cs typeface="Times New Roman" panose="02020603050405020304" pitchFamily="18" charset="0"/>
              </a:rPr>
              <a:t> --&gt; Quang </a:t>
            </a:r>
            <a:r>
              <a:rPr lang="en-US" altLang="vi-VN" sz="2400" kern="1200" dirty="0" err="1">
                <a:solidFill>
                  <a:schemeClr val="bg1">
                    <a:lumMod val="10000"/>
                  </a:schemeClr>
                </a:solidFill>
                <a:latin typeface="Times New Roman" panose="02020603050405020304" pitchFamily="18" charset="0"/>
                <a:ea typeface="+mn-ea"/>
                <a:cs typeface="Times New Roman" panose="02020603050405020304" pitchFamily="18" charset="0"/>
              </a:rPr>
              <a:t>năng</a:t>
            </a:r>
            <a:endParaRPr lang="en-US" altLang="vi-VN" sz="2400" kern="1200" dirty="0">
              <a:solidFill>
                <a:schemeClr val="bg1">
                  <a:lumMod val="10000"/>
                </a:schemeClr>
              </a:solidFill>
              <a:latin typeface="Times New Roman" panose="02020603050405020304" pitchFamily="18" charset="0"/>
              <a:ea typeface="+mn-ea"/>
              <a:cs typeface="Times New Roman" panose="02020603050405020304" pitchFamily="18" charset="0"/>
            </a:endParaRPr>
          </a:p>
        </p:txBody>
      </p:sp>
      <p:cxnSp>
        <p:nvCxnSpPr>
          <p:cNvPr id="11" name="Đường kết nối Mũi tên Thẳng 9">
            <a:extLst>
              <a:ext uri="{FF2B5EF4-FFF2-40B4-BE49-F238E27FC236}">
                <a16:creationId xmlns:a16="http://schemas.microsoft.com/office/drawing/2014/main" id="{6E660200-C0D0-4642-B452-B6044ED0528D}"/>
              </a:ext>
            </a:extLst>
          </p:cNvPr>
          <p:cNvCxnSpPr>
            <a:cxnSpLocks/>
          </p:cNvCxnSpPr>
          <p:nvPr/>
        </p:nvCxnSpPr>
        <p:spPr>
          <a:xfrm>
            <a:off x="3366827" y="3923115"/>
            <a:ext cx="457200" cy="336749"/>
          </a:xfrm>
          <a:prstGeom prst="straightConnector1">
            <a:avLst/>
          </a:prstGeom>
          <a:ln w="28575">
            <a:prstDash val="dash"/>
            <a:tailEnd type="triangle"/>
          </a:ln>
        </p:spPr>
        <p:style>
          <a:lnRef idx="1">
            <a:schemeClr val="dk1"/>
          </a:lnRef>
          <a:fillRef idx="0">
            <a:schemeClr val="dk1"/>
          </a:fillRef>
          <a:effectRef idx="0">
            <a:schemeClr val="dk1"/>
          </a:effectRef>
          <a:fontRef idx="minor">
            <a:schemeClr val="tx1"/>
          </a:fontRef>
        </p:style>
      </p:cxnSp>
      <p:sp>
        <p:nvSpPr>
          <p:cNvPr id="12" name="Hộp Văn bản 12">
            <a:extLst>
              <a:ext uri="{FF2B5EF4-FFF2-40B4-BE49-F238E27FC236}">
                <a16:creationId xmlns:a16="http://schemas.microsoft.com/office/drawing/2014/main" id="{04EBFC7F-8904-4444-AB5A-65FC1F78D5D3}"/>
              </a:ext>
            </a:extLst>
          </p:cNvPr>
          <p:cNvSpPr txBox="1"/>
          <p:nvPr/>
        </p:nvSpPr>
        <p:spPr>
          <a:xfrm>
            <a:off x="3793547" y="4005889"/>
            <a:ext cx="4572000" cy="461665"/>
          </a:xfrm>
          <a:prstGeom prst="rect">
            <a:avLst/>
          </a:prstGeom>
          <a:noFill/>
        </p:spPr>
        <p:txBody>
          <a:bodyPr wrap="square">
            <a:spAutoFit/>
          </a:bodyPr>
          <a:lstStyle/>
          <a:p>
            <a:r>
              <a:rPr kumimoji="0" lang="en-US" altLang="vi-VN" sz="2400" b="0" i="0" u="none" strike="noStrike" kern="1200" cap="none" spc="0" normalizeH="0" baseline="0" noProof="0" dirty="0" err="1">
                <a:ln>
                  <a:noFill/>
                </a:ln>
                <a:solidFill>
                  <a:schemeClr val="bg1">
                    <a:lumMod val="10000"/>
                  </a:schemeClr>
                </a:solidFill>
                <a:effectLst/>
                <a:uLnTx/>
                <a:uFillTx/>
                <a:latin typeface="Times New Roman" panose="02020603050405020304" pitchFamily="18" charset="0"/>
                <a:ea typeface="+mn-ea"/>
                <a:cs typeface="Times New Roman" panose="02020603050405020304" pitchFamily="18" charset="0"/>
                <a:sym typeface="Arial"/>
              </a:rPr>
              <a:t>Nhiệt</a:t>
            </a:r>
            <a:r>
              <a:rPr kumimoji="0" lang="en-US" altLang="vi-VN" sz="2400" b="0" i="0" u="none" strike="noStrike" kern="1200" cap="none" spc="0" normalizeH="0" baseline="0" noProof="0" dirty="0">
                <a:ln>
                  <a:noFill/>
                </a:ln>
                <a:solidFill>
                  <a:schemeClr val="bg1">
                    <a:lumMod val="10000"/>
                  </a:schemeClr>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vi-VN" sz="2400" b="0" i="0" u="none" strike="noStrike" kern="1200" cap="none" spc="0" normalizeH="0" baseline="0" noProof="0" dirty="0" err="1">
                <a:ln>
                  <a:noFill/>
                </a:ln>
                <a:solidFill>
                  <a:schemeClr val="bg1">
                    <a:lumMod val="10000"/>
                  </a:schemeClr>
                </a:solidFill>
                <a:effectLst/>
                <a:uLnTx/>
                <a:uFillTx/>
                <a:latin typeface="Times New Roman" panose="02020603050405020304" pitchFamily="18" charset="0"/>
                <a:ea typeface="+mn-ea"/>
                <a:cs typeface="Times New Roman" panose="02020603050405020304" pitchFamily="18" charset="0"/>
                <a:sym typeface="Arial"/>
              </a:rPr>
              <a:t>năng</a:t>
            </a:r>
            <a:endParaRPr lang="vi-VN" dirty="0">
              <a:solidFill>
                <a:schemeClr val="bg1">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77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par>
                          <p:cTn id="13" fill="hold">
                            <p:stCondLst>
                              <p:cond delay="500"/>
                            </p:stCondLst>
                            <p:childTnLst>
                              <p:par>
                                <p:cTn id="14" presetID="4" presetClass="entr" presetSubtype="1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500"/>
                                        <p:tgtEl>
                                          <p:spTgt spid="10"/>
                                        </p:tgtEl>
                                      </p:cBhvr>
                                    </p:animEffect>
                                  </p:childTnLst>
                                </p:cTn>
                              </p:par>
                              <p:par>
                                <p:cTn id="17" presetID="16" presetClass="entr" presetSubtype="2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9" grpId="1"/>
      <p:bldP spid="10" grpId="0"/>
      <p:bldP spid="12" grpId="0"/>
    </p:bldLst>
  </p:timing>
</p:sld>
</file>

<file path=ppt/theme/theme1.xml><?xml version="1.0" encoding="utf-8"?>
<a:theme xmlns:a="http://schemas.openxmlformats.org/drawingml/2006/main" name="Social Science Major for College: Romani Traditions and Laws by Slidesgo">
  <a:themeElements>
    <a:clrScheme name="Simple Light">
      <a:dk1>
        <a:srgbClr val="231C35"/>
      </a:dk1>
      <a:lt1>
        <a:srgbClr val="F7F0F4"/>
      </a:lt1>
      <a:dk2>
        <a:srgbClr val="352754"/>
      </a:dk2>
      <a:lt2>
        <a:srgbClr val="6F519B"/>
      </a:lt2>
      <a:accent1>
        <a:srgbClr val="CD2768"/>
      </a:accent1>
      <a:accent2>
        <a:srgbClr val="EC76AA"/>
      </a:accent2>
      <a:accent3>
        <a:srgbClr val="F2B1C8"/>
      </a:accent3>
      <a:accent4>
        <a:srgbClr val="EDB171"/>
      </a:accent4>
      <a:accent5>
        <a:srgbClr val="FBCD9E"/>
      </a:accent5>
      <a:accent6>
        <a:srgbClr val="FAE8D3"/>
      </a:accent6>
      <a:hlink>
        <a:srgbClr val="231C3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Flow">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re-K Awareness-raising Activities on Environmental Education Day by Slidesgo">
  <a:themeElements>
    <a:clrScheme name="Simple Light">
      <a:dk1>
        <a:srgbClr val="253E59"/>
      </a:dk1>
      <a:lt1>
        <a:srgbClr val="F5FBFF"/>
      </a:lt1>
      <a:dk2>
        <a:srgbClr val="5FCE17"/>
      </a:dk2>
      <a:lt2>
        <a:srgbClr val="FFC31A"/>
      </a:lt2>
      <a:accent1>
        <a:srgbClr val="22D3D3"/>
      </a:accent1>
      <a:accent2>
        <a:srgbClr val="FFE8A9"/>
      </a:accent2>
      <a:accent3>
        <a:srgbClr val="FFFFFF"/>
      </a:accent3>
      <a:accent4>
        <a:srgbClr val="FFFFFF"/>
      </a:accent4>
      <a:accent5>
        <a:srgbClr val="FFFFFF"/>
      </a:accent5>
      <a:accent6>
        <a:srgbClr val="FFFFFF"/>
      </a:accent6>
      <a:hlink>
        <a:srgbClr val="253E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1197</Words>
  <Application>Microsoft Office PowerPoint</Application>
  <PresentationFormat>On-screen Show (16:9)</PresentationFormat>
  <Paragraphs>126</Paragraphs>
  <Slides>22</Slides>
  <Notes>8</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22</vt:i4>
      </vt:variant>
    </vt:vector>
  </HeadingPairs>
  <TitlesOfParts>
    <vt:vector size="37" baseType="lpstr">
      <vt:lpstr>Times New Roman</vt:lpstr>
      <vt:lpstr>Elsie</vt:lpstr>
      <vt:lpstr>Wingdings 2</vt:lpstr>
      <vt:lpstr>Constantia</vt:lpstr>
      <vt:lpstr>Calibri</vt:lpstr>
      <vt:lpstr>Grandstander</vt:lpstr>
      <vt:lpstr>Source Sans Pro</vt:lpstr>
      <vt:lpstr>Bebas Neue</vt:lpstr>
      <vt:lpstr>Didact Gothic</vt:lpstr>
      <vt:lpstr>Anaheim</vt:lpstr>
      <vt:lpstr>Arial</vt:lpstr>
      <vt:lpstr>Open Sans</vt:lpstr>
      <vt:lpstr>Social Science Major for College: Romani Traditions and Laws by Slidesgo</vt:lpstr>
      <vt:lpstr>Flow</vt:lpstr>
      <vt:lpstr>Pre-K Awareness-raising Activities on Environmental Education Day by Slidesgo</vt:lpstr>
      <vt:lpstr>PowerPoint Presentation</vt:lpstr>
      <vt:lpstr>BÀI 48. SỰ CHUYỂN HÓA NĂNG LƯỢNG</vt:lpstr>
      <vt:lpstr>NỘI DUNG CHÍNH</vt:lpstr>
      <vt:lpstr>Chuyển hóa năng lượng</vt:lpstr>
      <vt:lpstr>PowerPoint Presentation</vt:lpstr>
      <vt:lpstr>- Khi quả bóng đi lên thì độ cao tăng lên, vận tốc giảm xuống  động năng chuyển hóa thành thế năng.</vt:lpstr>
      <vt:lpstr>PowerPoint Presentation</vt:lpstr>
      <vt:lpstr>Kết luận: Năng lượng có thể chuyển từ dạng này sang dạng khác.</vt:lpstr>
      <vt:lpstr>PowerPoint Presentation</vt:lpstr>
      <vt:lpstr>PowerPoint Presentation</vt:lpstr>
      <vt:lpstr>PowerPoint Presentation</vt:lpstr>
      <vt:lpstr>PowerPoint Presentation</vt:lpstr>
      <vt:lpstr>PowerPoint Presentation</vt:lpstr>
      <vt:lpstr>Định luật bảo toàn năng lượng</vt:lpstr>
      <vt:lpstr>PowerPoint Presentation</vt:lpstr>
      <vt:lpstr>ĐỊNH LUẬT BẢO TOÀN NĂNG LƯỢNG</vt:lpstr>
      <vt:lpstr>PowerPoint Presentation</vt:lpstr>
      <vt:lpstr>PowerPoint Presentation</vt:lpstr>
      <vt:lpstr>PowerPoint Presentation</vt:lpstr>
      <vt:lpstr>Vận dụng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DIEP HUONG</dc:creator>
  <cp:lastModifiedBy>Lienttvl46@gmail.com</cp:lastModifiedBy>
  <cp:revision>10</cp:revision>
  <dcterms:modified xsi:type="dcterms:W3CDTF">2023-04-19T08:39:23Z</dcterms:modified>
</cp:coreProperties>
</file>