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312" r:id="rId2"/>
    <p:sldId id="256" r:id="rId3"/>
    <p:sldId id="258" r:id="rId4"/>
    <p:sldId id="260" r:id="rId5"/>
    <p:sldId id="261" r:id="rId6"/>
    <p:sldId id="262" r:id="rId7"/>
    <p:sldId id="263" r:id="rId8"/>
    <p:sldId id="313" r:id="rId9"/>
    <p:sldId id="264" r:id="rId10"/>
    <p:sldId id="267" r:id="rId11"/>
    <p:sldId id="314" r:id="rId12"/>
    <p:sldId id="315" r:id="rId13"/>
    <p:sldId id="316" r:id="rId14"/>
    <p:sldId id="317" r:id="rId15"/>
    <p:sldId id="318" r:id="rId16"/>
    <p:sldId id="319" r:id="rId17"/>
    <p:sldId id="268" r:id="rId18"/>
    <p:sldId id="320" r:id="rId19"/>
    <p:sldId id="321" r:id="rId20"/>
    <p:sldId id="322" r:id="rId21"/>
    <p:sldId id="323" r:id="rId22"/>
  </p:sldIdLst>
  <p:sldSz cx="9144000" cy="5143500" type="screen16x9"/>
  <p:notesSz cx="6858000" cy="9144000"/>
  <p:embeddedFontLst>
    <p:embeddedFont>
      <p:font typeface="Didact Gothic" panose="020B0604020202020204" charset="0"/>
      <p:regular r:id="rId24"/>
    </p:embeddedFont>
    <p:embeddedFont>
      <p:font typeface="Grandstander" panose="020B060402020202020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656444-F940-45A5-8273-723157E8F9E3}">
  <a:tblStyle styleId="{3D656444-F940-45A5-8273-723157E8F9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174afae8144_0_8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174afae8144_0_8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31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174afae8144_0_8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174afae8144_0_8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90b31e571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90b31e571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74afae8144_0_6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74afae8144_0_6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174afae8144_0_6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174afae8144_0_6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74afae8144_0_6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174afae8144_0_6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90b31e571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190b31e571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74afae8144_0_6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74afae8144_0_6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812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174afae8144_0_6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174afae8144_0_6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174afae8144_0_8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174afae8144_0_8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797763"/>
            <a:ext cx="50874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42" y="3513825"/>
            <a:ext cx="5087400" cy="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720042" y="1177925"/>
            <a:ext cx="5087400" cy="5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2100">
                <a:highlight>
                  <a:schemeClr val="l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TITLE_1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/>
          <p:nvPr/>
        </p:nvSpPr>
        <p:spPr>
          <a:xfrm>
            <a:off x="128538" y="8360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8"/>
          <p:cNvSpPr/>
          <p:nvPr/>
        </p:nvSpPr>
        <p:spPr>
          <a:xfrm rot="1704910">
            <a:off x="1317492" y="335524"/>
            <a:ext cx="309149" cy="28326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/>
          <p:nvPr/>
        </p:nvSpPr>
        <p:spPr>
          <a:xfrm flipH="1">
            <a:off x="7891700" y="4028237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28"/>
          <p:cNvGrpSpPr/>
          <p:nvPr/>
        </p:nvGrpSpPr>
        <p:grpSpPr>
          <a:xfrm>
            <a:off x="676172" y="426624"/>
            <a:ext cx="414888" cy="464970"/>
            <a:chOff x="1456981" y="1635118"/>
            <a:chExt cx="316902" cy="355156"/>
          </a:xfrm>
        </p:grpSpPr>
        <p:sp>
          <p:nvSpPr>
            <p:cNvPr id="173" name="Google Shape;173;p28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28"/>
          <p:cNvGrpSpPr/>
          <p:nvPr/>
        </p:nvGrpSpPr>
        <p:grpSpPr>
          <a:xfrm rot="-5400000" flipH="1">
            <a:off x="266364" y="747894"/>
            <a:ext cx="441134" cy="324573"/>
            <a:chOff x="2111141" y="1308011"/>
            <a:chExt cx="384900" cy="283198"/>
          </a:xfrm>
        </p:grpSpPr>
        <p:sp>
          <p:nvSpPr>
            <p:cNvPr id="181" name="Google Shape;181;p28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28"/>
          <p:cNvGrpSpPr/>
          <p:nvPr/>
        </p:nvGrpSpPr>
        <p:grpSpPr>
          <a:xfrm flipH="1">
            <a:off x="7871697" y="4512524"/>
            <a:ext cx="414888" cy="464970"/>
            <a:chOff x="1456981" y="1635118"/>
            <a:chExt cx="316902" cy="355156"/>
          </a:xfrm>
        </p:grpSpPr>
        <p:sp>
          <p:nvSpPr>
            <p:cNvPr id="186" name="Google Shape;186;p28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28"/>
          <p:cNvGrpSpPr/>
          <p:nvPr/>
        </p:nvGrpSpPr>
        <p:grpSpPr>
          <a:xfrm rot="10564855">
            <a:off x="8058147" y="4041935"/>
            <a:ext cx="414894" cy="395915"/>
            <a:chOff x="740552" y="1212121"/>
            <a:chExt cx="371165" cy="354187"/>
          </a:xfrm>
        </p:grpSpPr>
        <p:sp>
          <p:nvSpPr>
            <p:cNvPr id="194" name="Google Shape;194;p28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8"/>
          <p:cNvSpPr/>
          <p:nvPr/>
        </p:nvSpPr>
        <p:spPr>
          <a:xfrm rot="1704903">
            <a:off x="225300" y="4182148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8"/>
          <p:cNvSpPr/>
          <p:nvPr/>
        </p:nvSpPr>
        <p:spPr>
          <a:xfrm rot="-1704910" flipH="1">
            <a:off x="8125317" y="485474"/>
            <a:ext cx="309149" cy="28326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/>
          <p:nvPr/>
        </p:nvSpPr>
        <p:spPr>
          <a:xfrm flipH="1">
            <a:off x="7925675" y="29265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29"/>
          <p:cNvGrpSpPr/>
          <p:nvPr/>
        </p:nvGrpSpPr>
        <p:grpSpPr>
          <a:xfrm>
            <a:off x="8598938" y="581512"/>
            <a:ext cx="414888" cy="464970"/>
            <a:chOff x="1456981" y="1635118"/>
            <a:chExt cx="316902" cy="355156"/>
          </a:xfrm>
        </p:grpSpPr>
        <p:sp>
          <p:nvSpPr>
            <p:cNvPr id="204" name="Google Shape;204;p29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29"/>
          <p:cNvGrpSpPr/>
          <p:nvPr/>
        </p:nvGrpSpPr>
        <p:grpSpPr>
          <a:xfrm rot="-10564855" flipH="1">
            <a:off x="8298882" y="110923"/>
            <a:ext cx="414894" cy="395915"/>
            <a:chOff x="740552" y="1212121"/>
            <a:chExt cx="371165" cy="354187"/>
          </a:xfrm>
        </p:grpSpPr>
        <p:sp>
          <p:nvSpPr>
            <p:cNvPr id="212" name="Google Shape;212;p29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29"/>
          <p:cNvSpPr/>
          <p:nvPr/>
        </p:nvSpPr>
        <p:spPr>
          <a:xfrm rot="1704903">
            <a:off x="233400" y="4245273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29"/>
          <p:cNvGrpSpPr/>
          <p:nvPr/>
        </p:nvGrpSpPr>
        <p:grpSpPr>
          <a:xfrm>
            <a:off x="924647" y="4233274"/>
            <a:ext cx="414888" cy="464970"/>
            <a:chOff x="1456981" y="1635118"/>
            <a:chExt cx="316902" cy="355156"/>
          </a:xfrm>
        </p:grpSpPr>
        <p:sp>
          <p:nvSpPr>
            <p:cNvPr id="218" name="Google Shape;218;p29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29"/>
          <p:cNvGrpSpPr/>
          <p:nvPr/>
        </p:nvGrpSpPr>
        <p:grpSpPr>
          <a:xfrm rot="-5400000" flipH="1">
            <a:off x="514839" y="4554544"/>
            <a:ext cx="441134" cy="324573"/>
            <a:chOff x="2111141" y="1308011"/>
            <a:chExt cx="384900" cy="283198"/>
          </a:xfrm>
        </p:grpSpPr>
        <p:sp>
          <p:nvSpPr>
            <p:cNvPr id="226" name="Google Shape;226;p29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3229200" y="1346349"/>
            <a:ext cx="5194800" cy="21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3229208" y="3476338"/>
            <a:ext cx="51948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41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434851" y="2616950"/>
            <a:ext cx="398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lt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408351" y="1032050"/>
            <a:ext cx="2039700" cy="15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434851" y="3532750"/>
            <a:ext cx="39867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29750" y="2507125"/>
            <a:ext cx="30171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1329750" y="3142550"/>
            <a:ext cx="30171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4797175" y="2507125"/>
            <a:ext cx="30171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4797175" y="3142550"/>
            <a:ext cx="30171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626666" y="1713975"/>
            <a:ext cx="4138200" cy="2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8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388100" y="1107350"/>
            <a:ext cx="6367800" cy="29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654688" y="1731325"/>
            <a:ext cx="26325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1654688" y="2147425"/>
            <a:ext cx="26325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 hasCustomPrompt="1"/>
          </p:nvPr>
        </p:nvSpPr>
        <p:spPr>
          <a:xfrm>
            <a:off x="2514638" y="1168525"/>
            <a:ext cx="912600" cy="6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4856750" y="1731325"/>
            <a:ext cx="26325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4856750" y="2147425"/>
            <a:ext cx="26325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 hasCustomPrompt="1"/>
          </p:nvPr>
        </p:nvSpPr>
        <p:spPr>
          <a:xfrm>
            <a:off x="5716763" y="1168525"/>
            <a:ext cx="912600" cy="6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1654688" y="3548400"/>
            <a:ext cx="26325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654688" y="3964500"/>
            <a:ext cx="26325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 hasCustomPrompt="1"/>
          </p:nvPr>
        </p:nvSpPr>
        <p:spPr>
          <a:xfrm>
            <a:off x="2514638" y="2985600"/>
            <a:ext cx="912600" cy="6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3"/>
          </p:nvPr>
        </p:nvSpPr>
        <p:spPr>
          <a:xfrm>
            <a:off x="4856750" y="3548400"/>
            <a:ext cx="26325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4856750" y="3964500"/>
            <a:ext cx="26325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5716763" y="2985600"/>
            <a:ext cx="912600" cy="6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532600" y="1287475"/>
            <a:ext cx="6078900" cy="32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2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1"/>
          </p:nvPr>
        </p:nvSpPr>
        <p:spPr>
          <a:xfrm>
            <a:off x="3248025" y="1352525"/>
            <a:ext cx="4128600" cy="4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2"/>
          </p:nvPr>
        </p:nvSpPr>
        <p:spPr>
          <a:xfrm>
            <a:off x="3248025" y="1721122"/>
            <a:ext cx="41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3"/>
          </p:nvPr>
        </p:nvSpPr>
        <p:spPr>
          <a:xfrm>
            <a:off x="3248025" y="2487370"/>
            <a:ext cx="4128600" cy="4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4"/>
          </p:nvPr>
        </p:nvSpPr>
        <p:spPr>
          <a:xfrm>
            <a:off x="3248025" y="2855974"/>
            <a:ext cx="41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5"/>
          </p:nvPr>
        </p:nvSpPr>
        <p:spPr>
          <a:xfrm>
            <a:off x="3248025" y="3622216"/>
            <a:ext cx="4128600" cy="4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200" b="1"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Grandstander"/>
              <a:buNone/>
              <a:defRPr sz="2000" b="1"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6"/>
          </p:nvPr>
        </p:nvSpPr>
        <p:spPr>
          <a:xfrm>
            <a:off x="3248025" y="3990825"/>
            <a:ext cx="412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8" r:id="rId6"/>
    <p:sldLayoutId id="2147483659" r:id="rId7"/>
    <p:sldLayoutId id="2147483662" r:id="rId8"/>
    <p:sldLayoutId id="2147483668" r:id="rId9"/>
    <p:sldLayoutId id="2147483674" r:id="rId10"/>
    <p:sldLayoutId id="2147483675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20D1F6-92EF-3F6A-AAFE-D40FCCC8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F83C3253-99F2-427E-F3E6-FFA78214430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8DEEA150-D2BF-E22D-2121-02AB0FBDE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450" y="3380350"/>
            <a:ext cx="8017690" cy="578700"/>
          </a:xfrm>
        </p:spPr>
        <p:txBody>
          <a:bodyPr/>
          <a:lstStyle/>
          <a:p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dàng</a:t>
            </a:r>
            <a:r>
              <a:rPr lang="en-US" sz="2800" dirty="0"/>
              <a:t>,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vi-VN" sz="28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3AF7796-00EF-3D43-63FE-677E37F0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6" y="409650"/>
            <a:ext cx="74866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7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44"/>
          <p:cNvSpPr/>
          <p:nvPr/>
        </p:nvSpPr>
        <p:spPr>
          <a:xfrm flipH="1">
            <a:off x="7523879" y="506425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4"/>
          <p:cNvSpPr/>
          <p:nvPr/>
        </p:nvSpPr>
        <p:spPr>
          <a:xfrm rot="-1704910" flipH="1">
            <a:off x="7061748" y="758349"/>
            <a:ext cx="309149" cy="28326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4"/>
          <p:cNvSpPr/>
          <p:nvPr/>
        </p:nvSpPr>
        <p:spPr>
          <a:xfrm>
            <a:off x="471654" y="401120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5" name="Google Shape;1675;p44"/>
          <p:cNvGrpSpPr/>
          <p:nvPr/>
        </p:nvGrpSpPr>
        <p:grpSpPr>
          <a:xfrm flipH="1">
            <a:off x="845877" y="1106660"/>
            <a:ext cx="345896" cy="281243"/>
            <a:chOff x="1335182" y="565745"/>
            <a:chExt cx="301356" cy="245028"/>
          </a:xfrm>
        </p:grpSpPr>
        <p:sp>
          <p:nvSpPr>
            <p:cNvPr id="1676" name="Google Shape;1676;p44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44"/>
          <p:cNvGrpSpPr/>
          <p:nvPr/>
        </p:nvGrpSpPr>
        <p:grpSpPr>
          <a:xfrm flipH="1">
            <a:off x="6415120" y="644847"/>
            <a:ext cx="363740" cy="407648"/>
            <a:chOff x="1456981" y="1635118"/>
            <a:chExt cx="316902" cy="355156"/>
          </a:xfrm>
        </p:grpSpPr>
        <p:sp>
          <p:nvSpPr>
            <p:cNvPr id="1681" name="Google Shape;1681;p44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44"/>
          <p:cNvGrpSpPr/>
          <p:nvPr/>
        </p:nvGrpSpPr>
        <p:grpSpPr>
          <a:xfrm rot="5400000">
            <a:off x="7666490" y="1385486"/>
            <a:ext cx="386747" cy="284557"/>
            <a:chOff x="2111141" y="1308011"/>
            <a:chExt cx="384900" cy="283198"/>
          </a:xfrm>
        </p:grpSpPr>
        <p:sp>
          <p:nvSpPr>
            <p:cNvPr id="1689" name="Google Shape;1689;p44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44"/>
          <p:cNvGrpSpPr/>
          <p:nvPr/>
        </p:nvGrpSpPr>
        <p:grpSpPr>
          <a:xfrm rot="-10564785" flipH="1">
            <a:off x="761527" y="552018"/>
            <a:ext cx="363739" cy="347101"/>
            <a:chOff x="740552" y="1212121"/>
            <a:chExt cx="371165" cy="354187"/>
          </a:xfrm>
        </p:grpSpPr>
        <p:sp>
          <p:nvSpPr>
            <p:cNvPr id="1694" name="Google Shape;1694;p44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44"/>
          <p:cNvGrpSpPr/>
          <p:nvPr/>
        </p:nvGrpSpPr>
        <p:grpSpPr>
          <a:xfrm rot="-4089190" flipH="1">
            <a:off x="1344054" y="4282015"/>
            <a:ext cx="363717" cy="407622"/>
            <a:chOff x="1456981" y="1635118"/>
            <a:chExt cx="316902" cy="355156"/>
          </a:xfrm>
        </p:grpSpPr>
        <p:sp>
          <p:nvSpPr>
            <p:cNvPr id="1699" name="Google Shape;1699;p44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6" name="Google Shape;1706;p44"/>
          <p:cNvGrpSpPr/>
          <p:nvPr/>
        </p:nvGrpSpPr>
        <p:grpSpPr>
          <a:xfrm rot="-664168" flipH="1">
            <a:off x="1372345" y="764911"/>
            <a:ext cx="440123" cy="569730"/>
            <a:chOff x="3956454" y="1095025"/>
            <a:chExt cx="440121" cy="569727"/>
          </a:xfrm>
        </p:grpSpPr>
        <p:sp>
          <p:nvSpPr>
            <p:cNvPr id="1707" name="Google Shape;1707;p44"/>
            <p:cNvSpPr/>
            <p:nvPr/>
          </p:nvSpPr>
          <p:spPr>
            <a:xfrm>
              <a:off x="3956454" y="1095025"/>
              <a:ext cx="440121" cy="569727"/>
            </a:xfrm>
            <a:custGeom>
              <a:avLst/>
              <a:gdLst/>
              <a:ahLst/>
              <a:cxnLst/>
              <a:rect l="l" t="t" r="r" b="b"/>
              <a:pathLst>
                <a:path w="9274" h="12005" extrusionOk="0">
                  <a:moveTo>
                    <a:pt x="4590" y="0"/>
                  </a:moveTo>
                  <a:cubicBezTo>
                    <a:pt x="3387" y="0"/>
                    <a:pt x="2269" y="475"/>
                    <a:pt x="1425" y="1319"/>
                  </a:cubicBezTo>
                  <a:cubicBezTo>
                    <a:pt x="1330" y="1414"/>
                    <a:pt x="1256" y="1519"/>
                    <a:pt x="1214" y="1646"/>
                  </a:cubicBezTo>
                  <a:cubicBezTo>
                    <a:pt x="1098" y="1709"/>
                    <a:pt x="1003" y="1804"/>
                    <a:pt x="929" y="1910"/>
                  </a:cubicBezTo>
                  <a:cubicBezTo>
                    <a:pt x="275" y="2838"/>
                    <a:pt x="1" y="3966"/>
                    <a:pt x="159" y="5095"/>
                  </a:cubicBezTo>
                  <a:cubicBezTo>
                    <a:pt x="296" y="6087"/>
                    <a:pt x="781" y="7015"/>
                    <a:pt x="1510" y="7712"/>
                  </a:cubicBezTo>
                  <a:cubicBezTo>
                    <a:pt x="1320" y="7975"/>
                    <a:pt x="1214" y="8291"/>
                    <a:pt x="1214" y="8619"/>
                  </a:cubicBezTo>
                  <a:cubicBezTo>
                    <a:pt x="1214" y="9020"/>
                    <a:pt x="1362" y="9388"/>
                    <a:pt x="1625" y="9674"/>
                  </a:cubicBezTo>
                  <a:cubicBezTo>
                    <a:pt x="1594" y="9958"/>
                    <a:pt x="1646" y="10243"/>
                    <a:pt x="1773" y="10507"/>
                  </a:cubicBezTo>
                  <a:cubicBezTo>
                    <a:pt x="2005" y="11013"/>
                    <a:pt x="2501" y="11350"/>
                    <a:pt x="3050" y="11382"/>
                  </a:cubicBezTo>
                  <a:cubicBezTo>
                    <a:pt x="3345" y="11772"/>
                    <a:pt x="3798" y="12004"/>
                    <a:pt x="4283" y="12004"/>
                  </a:cubicBezTo>
                  <a:lnTo>
                    <a:pt x="4895" y="12004"/>
                  </a:lnTo>
                  <a:cubicBezTo>
                    <a:pt x="5381" y="12004"/>
                    <a:pt x="5835" y="11772"/>
                    <a:pt x="6119" y="11382"/>
                  </a:cubicBezTo>
                  <a:cubicBezTo>
                    <a:pt x="6678" y="11350"/>
                    <a:pt x="7164" y="11013"/>
                    <a:pt x="7406" y="10507"/>
                  </a:cubicBezTo>
                  <a:cubicBezTo>
                    <a:pt x="7532" y="10243"/>
                    <a:pt x="7575" y="9958"/>
                    <a:pt x="7543" y="9674"/>
                  </a:cubicBezTo>
                  <a:cubicBezTo>
                    <a:pt x="7818" y="9388"/>
                    <a:pt x="7965" y="9020"/>
                    <a:pt x="7965" y="8619"/>
                  </a:cubicBezTo>
                  <a:cubicBezTo>
                    <a:pt x="7965" y="8291"/>
                    <a:pt x="7860" y="7975"/>
                    <a:pt x="7659" y="7712"/>
                  </a:cubicBezTo>
                  <a:cubicBezTo>
                    <a:pt x="7818" y="7564"/>
                    <a:pt x="7954" y="7405"/>
                    <a:pt x="8092" y="7236"/>
                  </a:cubicBezTo>
                  <a:cubicBezTo>
                    <a:pt x="8176" y="7142"/>
                    <a:pt x="8229" y="7015"/>
                    <a:pt x="8261" y="6889"/>
                  </a:cubicBezTo>
                  <a:cubicBezTo>
                    <a:pt x="8366" y="6814"/>
                    <a:pt x="8451" y="6709"/>
                    <a:pt x="8514" y="6593"/>
                  </a:cubicBezTo>
                  <a:cubicBezTo>
                    <a:pt x="9273" y="5190"/>
                    <a:pt x="9231" y="3544"/>
                    <a:pt x="8419" y="2173"/>
                  </a:cubicBezTo>
                  <a:cubicBezTo>
                    <a:pt x="7607" y="813"/>
                    <a:pt x="6172" y="0"/>
                    <a:pt x="4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4130670" y="1562575"/>
              <a:ext cx="87179" cy="58135"/>
            </a:xfrm>
            <a:custGeom>
              <a:avLst/>
              <a:gdLst/>
              <a:ahLst/>
              <a:cxnLst/>
              <a:rect l="l" t="t" r="r" b="b"/>
              <a:pathLst>
                <a:path w="1837" h="1225" extrusionOk="0">
                  <a:moveTo>
                    <a:pt x="919" y="1"/>
                  </a:moveTo>
                  <a:lnTo>
                    <a:pt x="1" y="612"/>
                  </a:lnTo>
                  <a:cubicBezTo>
                    <a:pt x="1" y="950"/>
                    <a:pt x="275" y="1224"/>
                    <a:pt x="612" y="1224"/>
                  </a:cubicBezTo>
                  <a:lnTo>
                    <a:pt x="1224" y="1224"/>
                  </a:lnTo>
                  <a:cubicBezTo>
                    <a:pt x="1562" y="1224"/>
                    <a:pt x="1836" y="950"/>
                    <a:pt x="1836" y="612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4060575" y="1142055"/>
              <a:ext cx="281423" cy="363002"/>
            </a:xfrm>
            <a:custGeom>
              <a:avLst/>
              <a:gdLst/>
              <a:ahLst/>
              <a:cxnLst/>
              <a:rect l="l" t="t" r="r" b="b"/>
              <a:pathLst>
                <a:path w="5930" h="7649" extrusionOk="0">
                  <a:moveTo>
                    <a:pt x="3071" y="1"/>
                  </a:moveTo>
                  <a:lnTo>
                    <a:pt x="1" y="2438"/>
                  </a:lnTo>
                  <a:lnTo>
                    <a:pt x="2143" y="7649"/>
                  </a:lnTo>
                  <a:lnTo>
                    <a:pt x="4231" y="7016"/>
                  </a:lnTo>
                  <a:lnTo>
                    <a:pt x="4231" y="6953"/>
                  </a:lnTo>
                  <a:lnTo>
                    <a:pt x="4231" y="5623"/>
                  </a:lnTo>
                  <a:lnTo>
                    <a:pt x="5929" y="3239"/>
                  </a:lnTo>
                  <a:cubicBezTo>
                    <a:pt x="5908" y="3028"/>
                    <a:pt x="5877" y="2828"/>
                    <a:pt x="5835" y="2628"/>
                  </a:cubicBezTo>
                  <a:lnTo>
                    <a:pt x="3788" y="223"/>
                  </a:lnTo>
                  <a:cubicBezTo>
                    <a:pt x="3566" y="127"/>
                    <a:pt x="3324" y="54"/>
                    <a:pt x="3071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4005525" y="1286753"/>
              <a:ext cx="168759" cy="188264"/>
            </a:xfrm>
            <a:custGeom>
              <a:avLst/>
              <a:gdLst/>
              <a:ahLst/>
              <a:cxnLst/>
              <a:rect l="l" t="t" r="r" b="b"/>
              <a:pathLst>
                <a:path w="3556" h="3967" extrusionOk="0">
                  <a:moveTo>
                    <a:pt x="2142" y="1"/>
                  </a:moveTo>
                  <a:lnTo>
                    <a:pt x="11" y="348"/>
                  </a:lnTo>
                  <a:cubicBezTo>
                    <a:pt x="0" y="960"/>
                    <a:pt x="138" y="1551"/>
                    <a:pt x="422" y="2078"/>
                  </a:cubicBezTo>
                  <a:lnTo>
                    <a:pt x="1657" y="2078"/>
                  </a:lnTo>
                  <a:lnTo>
                    <a:pt x="1657" y="3618"/>
                  </a:lnTo>
                  <a:cubicBezTo>
                    <a:pt x="1688" y="3724"/>
                    <a:pt x="1720" y="3840"/>
                    <a:pt x="1720" y="3967"/>
                  </a:cubicBezTo>
                  <a:lnTo>
                    <a:pt x="3556" y="3967"/>
                  </a:lnTo>
                  <a:cubicBezTo>
                    <a:pt x="3556" y="3672"/>
                    <a:pt x="3439" y="3376"/>
                    <a:pt x="3228" y="3154"/>
                  </a:cubicBezTo>
                  <a:cubicBezTo>
                    <a:pt x="2543" y="2448"/>
                    <a:pt x="2121" y="1488"/>
                    <a:pt x="2121" y="433"/>
                  </a:cubicBezTo>
                  <a:cubicBezTo>
                    <a:pt x="2121" y="285"/>
                    <a:pt x="2131" y="148"/>
                    <a:pt x="214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240344" y="1152591"/>
              <a:ext cx="97146" cy="114183"/>
            </a:xfrm>
            <a:custGeom>
              <a:avLst/>
              <a:gdLst/>
              <a:ahLst/>
              <a:cxnLst/>
              <a:rect l="l" t="t" r="r" b="b"/>
              <a:pathLst>
                <a:path w="2047" h="2406" extrusionOk="0">
                  <a:moveTo>
                    <a:pt x="0" y="1"/>
                  </a:moveTo>
                  <a:lnTo>
                    <a:pt x="0" y="380"/>
                  </a:lnTo>
                  <a:cubicBezTo>
                    <a:pt x="10" y="622"/>
                    <a:pt x="64" y="749"/>
                    <a:pt x="179" y="844"/>
                  </a:cubicBezTo>
                  <a:lnTo>
                    <a:pt x="411" y="1044"/>
                  </a:lnTo>
                  <a:cubicBezTo>
                    <a:pt x="654" y="1245"/>
                    <a:pt x="633" y="1625"/>
                    <a:pt x="359" y="1773"/>
                  </a:cubicBezTo>
                  <a:cubicBezTo>
                    <a:pt x="31" y="1941"/>
                    <a:pt x="158" y="2406"/>
                    <a:pt x="507" y="2406"/>
                  </a:cubicBezTo>
                  <a:lnTo>
                    <a:pt x="2047" y="2406"/>
                  </a:lnTo>
                  <a:cubicBezTo>
                    <a:pt x="1772" y="1319"/>
                    <a:pt x="1002" y="433"/>
                    <a:pt x="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4205273" y="1295770"/>
              <a:ext cx="136725" cy="176257"/>
            </a:xfrm>
            <a:custGeom>
              <a:avLst/>
              <a:gdLst/>
              <a:ahLst/>
              <a:cxnLst/>
              <a:rect l="l" t="t" r="r" b="b"/>
              <a:pathLst>
                <a:path w="2881" h="3714" extrusionOk="0">
                  <a:moveTo>
                    <a:pt x="918" y="0"/>
                  </a:moveTo>
                  <a:cubicBezTo>
                    <a:pt x="412" y="0"/>
                    <a:pt x="1" y="411"/>
                    <a:pt x="1" y="918"/>
                  </a:cubicBezTo>
                  <a:lnTo>
                    <a:pt x="1" y="1276"/>
                  </a:lnTo>
                  <a:cubicBezTo>
                    <a:pt x="1" y="1593"/>
                    <a:pt x="127" y="1888"/>
                    <a:pt x="349" y="2110"/>
                  </a:cubicBezTo>
                  <a:cubicBezTo>
                    <a:pt x="560" y="2321"/>
                    <a:pt x="686" y="2606"/>
                    <a:pt x="686" y="2943"/>
                  </a:cubicBezTo>
                  <a:cubicBezTo>
                    <a:pt x="697" y="3133"/>
                    <a:pt x="749" y="3302"/>
                    <a:pt x="855" y="3439"/>
                  </a:cubicBezTo>
                  <a:cubicBezTo>
                    <a:pt x="939" y="3555"/>
                    <a:pt x="1056" y="3650"/>
                    <a:pt x="1182" y="3714"/>
                  </a:cubicBezTo>
                  <a:cubicBezTo>
                    <a:pt x="1203" y="3418"/>
                    <a:pt x="1340" y="3175"/>
                    <a:pt x="1541" y="3017"/>
                  </a:cubicBezTo>
                  <a:cubicBezTo>
                    <a:pt x="2364" y="2363"/>
                    <a:pt x="2880" y="1361"/>
                    <a:pt x="2880" y="243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4107178" y="1142055"/>
              <a:ext cx="99139" cy="162827"/>
            </a:xfrm>
            <a:custGeom>
              <a:avLst/>
              <a:gdLst/>
              <a:ahLst/>
              <a:cxnLst/>
              <a:rect l="l" t="t" r="r" b="b"/>
              <a:pathLst>
                <a:path w="2089" h="3431" extrusionOk="0">
                  <a:moveTo>
                    <a:pt x="960" y="1"/>
                  </a:moveTo>
                  <a:lnTo>
                    <a:pt x="0" y="950"/>
                  </a:lnTo>
                  <a:lnTo>
                    <a:pt x="0" y="3050"/>
                  </a:lnTo>
                  <a:cubicBezTo>
                    <a:pt x="69" y="2981"/>
                    <a:pt x="165" y="2948"/>
                    <a:pt x="261" y="2948"/>
                  </a:cubicBezTo>
                  <a:cubicBezTo>
                    <a:pt x="312" y="2948"/>
                    <a:pt x="364" y="2957"/>
                    <a:pt x="411" y="2975"/>
                  </a:cubicBezTo>
                  <a:lnTo>
                    <a:pt x="633" y="3081"/>
                  </a:lnTo>
                  <a:cubicBezTo>
                    <a:pt x="718" y="3113"/>
                    <a:pt x="791" y="3186"/>
                    <a:pt x="823" y="3271"/>
                  </a:cubicBezTo>
                  <a:cubicBezTo>
                    <a:pt x="872" y="3360"/>
                    <a:pt x="959" y="3430"/>
                    <a:pt x="1074" y="3430"/>
                  </a:cubicBezTo>
                  <a:cubicBezTo>
                    <a:pt x="1082" y="3430"/>
                    <a:pt x="1090" y="3430"/>
                    <a:pt x="1097" y="3429"/>
                  </a:cubicBezTo>
                  <a:cubicBezTo>
                    <a:pt x="1245" y="3418"/>
                    <a:pt x="1361" y="3292"/>
                    <a:pt x="1361" y="3144"/>
                  </a:cubicBezTo>
                  <a:lnTo>
                    <a:pt x="1361" y="2448"/>
                  </a:lnTo>
                  <a:cubicBezTo>
                    <a:pt x="1361" y="2047"/>
                    <a:pt x="1487" y="1667"/>
                    <a:pt x="1719" y="1341"/>
                  </a:cubicBezTo>
                  <a:cubicBezTo>
                    <a:pt x="1962" y="1024"/>
                    <a:pt x="2089" y="634"/>
                    <a:pt x="2089" y="244"/>
                  </a:cubicBezTo>
                  <a:lnTo>
                    <a:pt x="208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4006047" y="1139065"/>
              <a:ext cx="198277" cy="319436"/>
            </a:xfrm>
            <a:custGeom>
              <a:avLst/>
              <a:gdLst/>
              <a:ahLst/>
              <a:cxnLst/>
              <a:rect l="l" t="t" r="r" b="b"/>
              <a:pathLst>
                <a:path w="4178" h="6731" extrusionOk="0">
                  <a:moveTo>
                    <a:pt x="3492" y="0"/>
                  </a:moveTo>
                  <a:cubicBezTo>
                    <a:pt x="1583" y="32"/>
                    <a:pt x="43" y="1561"/>
                    <a:pt x="0" y="3460"/>
                  </a:cubicBezTo>
                  <a:lnTo>
                    <a:pt x="823" y="4273"/>
                  </a:lnTo>
                  <a:cubicBezTo>
                    <a:pt x="960" y="4421"/>
                    <a:pt x="960" y="4642"/>
                    <a:pt x="823" y="4779"/>
                  </a:cubicBezTo>
                  <a:lnTo>
                    <a:pt x="411" y="5190"/>
                  </a:lnTo>
                  <a:cubicBezTo>
                    <a:pt x="633" y="5633"/>
                    <a:pt x="960" y="6013"/>
                    <a:pt x="1340" y="6319"/>
                  </a:cubicBezTo>
                  <a:cubicBezTo>
                    <a:pt x="1477" y="6425"/>
                    <a:pt x="1583" y="6562"/>
                    <a:pt x="1646" y="6730"/>
                  </a:cubicBezTo>
                  <a:cubicBezTo>
                    <a:pt x="1688" y="6699"/>
                    <a:pt x="1730" y="6657"/>
                    <a:pt x="1773" y="6615"/>
                  </a:cubicBezTo>
                  <a:cubicBezTo>
                    <a:pt x="2321" y="6045"/>
                    <a:pt x="2310" y="5148"/>
                    <a:pt x="1752" y="4589"/>
                  </a:cubicBezTo>
                  <a:cubicBezTo>
                    <a:pt x="1583" y="4421"/>
                    <a:pt x="1424" y="4304"/>
                    <a:pt x="1424" y="4041"/>
                  </a:cubicBezTo>
                  <a:cubicBezTo>
                    <a:pt x="1424" y="3903"/>
                    <a:pt x="1487" y="3767"/>
                    <a:pt x="1583" y="3661"/>
                  </a:cubicBezTo>
                  <a:lnTo>
                    <a:pt x="2110" y="3134"/>
                  </a:lnTo>
                  <a:lnTo>
                    <a:pt x="2131" y="3123"/>
                  </a:lnTo>
                  <a:lnTo>
                    <a:pt x="2131" y="3113"/>
                  </a:lnTo>
                  <a:cubicBezTo>
                    <a:pt x="2279" y="1794"/>
                    <a:pt x="3060" y="665"/>
                    <a:pt x="4178" y="64"/>
                  </a:cubicBezTo>
                  <a:cubicBezTo>
                    <a:pt x="3967" y="21"/>
                    <a:pt x="3756" y="0"/>
                    <a:pt x="3545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4106182" y="1474969"/>
              <a:ext cx="184277" cy="116698"/>
            </a:xfrm>
            <a:custGeom>
              <a:avLst/>
              <a:gdLst/>
              <a:ahLst/>
              <a:cxnLst/>
              <a:rect l="l" t="t" r="r" b="b"/>
              <a:pathLst>
                <a:path w="3883" h="2459" extrusionOk="0">
                  <a:moveTo>
                    <a:pt x="1435" y="1"/>
                  </a:moveTo>
                  <a:lnTo>
                    <a:pt x="0" y="1235"/>
                  </a:lnTo>
                  <a:lnTo>
                    <a:pt x="1836" y="2458"/>
                  </a:lnTo>
                  <a:lnTo>
                    <a:pt x="2858" y="2458"/>
                  </a:lnTo>
                  <a:cubicBezTo>
                    <a:pt x="3196" y="2458"/>
                    <a:pt x="3470" y="2184"/>
                    <a:pt x="3470" y="1847"/>
                  </a:cubicBezTo>
                  <a:cubicBezTo>
                    <a:pt x="3470" y="1509"/>
                    <a:pt x="3196" y="1235"/>
                    <a:pt x="2858" y="1235"/>
                  </a:cubicBezTo>
                  <a:lnTo>
                    <a:pt x="3270" y="1235"/>
                  </a:lnTo>
                  <a:cubicBezTo>
                    <a:pt x="3608" y="1235"/>
                    <a:pt x="3882" y="950"/>
                    <a:pt x="3882" y="613"/>
                  </a:cubicBezTo>
                  <a:cubicBezTo>
                    <a:pt x="3882" y="285"/>
                    <a:pt x="3608" y="1"/>
                    <a:pt x="327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4057585" y="1474969"/>
              <a:ext cx="135728" cy="116698"/>
            </a:xfrm>
            <a:custGeom>
              <a:avLst/>
              <a:gdLst/>
              <a:ahLst/>
              <a:cxnLst/>
              <a:rect l="l" t="t" r="r" b="b"/>
              <a:pathLst>
                <a:path w="2860" h="2459" extrusionOk="0">
                  <a:moveTo>
                    <a:pt x="623" y="1"/>
                  </a:moveTo>
                  <a:cubicBezTo>
                    <a:pt x="275" y="1"/>
                    <a:pt x="1" y="275"/>
                    <a:pt x="1" y="613"/>
                  </a:cubicBezTo>
                  <a:cubicBezTo>
                    <a:pt x="1" y="960"/>
                    <a:pt x="275" y="1235"/>
                    <a:pt x="623" y="1235"/>
                  </a:cubicBezTo>
                  <a:lnTo>
                    <a:pt x="1024" y="1235"/>
                  </a:lnTo>
                  <a:cubicBezTo>
                    <a:pt x="687" y="1235"/>
                    <a:pt x="412" y="1509"/>
                    <a:pt x="412" y="1847"/>
                  </a:cubicBezTo>
                  <a:cubicBezTo>
                    <a:pt x="412" y="2184"/>
                    <a:pt x="687" y="2458"/>
                    <a:pt x="1024" y="2458"/>
                  </a:cubicBezTo>
                  <a:lnTo>
                    <a:pt x="2860" y="2458"/>
                  </a:lnTo>
                  <a:cubicBezTo>
                    <a:pt x="2522" y="2121"/>
                    <a:pt x="2522" y="1572"/>
                    <a:pt x="2860" y="1235"/>
                  </a:cubicBezTo>
                  <a:cubicBezTo>
                    <a:pt x="2469" y="1235"/>
                    <a:pt x="2152" y="876"/>
                    <a:pt x="2216" y="486"/>
                  </a:cubicBezTo>
                  <a:cubicBezTo>
                    <a:pt x="2237" y="306"/>
                    <a:pt x="2321" y="138"/>
                    <a:pt x="2459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4217327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73" y="1"/>
                    <a:pt x="0" y="75"/>
                    <a:pt x="0" y="170"/>
                  </a:cubicBezTo>
                  <a:cubicBezTo>
                    <a:pt x="0" y="413"/>
                    <a:pt x="200" y="613"/>
                    <a:pt x="443" y="613"/>
                  </a:cubicBezTo>
                  <a:cubicBezTo>
                    <a:pt x="696" y="613"/>
                    <a:pt x="896" y="413"/>
                    <a:pt x="896" y="170"/>
                  </a:cubicBezTo>
                  <a:cubicBezTo>
                    <a:pt x="896" y="75"/>
                    <a:pt x="823" y="1"/>
                    <a:pt x="727" y="1"/>
                  </a:cubicBezTo>
                  <a:cubicBezTo>
                    <a:pt x="633" y="1"/>
                    <a:pt x="559" y="75"/>
                    <a:pt x="559" y="170"/>
                  </a:cubicBezTo>
                  <a:cubicBezTo>
                    <a:pt x="559" y="223"/>
                    <a:pt x="506" y="275"/>
                    <a:pt x="443" y="275"/>
                  </a:cubicBezTo>
                  <a:cubicBezTo>
                    <a:pt x="380" y="275"/>
                    <a:pt x="338" y="223"/>
                    <a:pt x="338" y="170"/>
                  </a:cubicBezTo>
                  <a:cubicBezTo>
                    <a:pt x="338" y="7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4088148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85" y="1"/>
                    <a:pt x="0" y="75"/>
                    <a:pt x="0" y="170"/>
                  </a:cubicBezTo>
                  <a:cubicBezTo>
                    <a:pt x="0" y="413"/>
                    <a:pt x="211" y="613"/>
                    <a:pt x="454" y="613"/>
                  </a:cubicBezTo>
                  <a:cubicBezTo>
                    <a:pt x="697" y="613"/>
                    <a:pt x="897" y="413"/>
                    <a:pt x="897" y="170"/>
                  </a:cubicBezTo>
                  <a:cubicBezTo>
                    <a:pt x="897" y="75"/>
                    <a:pt x="823" y="1"/>
                    <a:pt x="739" y="1"/>
                  </a:cubicBezTo>
                  <a:cubicBezTo>
                    <a:pt x="644" y="1"/>
                    <a:pt x="570" y="75"/>
                    <a:pt x="570" y="170"/>
                  </a:cubicBezTo>
                  <a:cubicBezTo>
                    <a:pt x="570" y="223"/>
                    <a:pt x="517" y="275"/>
                    <a:pt x="454" y="275"/>
                  </a:cubicBezTo>
                  <a:cubicBezTo>
                    <a:pt x="390" y="275"/>
                    <a:pt x="338" y="223"/>
                    <a:pt x="338" y="170"/>
                  </a:cubicBezTo>
                  <a:cubicBezTo>
                    <a:pt x="338" y="7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4154209" y="1335729"/>
              <a:ext cx="39580" cy="21641"/>
            </a:xfrm>
            <a:custGeom>
              <a:avLst/>
              <a:gdLst/>
              <a:ahLst/>
              <a:cxnLst/>
              <a:rect l="l" t="t" r="r" b="b"/>
              <a:pathLst>
                <a:path w="834" h="456" extrusionOk="0">
                  <a:moveTo>
                    <a:pt x="667" y="1"/>
                  </a:moveTo>
                  <a:cubicBezTo>
                    <a:pt x="617" y="1"/>
                    <a:pt x="565" y="22"/>
                    <a:pt x="528" y="66"/>
                  </a:cubicBezTo>
                  <a:cubicBezTo>
                    <a:pt x="507" y="108"/>
                    <a:pt x="465" y="129"/>
                    <a:pt x="423" y="129"/>
                  </a:cubicBezTo>
                  <a:cubicBezTo>
                    <a:pt x="381" y="129"/>
                    <a:pt x="338" y="108"/>
                    <a:pt x="306" y="66"/>
                  </a:cubicBezTo>
                  <a:cubicBezTo>
                    <a:pt x="275" y="34"/>
                    <a:pt x="233" y="12"/>
                    <a:pt x="191" y="2"/>
                  </a:cubicBezTo>
                  <a:cubicBezTo>
                    <a:pt x="149" y="2"/>
                    <a:pt x="106" y="12"/>
                    <a:pt x="74" y="34"/>
                  </a:cubicBezTo>
                  <a:cubicBezTo>
                    <a:pt x="32" y="66"/>
                    <a:pt x="11" y="108"/>
                    <a:pt x="11" y="150"/>
                  </a:cubicBezTo>
                  <a:cubicBezTo>
                    <a:pt x="1" y="192"/>
                    <a:pt x="11" y="234"/>
                    <a:pt x="43" y="277"/>
                  </a:cubicBezTo>
                  <a:cubicBezTo>
                    <a:pt x="138" y="392"/>
                    <a:pt x="275" y="456"/>
                    <a:pt x="423" y="456"/>
                  </a:cubicBezTo>
                  <a:cubicBezTo>
                    <a:pt x="560" y="456"/>
                    <a:pt x="697" y="392"/>
                    <a:pt x="792" y="277"/>
                  </a:cubicBezTo>
                  <a:cubicBezTo>
                    <a:pt x="824" y="234"/>
                    <a:pt x="834" y="192"/>
                    <a:pt x="834" y="150"/>
                  </a:cubicBezTo>
                  <a:cubicBezTo>
                    <a:pt x="824" y="108"/>
                    <a:pt x="803" y="66"/>
                    <a:pt x="771" y="34"/>
                  </a:cubicBezTo>
                  <a:cubicBezTo>
                    <a:pt x="740" y="12"/>
                    <a:pt x="704" y="1"/>
                    <a:pt x="667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3993518" y="1131045"/>
              <a:ext cx="364996" cy="497639"/>
            </a:xfrm>
            <a:custGeom>
              <a:avLst/>
              <a:gdLst/>
              <a:ahLst/>
              <a:cxnLst/>
              <a:rect l="l" t="t" r="r" b="b"/>
              <a:pathLst>
                <a:path w="7691" h="10486" extrusionOk="0">
                  <a:moveTo>
                    <a:pt x="5370" y="729"/>
                  </a:moveTo>
                  <a:cubicBezTo>
                    <a:pt x="6130" y="1151"/>
                    <a:pt x="6762" y="1899"/>
                    <a:pt x="7026" y="2691"/>
                  </a:cubicBezTo>
                  <a:lnTo>
                    <a:pt x="5708" y="2691"/>
                  </a:lnTo>
                  <a:cubicBezTo>
                    <a:pt x="5623" y="2691"/>
                    <a:pt x="5560" y="2628"/>
                    <a:pt x="5549" y="2564"/>
                  </a:cubicBezTo>
                  <a:cubicBezTo>
                    <a:pt x="5528" y="2501"/>
                    <a:pt x="5549" y="2417"/>
                    <a:pt x="5633" y="2374"/>
                  </a:cubicBezTo>
                  <a:cubicBezTo>
                    <a:pt x="5813" y="2279"/>
                    <a:pt x="5919" y="2110"/>
                    <a:pt x="5940" y="1910"/>
                  </a:cubicBezTo>
                  <a:cubicBezTo>
                    <a:pt x="5961" y="1709"/>
                    <a:pt x="5876" y="1509"/>
                    <a:pt x="5718" y="1372"/>
                  </a:cubicBezTo>
                  <a:lnTo>
                    <a:pt x="5486" y="1172"/>
                  </a:lnTo>
                  <a:cubicBezTo>
                    <a:pt x="5422" y="1119"/>
                    <a:pt x="5380" y="1045"/>
                    <a:pt x="5370" y="823"/>
                  </a:cubicBezTo>
                  <a:lnTo>
                    <a:pt x="5370" y="729"/>
                  </a:lnTo>
                  <a:close/>
                  <a:moveTo>
                    <a:pt x="443" y="4041"/>
                  </a:moveTo>
                  <a:lnTo>
                    <a:pt x="961" y="4558"/>
                  </a:lnTo>
                  <a:cubicBezTo>
                    <a:pt x="1003" y="4600"/>
                    <a:pt x="1024" y="4642"/>
                    <a:pt x="1024" y="4695"/>
                  </a:cubicBezTo>
                  <a:cubicBezTo>
                    <a:pt x="1024" y="4747"/>
                    <a:pt x="1003" y="4801"/>
                    <a:pt x="961" y="4832"/>
                  </a:cubicBezTo>
                  <a:lnTo>
                    <a:pt x="718" y="5075"/>
                  </a:lnTo>
                  <a:cubicBezTo>
                    <a:pt x="570" y="4747"/>
                    <a:pt x="486" y="4400"/>
                    <a:pt x="443" y="4041"/>
                  </a:cubicBezTo>
                  <a:close/>
                  <a:moveTo>
                    <a:pt x="4653" y="444"/>
                  </a:moveTo>
                  <a:cubicBezTo>
                    <a:pt x="4789" y="476"/>
                    <a:pt x="4916" y="518"/>
                    <a:pt x="5043" y="570"/>
                  </a:cubicBezTo>
                  <a:lnTo>
                    <a:pt x="5043" y="834"/>
                  </a:lnTo>
                  <a:cubicBezTo>
                    <a:pt x="5043" y="1130"/>
                    <a:pt x="5117" y="1298"/>
                    <a:pt x="5275" y="1425"/>
                  </a:cubicBezTo>
                  <a:lnTo>
                    <a:pt x="5507" y="1625"/>
                  </a:lnTo>
                  <a:cubicBezTo>
                    <a:pt x="5581" y="1688"/>
                    <a:pt x="5623" y="1784"/>
                    <a:pt x="5612" y="1878"/>
                  </a:cubicBezTo>
                  <a:cubicBezTo>
                    <a:pt x="5602" y="1963"/>
                    <a:pt x="5549" y="2037"/>
                    <a:pt x="5476" y="2079"/>
                  </a:cubicBezTo>
                  <a:cubicBezTo>
                    <a:pt x="5265" y="2185"/>
                    <a:pt x="5159" y="2417"/>
                    <a:pt x="5222" y="2638"/>
                  </a:cubicBezTo>
                  <a:cubicBezTo>
                    <a:pt x="5275" y="2881"/>
                    <a:pt x="5476" y="3028"/>
                    <a:pt x="5708" y="3028"/>
                  </a:cubicBezTo>
                  <a:lnTo>
                    <a:pt x="7110" y="3028"/>
                  </a:lnTo>
                  <a:cubicBezTo>
                    <a:pt x="7131" y="3123"/>
                    <a:pt x="7142" y="3207"/>
                    <a:pt x="7152" y="3303"/>
                  </a:cubicBezTo>
                  <a:lnTo>
                    <a:pt x="5380" y="3303"/>
                  </a:lnTo>
                  <a:cubicBezTo>
                    <a:pt x="5096" y="3303"/>
                    <a:pt x="4822" y="3418"/>
                    <a:pt x="4621" y="3619"/>
                  </a:cubicBezTo>
                  <a:cubicBezTo>
                    <a:pt x="4410" y="3830"/>
                    <a:pt x="4304" y="4104"/>
                    <a:pt x="4304" y="4389"/>
                  </a:cubicBezTo>
                  <a:lnTo>
                    <a:pt x="4304" y="4747"/>
                  </a:lnTo>
                  <a:cubicBezTo>
                    <a:pt x="4304" y="5106"/>
                    <a:pt x="4442" y="5444"/>
                    <a:pt x="4695" y="5697"/>
                  </a:cubicBezTo>
                  <a:cubicBezTo>
                    <a:pt x="4885" y="5887"/>
                    <a:pt x="4979" y="6130"/>
                    <a:pt x="4990" y="6414"/>
                  </a:cubicBezTo>
                  <a:cubicBezTo>
                    <a:pt x="4990" y="6667"/>
                    <a:pt x="5075" y="6899"/>
                    <a:pt x="5243" y="7089"/>
                  </a:cubicBezTo>
                  <a:lnTo>
                    <a:pt x="2121" y="7089"/>
                  </a:lnTo>
                  <a:cubicBezTo>
                    <a:pt x="2121" y="7037"/>
                    <a:pt x="2110" y="6995"/>
                    <a:pt x="2100" y="6953"/>
                  </a:cubicBezTo>
                  <a:cubicBezTo>
                    <a:pt x="2121" y="6942"/>
                    <a:pt x="2131" y="6920"/>
                    <a:pt x="2152" y="6910"/>
                  </a:cubicBezTo>
                  <a:lnTo>
                    <a:pt x="2163" y="6899"/>
                  </a:lnTo>
                  <a:cubicBezTo>
                    <a:pt x="2459" y="6594"/>
                    <a:pt x="2616" y="6193"/>
                    <a:pt x="2606" y="5771"/>
                  </a:cubicBezTo>
                  <a:cubicBezTo>
                    <a:pt x="2606" y="5317"/>
                    <a:pt x="2427" y="4927"/>
                    <a:pt x="2079" y="4579"/>
                  </a:cubicBezTo>
                  <a:cubicBezTo>
                    <a:pt x="1931" y="4442"/>
                    <a:pt x="1857" y="4368"/>
                    <a:pt x="1857" y="4210"/>
                  </a:cubicBezTo>
                  <a:cubicBezTo>
                    <a:pt x="1857" y="4115"/>
                    <a:pt x="1899" y="4020"/>
                    <a:pt x="1962" y="3957"/>
                  </a:cubicBezTo>
                  <a:lnTo>
                    <a:pt x="2205" y="3714"/>
                  </a:lnTo>
                  <a:lnTo>
                    <a:pt x="2511" y="3408"/>
                  </a:lnTo>
                  <a:cubicBezTo>
                    <a:pt x="2552" y="3368"/>
                    <a:pt x="2601" y="3349"/>
                    <a:pt x="2650" y="3349"/>
                  </a:cubicBezTo>
                  <a:cubicBezTo>
                    <a:pt x="2678" y="3349"/>
                    <a:pt x="2706" y="3354"/>
                    <a:pt x="2733" y="3366"/>
                  </a:cubicBezTo>
                  <a:lnTo>
                    <a:pt x="2965" y="3460"/>
                  </a:lnTo>
                  <a:cubicBezTo>
                    <a:pt x="3007" y="3482"/>
                    <a:pt x="3049" y="3524"/>
                    <a:pt x="3070" y="3577"/>
                  </a:cubicBezTo>
                  <a:cubicBezTo>
                    <a:pt x="3141" y="3728"/>
                    <a:pt x="3298" y="3831"/>
                    <a:pt x="3469" y="3831"/>
                  </a:cubicBezTo>
                  <a:cubicBezTo>
                    <a:pt x="3476" y="3831"/>
                    <a:pt x="3484" y="3831"/>
                    <a:pt x="3492" y="3830"/>
                  </a:cubicBezTo>
                  <a:cubicBezTo>
                    <a:pt x="3735" y="3819"/>
                    <a:pt x="3924" y="3619"/>
                    <a:pt x="3924" y="3376"/>
                  </a:cubicBezTo>
                  <a:lnTo>
                    <a:pt x="3924" y="2680"/>
                  </a:lnTo>
                  <a:cubicBezTo>
                    <a:pt x="3924" y="2321"/>
                    <a:pt x="4041" y="1974"/>
                    <a:pt x="4252" y="1678"/>
                  </a:cubicBezTo>
                  <a:cubicBezTo>
                    <a:pt x="4515" y="1320"/>
                    <a:pt x="4642" y="908"/>
                    <a:pt x="4653" y="444"/>
                  </a:cubicBezTo>
                  <a:close/>
                  <a:moveTo>
                    <a:pt x="5644" y="7417"/>
                  </a:moveTo>
                  <a:cubicBezTo>
                    <a:pt x="5887" y="7417"/>
                    <a:pt x="6087" y="7617"/>
                    <a:pt x="6087" y="7860"/>
                  </a:cubicBezTo>
                  <a:cubicBezTo>
                    <a:pt x="6087" y="8113"/>
                    <a:pt x="5887" y="8313"/>
                    <a:pt x="5644" y="8313"/>
                  </a:cubicBezTo>
                  <a:lnTo>
                    <a:pt x="2986" y="8313"/>
                  </a:lnTo>
                  <a:cubicBezTo>
                    <a:pt x="2902" y="8313"/>
                    <a:pt x="2817" y="8387"/>
                    <a:pt x="2817" y="8482"/>
                  </a:cubicBezTo>
                  <a:cubicBezTo>
                    <a:pt x="2817" y="8566"/>
                    <a:pt x="2902" y="8640"/>
                    <a:pt x="2986" y="8640"/>
                  </a:cubicBezTo>
                  <a:lnTo>
                    <a:pt x="5232" y="8640"/>
                  </a:lnTo>
                  <a:cubicBezTo>
                    <a:pt x="5476" y="8640"/>
                    <a:pt x="5676" y="8840"/>
                    <a:pt x="5676" y="9094"/>
                  </a:cubicBezTo>
                  <a:cubicBezTo>
                    <a:pt x="5676" y="9337"/>
                    <a:pt x="5476" y="9537"/>
                    <a:pt x="5232" y="9537"/>
                  </a:cubicBezTo>
                  <a:lnTo>
                    <a:pt x="2374" y="9537"/>
                  </a:lnTo>
                  <a:cubicBezTo>
                    <a:pt x="2131" y="9537"/>
                    <a:pt x="1931" y="9337"/>
                    <a:pt x="1931" y="9094"/>
                  </a:cubicBezTo>
                  <a:cubicBezTo>
                    <a:pt x="1931" y="8840"/>
                    <a:pt x="2131" y="8640"/>
                    <a:pt x="2374" y="8640"/>
                  </a:cubicBezTo>
                  <a:cubicBezTo>
                    <a:pt x="2469" y="8640"/>
                    <a:pt x="2543" y="8566"/>
                    <a:pt x="2543" y="8482"/>
                  </a:cubicBezTo>
                  <a:cubicBezTo>
                    <a:pt x="2543" y="8387"/>
                    <a:pt x="2469" y="8313"/>
                    <a:pt x="2374" y="8313"/>
                  </a:cubicBezTo>
                  <a:lnTo>
                    <a:pt x="1973" y="8313"/>
                  </a:lnTo>
                  <a:cubicBezTo>
                    <a:pt x="1720" y="8313"/>
                    <a:pt x="1519" y="8113"/>
                    <a:pt x="1519" y="7860"/>
                  </a:cubicBezTo>
                  <a:cubicBezTo>
                    <a:pt x="1519" y="7617"/>
                    <a:pt x="1720" y="7417"/>
                    <a:pt x="1973" y="7417"/>
                  </a:cubicBezTo>
                  <a:close/>
                  <a:moveTo>
                    <a:pt x="4526" y="9864"/>
                  </a:moveTo>
                  <a:cubicBezTo>
                    <a:pt x="4452" y="10033"/>
                    <a:pt x="4294" y="10148"/>
                    <a:pt x="4114" y="10148"/>
                  </a:cubicBezTo>
                  <a:lnTo>
                    <a:pt x="3502" y="10148"/>
                  </a:lnTo>
                  <a:cubicBezTo>
                    <a:pt x="3313" y="10148"/>
                    <a:pt x="3155" y="10033"/>
                    <a:pt x="3092" y="9864"/>
                  </a:cubicBezTo>
                  <a:close/>
                  <a:moveTo>
                    <a:pt x="3809" y="1"/>
                  </a:moveTo>
                  <a:cubicBezTo>
                    <a:pt x="2817" y="1"/>
                    <a:pt x="1878" y="391"/>
                    <a:pt x="1182" y="1098"/>
                  </a:cubicBezTo>
                  <a:cubicBezTo>
                    <a:pt x="1151" y="1130"/>
                    <a:pt x="1129" y="1172"/>
                    <a:pt x="1129" y="1214"/>
                  </a:cubicBezTo>
                  <a:cubicBezTo>
                    <a:pt x="1129" y="1256"/>
                    <a:pt x="1151" y="1298"/>
                    <a:pt x="1182" y="1330"/>
                  </a:cubicBezTo>
                  <a:cubicBezTo>
                    <a:pt x="1214" y="1362"/>
                    <a:pt x="1256" y="1383"/>
                    <a:pt x="1298" y="1383"/>
                  </a:cubicBezTo>
                  <a:cubicBezTo>
                    <a:pt x="1340" y="1383"/>
                    <a:pt x="1383" y="1362"/>
                    <a:pt x="1414" y="1330"/>
                  </a:cubicBezTo>
                  <a:cubicBezTo>
                    <a:pt x="2058" y="687"/>
                    <a:pt x="2902" y="338"/>
                    <a:pt x="3809" y="338"/>
                  </a:cubicBezTo>
                  <a:cubicBezTo>
                    <a:pt x="3988" y="338"/>
                    <a:pt x="4135" y="349"/>
                    <a:pt x="4315" y="380"/>
                  </a:cubicBezTo>
                  <a:lnTo>
                    <a:pt x="4315" y="476"/>
                  </a:lnTo>
                  <a:cubicBezTo>
                    <a:pt x="4315" y="834"/>
                    <a:pt x="4189" y="1203"/>
                    <a:pt x="3978" y="1477"/>
                  </a:cubicBezTo>
                  <a:cubicBezTo>
                    <a:pt x="3724" y="1826"/>
                    <a:pt x="3587" y="2248"/>
                    <a:pt x="3587" y="2680"/>
                  </a:cubicBezTo>
                  <a:lnTo>
                    <a:pt x="3587" y="3376"/>
                  </a:lnTo>
                  <a:cubicBezTo>
                    <a:pt x="3587" y="3429"/>
                    <a:pt x="3535" y="3493"/>
                    <a:pt x="3481" y="3493"/>
                  </a:cubicBezTo>
                  <a:cubicBezTo>
                    <a:pt x="3439" y="3493"/>
                    <a:pt x="3397" y="3471"/>
                    <a:pt x="3376" y="3429"/>
                  </a:cubicBezTo>
                  <a:cubicBezTo>
                    <a:pt x="3313" y="3303"/>
                    <a:pt x="3218" y="3207"/>
                    <a:pt x="3102" y="3155"/>
                  </a:cubicBezTo>
                  <a:lnTo>
                    <a:pt x="2870" y="3060"/>
                  </a:lnTo>
                  <a:cubicBezTo>
                    <a:pt x="2801" y="3027"/>
                    <a:pt x="2728" y="3012"/>
                    <a:pt x="2654" y="3012"/>
                  </a:cubicBezTo>
                  <a:cubicBezTo>
                    <a:pt x="2513" y="3012"/>
                    <a:pt x="2372" y="3068"/>
                    <a:pt x="2269" y="3165"/>
                  </a:cubicBezTo>
                  <a:lnTo>
                    <a:pt x="1730" y="3714"/>
                  </a:lnTo>
                  <a:cubicBezTo>
                    <a:pt x="1594" y="3851"/>
                    <a:pt x="1519" y="4020"/>
                    <a:pt x="1519" y="4210"/>
                  </a:cubicBezTo>
                  <a:cubicBezTo>
                    <a:pt x="1519" y="4515"/>
                    <a:pt x="1688" y="4674"/>
                    <a:pt x="1847" y="4822"/>
                  </a:cubicBezTo>
                  <a:cubicBezTo>
                    <a:pt x="1868" y="4843"/>
                    <a:pt x="1878" y="4864"/>
                    <a:pt x="1899" y="4885"/>
                  </a:cubicBezTo>
                  <a:cubicBezTo>
                    <a:pt x="2131" y="5117"/>
                    <a:pt x="2269" y="5423"/>
                    <a:pt x="2269" y="5750"/>
                  </a:cubicBezTo>
                  <a:cubicBezTo>
                    <a:pt x="2279" y="6077"/>
                    <a:pt x="2163" y="6383"/>
                    <a:pt x="1952" y="6625"/>
                  </a:cubicBezTo>
                  <a:cubicBezTo>
                    <a:pt x="1889" y="6531"/>
                    <a:pt x="1815" y="6435"/>
                    <a:pt x="1720" y="6362"/>
                  </a:cubicBezTo>
                  <a:cubicBezTo>
                    <a:pt x="1709" y="6362"/>
                    <a:pt x="1699" y="6351"/>
                    <a:pt x="1688" y="6341"/>
                  </a:cubicBezTo>
                  <a:cubicBezTo>
                    <a:pt x="1562" y="6235"/>
                    <a:pt x="1193" y="5929"/>
                    <a:pt x="876" y="5391"/>
                  </a:cubicBezTo>
                  <a:lnTo>
                    <a:pt x="1203" y="5075"/>
                  </a:lnTo>
                  <a:cubicBezTo>
                    <a:pt x="1298" y="4969"/>
                    <a:pt x="1351" y="4843"/>
                    <a:pt x="1351" y="4695"/>
                  </a:cubicBezTo>
                  <a:cubicBezTo>
                    <a:pt x="1351" y="4558"/>
                    <a:pt x="1298" y="4421"/>
                    <a:pt x="1203" y="4325"/>
                  </a:cubicBezTo>
                  <a:lnTo>
                    <a:pt x="433" y="3556"/>
                  </a:lnTo>
                  <a:cubicBezTo>
                    <a:pt x="464" y="2923"/>
                    <a:pt x="675" y="2300"/>
                    <a:pt x="1045" y="1773"/>
                  </a:cubicBezTo>
                  <a:cubicBezTo>
                    <a:pt x="1066" y="1741"/>
                    <a:pt x="1076" y="1699"/>
                    <a:pt x="1066" y="1657"/>
                  </a:cubicBezTo>
                  <a:cubicBezTo>
                    <a:pt x="1055" y="1604"/>
                    <a:pt x="1034" y="1573"/>
                    <a:pt x="1003" y="1541"/>
                  </a:cubicBezTo>
                  <a:cubicBezTo>
                    <a:pt x="972" y="1525"/>
                    <a:pt x="941" y="1516"/>
                    <a:pt x="910" y="1516"/>
                  </a:cubicBezTo>
                  <a:cubicBezTo>
                    <a:pt x="899" y="1516"/>
                    <a:pt x="888" y="1517"/>
                    <a:pt x="876" y="1520"/>
                  </a:cubicBezTo>
                  <a:cubicBezTo>
                    <a:pt x="834" y="1520"/>
                    <a:pt x="792" y="1552"/>
                    <a:pt x="771" y="1583"/>
                  </a:cubicBezTo>
                  <a:cubicBezTo>
                    <a:pt x="222" y="2353"/>
                    <a:pt x="0" y="3292"/>
                    <a:pt x="138" y="4231"/>
                  </a:cubicBezTo>
                  <a:cubicBezTo>
                    <a:pt x="264" y="5169"/>
                    <a:pt x="750" y="6024"/>
                    <a:pt x="1498" y="6615"/>
                  </a:cubicBezTo>
                  <a:cubicBezTo>
                    <a:pt x="1657" y="6742"/>
                    <a:pt x="1762" y="6910"/>
                    <a:pt x="1794" y="7110"/>
                  </a:cubicBezTo>
                  <a:cubicBezTo>
                    <a:pt x="1435" y="7185"/>
                    <a:pt x="1193" y="7501"/>
                    <a:pt x="1193" y="7860"/>
                  </a:cubicBezTo>
                  <a:cubicBezTo>
                    <a:pt x="1193" y="8218"/>
                    <a:pt x="1425" y="8524"/>
                    <a:pt x="1762" y="8619"/>
                  </a:cubicBezTo>
                  <a:cubicBezTo>
                    <a:pt x="1583" y="8851"/>
                    <a:pt x="1551" y="9157"/>
                    <a:pt x="1678" y="9421"/>
                  </a:cubicBezTo>
                  <a:cubicBezTo>
                    <a:pt x="1805" y="9695"/>
                    <a:pt x="2079" y="9864"/>
                    <a:pt x="2374" y="9864"/>
                  </a:cubicBezTo>
                  <a:lnTo>
                    <a:pt x="2733" y="9864"/>
                  </a:lnTo>
                  <a:cubicBezTo>
                    <a:pt x="2817" y="10223"/>
                    <a:pt x="3134" y="10486"/>
                    <a:pt x="3502" y="10486"/>
                  </a:cubicBezTo>
                  <a:lnTo>
                    <a:pt x="4114" y="10486"/>
                  </a:lnTo>
                  <a:cubicBezTo>
                    <a:pt x="4473" y="10486"/>
                    <a:pt x="4789" y="10223"/>
                    <a:pt x="4874" y="9864"/>
                  </a:cubicBezTo>
                  <a:lnTo>
                    <a:pt x="5232" y="9864"/>
                  </a:lnTo>
                  <a:cubicBezTo>
                    <a:pt x="5539" y="9864"/>
                    <a:pt x="5802" y="9695"/>
                    <a:pt x="5940" y="9421"/>
                  </a:cubicBezTo>
                  <a:cubicBezTo>
                    <a:pt x="6066" y="9157"/>
                    <a:pt x="6034" y="8851"/>
                    <a:pt x="5855" y="8619"/>
                  </a:cubicBezTo>
                  <a:cubicBezTo>
                    <a:pt x="6193" y="8524"/>
                    <a:pt x="6425" y="8218"/>
                    <a:pt x="6425" y="7860"/>
                  </a:cubicBezTo>
                  <a:cubicBezTo>
                    <a:pt x="6425" y="7501"/>
                    <a:pt x="6172" y="7185"/>
                    <a:pt x="5823" y="7110"/>
                  </a:cubicBezTo>
                  <a:cubicBezTo>
                    <a:pt x="5855" y="6910"/>
                    <a:pt x="5950" y="6742"/>
                    <a:pt x="6108" y="6615"/>
                  </a:cubicBezTo>
                  <a:cubicBezTo>
                    <a:pt x="6330" y="6435"/>
                    <a:pt x="6541" y="6235"/>
                    <a:pt x="6709" y="6013"/>
                  </a:cubicBezTo>
                  <a:cubicBezTo>
                    <a:pt x="6741" y="5971"/>
                    <a:pt x="6751" y="5929"/>
                    <a:pt x="6751" y="5887"/>
                  </a:cubicBezTo>
                  <a:cubicBezTo>
                    <a:pt x="6741" y="5845"/>
                    <a:pt x="6720" y="5802"/>
                    <a:pt x="6688" y="5771"/>
                  </a:cubicBezTo>
                  <a:cubicBezTo>
                    <a:pt x="6646" y="5750"/>
                    <a:pt x="6604" y="5739"/>
                    <a:pt x="6562" y="5739"/>
                  </a:cubicBezTo>
                  <a:cubicBezTo>
                    <a:pt x="6519" y="5750"/>
                    <a:pt x="6477" y="5771"/>
                    <a:pt x="6446" y="5802"/>
                  </a:cubicBezTo>
                  <a:cubicBezTo>
                    <a:pt x="6266" y="6034"/>
                    <a:pt x="6108" y="6172"/>
                    <a:pt x="5971" y="6299"/>
                  </a:cubicBezTo>
                  <a:cubicBezTo>
                    <a:pt x="5760" y="6477"/>
                    <a:pt x="5623" y="6604"/>
                    <a:pt x="5528" y="6899"/>
                  </a:cubicBezTo>
                  <a:cubicBezTo>
                    <a:pt x="5391" y="6773"/>
                    <a:pt x="5317" y="6604"/>
                    <a:pt x="5317" y="6414"/>
                  </a:cubicBezTo>
                  <a:cubicBezTo>
                    <a:pt x="5317" y="6045"/>
                    <a:pt x="5180" y="5708"/>
                    <a:pt x="4927" y="5465"/>
                  </a:cubicBezTo>
                  <a:cubicBezTo>
                    <a:pt x="4737" y="5275"/>
                    <a:pt x="4632" y="5022"/>
                    <a:pt x="4632" y="4747"/>
                  </a:cubicBezTo>
                  <a:lnTo>
                    <a:pt x="4632" y="4389"/>
                  </a:lnTo>
                  <a:cubicBezTo>
                    <a:pt x="4632" y="4189"/>
                    <a:pt x="4716" y="3999"/>
                    <a:pt x="4853" y="3861"/>
                  </a:cubicBezTo>
                  <a:cubicBezTo>
                    <a:pt x="5000" y="3714"/>
                    <a:pt x="5180" y="3640"/>
                    <a:pt x="5380" y="3640"/>
                  </a:cubicBezTo>
                  <a:lnTo>
                    <a:pt x="7173" y="3640"/>
                  </a:lnTo>
                  <a:lnTo>
                    <a:pt x="7173" y="3714"/>
                  </a:lnTo>
                  <a:cubicBezTo>
                    <a:pt x="7173" y="4273"/>
                    <a:pt x="7037" y="4832"/>
                    <a:pt x="6773" y="5317"/>
                  </a:cubicBezTo>
                  <a:cubicBezTo>
                    <a:pt x="6730" y="5401"/>
                    <a:pt x="6751" y="5497"/>
                    <a:pt x="6836" y="5539"/>
                  </a:cubicBezTo>
                  <a:cubicBezTo>
                    <a:pt x="6864" y="5556"/>
                    <a:pt x="6894" y="5565"/>
                    <a:pt x="6924" y="5565"/>
                  </a:cubicBezTo>
                  <a:cubicBezTo>
                    <a:pt x="6984" y="5565"/>
                    <a:pt x="7040" y="5532"/>
                    <a:pt x="7068" y="5476"/>
                  </a:cubicBezTo>
                  <a:cubicBezTo>
                    <a:pt x="7691" y="4315"/>
                    <a:pt x="7659" y="2933"/>
                    <a:pt x="6984" y="1805"/>
                  </a:cubicBezTo>
                  <a:cubicBezTo>
                    <a:pt x="6667" y="1266"/>
                    <a:pt x="6214" y="823"/>
                    <a:pt x="5687" y="507"/>
                  </a:cubicBezTo>
                  <a:cubicBezTo>
                    <a:pt x="5127" y="180"/>
                    <a:pt x="4473" y="1"/>
                    <a:pt x="380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0" name="Google Shape;1740;p44"/>
          <p:cNvSpPr/>
          <p:nvPr/>
        </p:nvSpPr>
        <p:spPr>
          <a:xfrm rot="-1704903" flipH="1">
            <a:off x="7872325" y="4099873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1" name="Google Shape;1741;p44"/>
          <p:cNvGrpSpPr/>
          <p:nvPr/>
        </p:nvGrpSpPr>
        <p:grpSpPr>
          <a:xfrm flipH="1">
            <a:off x="7419663" y="4185447"/>
            <a:ext cx="363742" cy="347103"/>
            <a:chOff x="740552" y="1212121"/>
            <a:chExt cx="371165" cy="354187"/>
          </a:xfrm>
        </p:grpSpPr>
        <p:sp>
          <p:nvSpPr>
            <p:cNvPr id="1742" name="Google Shape;1742;p44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Được trang bị tới 2 động cơ phản lực, đây là chiếc tàu chở khách nhanh nhất  thế giới">
            <a:extLst>
              <a:ext uri="{FF2B5EF4-FFF2-40B4-BE49-F238E27FC236}">
                <a16:creationId xmlns:a16="http://schemas.microsoft.com/office/drawing/2014/main" id="{01863AFB-E374-120D-1E87-0C3F5F27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12" y="234090"/>
            <a:ext cx="6667500" cy="26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14;p41">
            <a:extLst>
              <a:ext uri="{FF2B5EF4-FFF2-40B4-BE49-F238E27FC236}">
                <a16:creationId xmlns:a16="http://schemas.microsoft.com/office/drawing/2014/main" id="{69D10A8A-9E44-B618-3FFA-14D713BB59A5}"/>
              </a:ext>
            </a:extLst>
          </p:cNvPr>
          <p:cNvSpPr txBox="1">
            <a:spLocks/>
          </p:cNvSpPr>
          <p:nvPr/>
        </p:nvSpPr>
        <p:spPr>
          <a:xfrm>
            <a:off x="1104573" y="3079719"/>
            <a:ext cx="71889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vi-VN" sz="1600" dirty="0"/>
              <a:t>? Tại sao đầu thuyền lại thiết kế nhọn không bè ra</a:t>
            </a:r>
          </a:p>
        </p:txBody>
      </p:sp>
      <p:sp>
        <p:nvSpPr>
          <p:cNvPr id="5" name="Google Shape;1214;p41">
            <a:extLst>
              <a:ext uri="{FF2B5EF4-FFF2-40B4-BE49-F238E27FC236}">
                <a16:creationId xmlns:a16="http://schemas.microsoft.com/office/drawing/2014/main" id="{0FFF5EEB-9CC5-92FA-A811-FDABA090BB45}"/>
              </a:ext>
            </a:extLst>
          </p:cNvPr>
          <p:cNvSpPr txBox="1">
            <a:spLocks/>
          </p:cNvSpPr>
          <p:nvPr/>
        </p:nvSpPr>
        <p:spPr>
          <a:xfrm>
            <a:off x="1298096" y="3522896"/>
            <a:ext cx="71889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vi-VN" sz="1600" dirty="0"/>
              <a:t>Đầu thuyền được thiết kế nhọn không bè ra để giảm lực cản của nước từ đó tàu thuyền dề dàng tăng tốc độ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C6427D-185D-AA8F-4125-66DDDDFC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" y="2214600"/>
            <a:ext cx="8153400" cy="1488720"/>
          </a:xfrm>
        </p:spPr>
        <p:txBody>
          <a:bodyPr/>
          <a:lstStyle/>
          <a:p>
            <a:r>
              <a:rPr lang="vi-VN" sz="2800" dirty="0"/>
              <a:t>? Tại sao khi bơi các vận động viên cần giữ cơ thể thăng bằng?</a:t>
            </a:r>
          </a:p>
        </p:txBody>
      </p:sp>
      <p:pic>
        <p:nvPicPr>
          <p:cNvPr id="3" name="Picture 2" descr="Kỹ Thuật Bơi Ếch">
            <a:extLst>
              <a:ext uri="{FF2B5EF4-FFF2-40B4-BE49-F238E27FC236}">
                <a16:creationId xmlns:a16="http://schemas.microsoft.com/office/drawing/2014/main" id="{7A91C3E1-0CC3-26B6-96DA-39F669F5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10" y="81000"/>
            <a:ext cx="564593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CC9956ED-FFAA-F911-A6E6-26530F3F9F58}"/>
              </a:ext>
            </a:extLst>
          </p:cNvPr>
          <p:cNvSpPr txBox="1">
            <a:spLocks/>
          </p:cNvSpPr>
          <p:nvPr/>
        </p:nvSpPr>
        <p:spPr>
          <a:xfrm>
            <a:off x="777240" y="3327120"/>
            <a:ext cx="8153400" cy="14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8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randstander"/>
              <a:buNone/>
              <a:defRPr sz="48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vi-VN" sz="2400" dirty="0"/>
              <a:t>Vì giữ thăng bằng khi bơi sẽ giúp giảm lực cản của nước tác dụng lên cơ thể. Do tiết diện đường nước xâm nhập vào đường bơi giảm</a:t>
            </a:r>
          </a:p>
        </p:txBody>
      </p:sp>
    </p:spTree>
    <p:extLst>
      <p:ext uri="{BB962C8B-B14F-4D97-AF65-F5344CB8AC3E}">
        <p14:creationId xmlns:p14="http://schemas.microsoft.com/office/powerpoint/2010/main" val="27615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44"/>
          <p:cNvSpPr/>
          <p:nvPr/>
        </p:nvSpPr>
        <p:spPr>
          <a:xfrm flipH="1">
            <a:off x="7523879" y="506425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44"/>
          <p:cNvSpPr/>
          <p:nvPr/>
        </p:nvSpPr>
        <p:spPr>
          <a:xfrm rot="-1704910" flipH="1">
            <a:off x="7061748" y="758349"/>
            <a:ext cx="309149" cy="28326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44"/>
          <p:cNvSpPr/>
          <p:nvPr/>
        </p:nvSpPr>
        <p:spPr>
          <a:xfrm>
            <a:off x="471654" y="401120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75" name="Google Shape;1675;p44"/>
          <p:cNvGrpSpPr/>
          <p:nvPr/>
        </p:nvGrpSpPr>
        <p:grpSpPr>
          <a:xfrm flipH="1">
            <a:off x="845877" y="1106660"/>
            <a:ext cx="345896" cy="281243"/>
            <a:chOff x="1335182" y="565745"/>
            <a:chExt cx="301356" cy="245028"/>
          </a:xfrm>
        </p:grpSpPr>
        <p:sp>
          <p:nvSpPr>
            <p:cNvPr id="1676" name="Google Shape;1676;p44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0" name="Google Shape;1680;p44"/>
          <p:cNvGrpSpPr/>
          <p:nvPr/>
        </p:nvGrpSpPr>
        <p:grpSpPr>
          <a:xfrm flipH="1">
            <a:off x="6415120" y="644847"/>
            <a:ext cx="363740" cy="407648"/>
            <a:chOff x="1456981" y="1635118"/>
            <a:chExt cx="316902" cy="355156"/>
          </a:xfrm>
        </p:grpSpPr>
        <p:sp>
          <p:nvSpPr>
            <p:cNvPr id="1681" name="Google Shape;1681;p44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8" name="Google Shape;1688;p44"/>
          <p:cNvGrpSpPr/>
          <p:nvPr/>
        </p:nvGrpSpPr>
        <p:grpSpPr>
          <a:xfrm rot="5400000">
            <a:off x="7666490" y="1385486"/>
            <a:ext cx="386747" cy="284557"/>
            <a:chOff x="2111141" y="1308011"/>
            <a:chExt cx="384900" cy="283198"/>
          </a:xfrm>
        </p:grpSpPr>
        <p:sp>
          <p:nvSpPr>
            <p:cNvPr id="1689" name="Google Shape;1689;p44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93" name="Google Shape;1693;p44"/>
          <p:cNvGrpSpPr/>
          <p:nvPr/>
        </p:nvGrpSpPr>
        <p:grpSpPr>
          <a:xfrm rot="-10564785" flipH="1">
            <a:off x="761527" y="552018"/>
            <a:ext cx="363739" cy="347101"/>
            <a:chOff x="740552" y="1212121"/>
            <a:chExt cx="371165" cy="354187"/>
          </a:xfrm>
        </p:grpSpPr>
        <p:sp>
          <p:nvSpPr>
            <p:cNvPr id="1694" name="Google Shape;1694;p44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98" name="Google Shape;1698;p44"/>
          <p:cNvGrpSpPr/>
          <p:nvPr/>
        </p:nvGrpSpPr>
        <p:grpSpPr>
          <a:xfrm rot="-4089190" flipH="1">
            <a:off x="1344054" y="4282015"/>
            <a:ext cx="363717" cy="407622"/>
            <a:chOff x="1456981" y="1635118"/>
            <a:chExt cx="316902" cy="355156"/>
          </a:xfrm>
        </p:grpSpPr>
        <p:sp>
          <p:nvSpPr>
            <p:cNvPr id="1699" name="Google Shape;1699;p44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6" name="Google Shape;1706;p44"/>
          <p:cNvGrpSpPr/>
          <p:nvPr/>
        </p:nvGrpSpPr>
        <p:grpSpPr>
          <a:xfrm rot="-664168" flipH="1">
            <a:off x="1372345" y="764911"/>
            <a:ext cx="440123" cy="569730"/>
            <a:chOff x="3956454" y="1095025"/>
            <a:chExt cx="440121" cy="569727"/>
          </a:xfrm>
        </p:grpSpPr>
        <p:sp>
          <p:nvSpPr>
            <p:cNvPr id="1707" name="Google Shape;1707;p44"/>
            <p:cNvSpPr/>
            <p:nvPr/>
          </p:nvSpPr>
          <p:spPr>
            <a:xfrm>
              <a:off x="3956454" y="1095025"/>
              <a:ext cx="440121" cy="569727"/>
            </a:xfrm>
            <a:custGeom>
              <a:avLst/>
              <a:gdLst/>
              <a:ahLst/>
              <a:cxnLst/>
              <a:rect l="l" t="t" r="r" b="b"/>
              <a:pathLst>
                <a:path w="9274" h="12005" extrusionOk="0">
                  <a:moveTo>
                    <a:pt x="4590" y="0"/>
                  </a:moveTo>
                  <a:cubicBezTo>
                    <a:pt x="3387" y="0"/>
                    <a:pt x="2269" y="475"/>
                    <a:pt x="1425" y="1319"/>
                  </a:cubicBezTo>
                  <a:cubicBezTo>
                    <a:pt x="1330" y="1414"/>
                    <a:pt x="1256" y="1519"/>
                    <a:pt x="1214" y="1646"/>
                  </a:cubicBezTo>
                  <a:cubicBezTo>
                    <a:pt x="1098" y="1709"/>
                    <a:pt x="1003" y="1804"/>
                    <a:pt x="929" y="1910"/>
                  </a:cubicBezTo>
                  <a:cubicBezTo>
                    <a:pt x="275" y="2838"/>
                    <a:pt x="1" y="3966"/>
                    <a:pt x="159" y="5095"/>
                  </a:cubicBezTo>
                  <a:cubicBezTo>
                    <a:pt x="296" y="6087"/>
                    <a:pt x="781" y="7015"/>
                    <a:pt x="1510" y="7712"/>
                  </a:cubicBezTo>
                  <a:cubicBezTo>
                    <a:pt x="1320" y="7975"/>
                    <a:pt x="1214" y="8291"/>
                    <a:pt x="1214" y="8619"/>
                  </a:cubicBezTo>
                  <a:cubicBezTo>
                    <a:pt x="1214" y="9020"/>
                    <a:pt x="1362" y="9388"/>
                    <a:pt x="1625" y="9674"/>
                  </a:cubicBezTo>
                  <a:cubicBezTo>
                    <a:pt x="1594" y="9958"/>
                    <a:pt x="1646" y="10243"/>
                    <a:pt x="1773" y="10507"/>
                  </a:cubicBezTo>
                  <a:cubicBezTo>
                    <a:pt x="2005" y="11013"/>
                    <a:pt x="2501" y="11350"/>
                    <a:pt x="3050" y="11382"/>
                  </a:cubicBezTo>
                  <a:cubicBezTo>
                    <a:pt x="3345" y="11772"/>
                    <a:pt x="3798" y="12004"/>
                    <a:pt x="4283" y="12004"/>
                  </a:cubicBezTo>
                  <a:lnTo>
                    <a:pt x="4895" y="12004"/>
                  </a:lnTo>
                  <a:cubicBezTo>
                    <a:pt x="5381" y="12004"/>
                    <a:pt x="5835" y="11772"/>
                    <a:pt x="6119" y="11382"/>
                  </a:cubicBezTo>
                  <a:cubicBezTo>
                    <a:pt x="6678" y="11350"/>
                    <a:pt x="7164" y="11013"/>
                    <a:pt x="7406" y="10507"/>
                  </a:cubicBezTo>
                  <a:cubicBezTo>
                    <a:pt x="7532" y="10243"/>
                    <a:pt x="7575" y="9958"/>
                    <a:pt x="7543" y="9674"/>
                  </a:cubicBezTo>
                  <a:cubicBezTo>
                    <a:pt x="7818" y="9388"/>
                    <a:pt x="7965" y="9020"/>
                    <a:pt x="7965" y="8619"/>
                  </a:cubicBezTo>
                  <a:cubicBezTo>
                    <a:pt x="7965" y="8291"/>
                    <a:pt x="7860" y="7975"/>
                    <a:pt x="7659" y="7712"/>
                  </a:cubicBezTo>
                  <a:cubicBezTo>
                    <a:pt x="7818" y="7564"/>
                    <a:pt x="7954" y="7405"/>
                    <a:pt x="8092" y="7236"/>
                  </a:cubicBezTo>
                  <a:cubicBezTo>
                    <a:pt x="8176" y="7142"/>
                    <a:pt x="8229" y="7015"/>
                    <a:pt x="8261" y="6889"/>
                  </a:cubicBezTo>
                  <a:cubicBezTo>
                    <a:pt x="8366" y="6814"/>
                    <a:pt x="8451" y="6709"/>
                    <a:pt x="8514" y="6593"/>
                  </a:cubicBezTo>
                  <a:cubicBezTo>
                    <a:pt x="9273" y="5190"/>
                    <a:pt x="9231" y="3544"/>
                    <a:pt x="8419" y="2173"/>
                  </a:cubicBezTo>
                  <a:cubicBezTo>
                    <a:pt x="7607" y="813"/>
                    <a:pt x="6172" y="0"/>
                    <a:pt x="4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4130670" y="1562575"/>
              <a:ext cx="87179" cy="58135"/>
            </a:xfrm>
            <a:custGeom>
              <a:avLst/>
              <a:gdLst/>
              <a:ahLst/>
              <a:cxnLst/>
              <a:rect l="l" t="t" r="r" b="b"/>
              <a:pathLst>
                <a:path w="1837" h="1225" extrusionOk="0">
                  <a:moveTo>
                    <a:pt x="919" y="1"/>
                  </a:moveTo>
                  <a:lnTo>
                    <a:pt x="1" y="612"/>
                  </a:lnTo>
                  <a:cubicBezTo>
                    <a:pt x="1" y="950"/>
                    <a:pt x="275" y="1224"/>
                    <a:pt x="612" y="1224"/>
                  </a:cubicBezTo>
                  <a:lnTo>
                    <a:pt x="1224" y="1224"/>
                  </a:lnTo>
                  <a:cubicBezTo>
                    <a:pt x="1562" y="1224"/>
                    <a:pt x="1836" y="950"/>
                    <a:pt x="1836" y="612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4060575" y="1142055"/>
              <a:ext cx="281423" cy="363002"/>
            </a:xfrm>
            <a:custGeom>
              <a:avLst/>
              <a:gdLst/>
              <a:ahLst/>
              <a:cxnLst/>
              <a:rect l="l" t="t" r="r" b="b"/>
              <a:pathLst>
                <a:path w="5930" h="7649" extrusionOk="0">
                  <a:moveTo>
                    <a:pt x="3071" y="1"/>
                  </a:moveTo>
                  <a:lnTo>
                    <a:pt x="1" y="2438"/>
                  </a:lnTo>
                  <a:lnTo>
                    <a:pt x="2143" y="7649"/>
                  </a:lnTo>
                  <a:lnTo>
                    <a:pt x="4231" y="7016"/>
                  </a:lnTo>
                  <a:lnTo>
                    <a:pt x="4231" y="6953"/>
                  </a:lnTo>
                  <a:lnTo>
                    <a:pt x="4231" y="5623"/>
                  </a:lnTo>
                  <a:lnTo>
                    <a:pt x="5929" y="3239"/>
                  </a:lnTo>
                  <a:cubicBezTo>
                    <a:pt x="5908" y="3028"/>
                    <a:pt x="5877" y="2828"/>
                    <a:pt x="5835" y="2628"/>
                  </a:cubicBezTo>
                  <a:lnTo>
                    <a:pt x="3788" y="223"/>
                  </a:lnTo>
                  <a:cubicBezTo>
                    <a:pt x="3566" y="127"/>
                    <a:pt x="3324" y="54"/>
                    <a:pt x="3071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4005525" y="1286753"/>
              <a:ext cx="168759" cy="188264"/>
            </a:xfrm>
            <a:custGeom>
              <a:avLst/>
              <a:gdLst/>
              <a:ahLst/>
              <a:cxnLst/>
              <a:rect l="l" t="t" r="r" b="b"/>
              <a:pathLst>
                <a:path w="3556" h="3967" extrusionOk="0">
                  <a:moveTo>
                    <a:pt x="2142" y="1"/>
                  </a:moveTo>
                  <a:lnTo>
                    <a:pt x="11" y="348"/>
                  </a:lnTo>
                  <a:cubicBezTo>
                    <a:pt x="0" y="960"/>
                    <a:pt x="138" y="1551"/>
                    <a:pt x="422" y="2078"/>
                  </a:cubicBezTo>
                  <a:lnTo>
                    <a:pt x="1657" y="2078"/>
                  </a:lnTo>
                  <a:lnTo>
                    <a:pt x="1657" y="3618"/>
                  </a:lnTo>
                  <a:cubicBezTo>
                    <a:pt x="1688" y="3724"/>
                    <a:pt x="1720" y="3840"/>
                    <a:pt x="1720" y="3967"/>
                  </a:cubicBezTo>
                  <a:lnTo>
                    <a:pt x="3556" y="3967"/>
                  </a:lnTo>
                  <a:cubicBezTo>
                    <a:pt x="3556" y="3672"/>
                    <a:pt x="3439" y="3376"/>
                    <a:pt x="3228" y="3154"/>
                  </a:cubicBezTo>
                  <a:cubicBezTo>
                    <a:pt x="2543" y="2448"/>
                    <a:pt x="2121" y="1488"/>
                    <a:pt x="2121" y="433"/>
                  </a:cubicBezTo>
                  <a:cubicBezTo>
                    <a:pt x="2121" y="285"/>
                    <a:pt x="2131" y="148"/>
                    <a:pt x="214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240344" y="1152591"/>
              <a:ext cx="97146" cy="114183"/>
            </a:xfrm>
            <a:custGeom>
              <a:avLst/>
              <a:gdLst/>
              <a:ahLst/>
              <a:cxnLst/>
              <a:rect l="l" t="t" r="r" b="b"/>
              <a:pathLst>
                <a:path w="2047" h="2406" extrusionOk="0">
                  <a:moveTo>
                    <a:pt x="0" y="1"/>
                  </a:moveTo>
                  <a:lnTo>
                    <a:pt x="0" y="380"/>
                  </a:lnTo>
                  <a:cubicBezTo>
                    <a:pt x="10" y="622"/>
                    <a:pt x="64" y="749"/>
                    <a:pt x="179" y="844"/>
                  </a:cubicBezTo>
                  <a:lnTo>
                    <a:pt x="411" y="1044"/>
                  </a:lnTo>
                  <a:cubicBezTo>
                    <a:pt x="654" y="1245"/>
                    <a:pt x="633" y="1625"/>
                    <a:pt x="359" y="1773"/>
                  </a:cubicBezTo>
                  <a:cubicBezTo>
                    <a:pt x="31" y="1941"/>
                    <a:pt x="158" y="2406"/>
                    <a:pt x="507" y="2406"/>
                  </a:cubicBezTo>
                  <a:lnTo>
                    <a:pt x="2047" y="2406"/>
                  </a:lnTo>
                  <a:cubicBezTo>
                    <a:pt x="1772" y="1319"/>
                    <a:pt x="1002" y="433"/>
                    <a:pt x="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4205273" y="1295770"/>
              <a:ext cx="136725" cy="176257"/>
            </a:xfrm>
            <a:custGeom>
              <a:avLst/>
              <a:gdLst/>
              <a:ahLst/>
              <a:cxnLst/>
              <a:rect l="l" t="t" r="r" b="b"/>
              <a:pathLst>
                <a:path w="2881" h="3714" extrusionOk="0">
                  <a:moveTo>
                    <a:pt x="918" y="0"/>
                  </a:moveTo>
                  <a:cubicBezTo>
                    <a:pt x="412" y="0"/>
                    <a:pt x="1" y="411"/>
                    <a:pt x="1" y="918"/>
                  </a:cubicBezTo>
                  <a:lnTo>
                    <a:pt x="1" y="1276"/>
                  </a:lnTo>
                  <a:cubicBezTo>
                    <a:pt x="1" y="1593"/>
                    <a:pt x="127" y="1888"/>
                    <a:pt x="349" y="2110"/>
                  </a:cubicBezTo>
                  <a:cubicBezTo>
                    <a:pt x="560" y="2321"/>
                    <a:pt x="686" y="2606"/>
                    <a:pt x="686" y="2943"/>
                  </a:cubicBezTo>
                  <a:cubicBezTo>
                    <a:pt x="697" y="3133"/>
                    <a:pt x="749" y="3302"/>
                    <a:pt x="855" y="3439"/>
                  </a:cubicBezTo>
                  <a:cubicBezTo>
                    <a:pt x="939" y="3555"/>
                    <a:pt x="1056" y="3650"/>
                    <a:pt x="1182" y="3714"/>
                  </a:cubicBezTo>
                  <a:cubicBezTo>
                    <a:pt x="1203" y="3418"/>
                    <a:pt x="1340" y="3175"/>
                    <a:pt x="1541" y="3017"/>
                  </a:cubicBezTo>
                  <a:cubicBezTo>
                    <a:pt x="2364" y="2363"/>
                    <a:pt x="2880" y="1361"/>
                    <a:pt x="2880" y="243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4107178" y="1142055"/>
              <a:ext cx="99139" cy="162827"/>
            </a:xfrm>
            <a:custGeom>
              <a:avLst/>
              <a:gdLst/>
              <a:ahLst/>
              <a:cxnLst/>
              <a:rect l="l" t="t" r="r" b="b"/>
              <a:pathLst>
                <a:path w="2089" h="3431" extrusionOk="0">
                  <a:moveTo>
                    <a:pt x="960" y="1"/>
                  </a:moveTo>
                  <a:lnTo>
                    <a:pt x="0" y="950"/>
                  </a:lnTo>
                  <a:lnTo>
                    <a:pt x="0" y="3050"/>
                  </a:lnTo>
                  <a:cubicBezTo>
                    <a:pt x="69" y="2981"/>
                    <a:pt x="165" y="2948"/>
                    <a:pt x="261" y="2948"/>
                  </a:cubicBezTo>
                  <a:cubicBezTo>
                    <a:pt x="312" y="2948"/>
                    <a:pt x="364" y="2957"/>
                    <a:pt x="411" y="2975"/>
                  </a:cubicBezTo>
                  <a:lnTo>
                    <a:pt x="633" y="3081"/>
                  </a:lnTo>
                  <a:cubicBezTo>
                    <a:pt x="718" y="3113"/>
                    <a:pt x="791" y="3186"/>
                    <a:pt x="823" y="3271"/>
                  </a:cubicBezTo>
                  <a:cubicBezTo>
                    <a:pt x="872" y="3360"/>
                    <a:pt x="959" y="3430"/>
                    <a:pt x="1074" y="3430"/>
                  </a:cubicBezTo>
                  <a:cubicBezTo>
                    <a:pt x="1082" y="3430"/>
                    <a:pt x="1090" y="3430"/>
                    <a:pt x="1097" y="3429"/>
                  </a:cubicBezTo>
                  <a:cubicBezTo>
                    <a:pt x="1245" y="3418"/>
                    <a:pt x="1361" y="3292"/>
                    <a:pt x="1361" y="3144"/>
                  </a:cubicBezTo>
                  <a:lnTo>
                    <a:pt x="1361" y="2448"/>
                  </a:lnTo>
                  <a:cubicBezTo>
                    <a:pt x="1361" y="2047"/>
                    <a:pt x="1487" y="1667"/>
                    <a:pt x="1719" y="1341"/>
                  </a:cubicBezTo>
                  <a:cubicBezTo>
                    <a:pt x="1962" y="1024"/>
                    <a:pt x="2089" y="634"/>
                    <a:pt x="2089" y="244"/>
                  </a:cubicBezTo>
                  <a:lnTo>
                    <a:pt x="208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4006047" y="1139065"/>
              <a:ext cx="198277" cy="319436"/>
            </a:xfrm>
            <a:custGeom>
              <a:avLst/>
              <a:gdLst/>
              <a:ahLst/>
              <a:cxnLst/>
              <a:rect l="l" t="t" r="r" b="b"/>
              <a:pathLst>
                <a:path w="4178" h="6731" extrusionOk="0">
                  <a:moveTo>
                    <a:pt x="3492" y="0"/>
                  </a:moveTo>
                  <a:cubicBezTo>
                    <a:pt x="1583" y="32"/>
                    <a:pt x="43" y="1561"/>
                    <a:pt x="0" y="3460"/>
                  </a:cubicBezTo>
                  <a:lnTo>
                    <a:pt x="823" y="4273"/>
                  </a:lnTo>
                  <a:cubicBezTo>
                    <a:pt x="960" y="4421"/>
                    <a:pt x="960" y="4642"/>
                    <a:pt x="823" y="4779"/>
                  </a:cubicBezTo>
                  <a:lnTo>
                    <a:pt x="411" y="5190"/>
                  </a:lnTo>
                  <a:cubicBezTo>
                    <a:pt x="633" y="5633"/>
                    <a:pt x="960" y="6013"/>
                    <a:pt x="1340" y="6319"/>
                  </a:cubicBezTo>
                  <a:cubicBezTo>
                    <a:pt x="1477" y="6425"/>
                    <a:pt x="1583" y="6562"/>
                    <a:pt x="1646" y="6730"/>
                  </a:cubicBezTo>
                  <a:cubicBezTo>
                    <a:pt x="1688" y="6699"/>
                    <a:pt x="1730" y="6657"/>
                    <a:pt x="1773" y="6615"/>
                  </a:cubicBezTo>
                  <a:cubicBezTo>
                    <a:pt x="2321" y="6045"/>
                    <a:pt x="2310" y="5148"/>
                    <a:pt x="1752" y="4589"/>
                  </a:cubicBezTo>
                  <a:cubicBezTo>
                    <a:pt x="1583" y="4421"/>
                    <a:pt x="1424" y="4304"/>
                    <a:pt x="1424" y="4041"/>
                  </a:cubicBezTo>
                  <a:cubicBezTo>
                    <a:pt x="1424" y="3903"/>
                    <a:pt x="1487" y="3767"/>
                    <a:pt x="1583" y="3661"/>
                  </a:cubicBezTo>
                  <a:lnTo>
                    <a:pt x="2110" y="3134"/>
                  </a:lnTo>
                  <a:lnTo>
                    <a:pt x="2131" y="3123"/>
                  </a:lnTo>
                  <a:lnTo>
                    <a:pt x="2131" y="3113"/>
                  </a:lnTo>
                  <a:cubicBezTo>
                    <a:pt x="2279" y="1794"/>
                    <a:pt x="3060" y="665"/>
                    <a:pt x="4178" y="64"/>
                  </a:cubicBezTo>
                  <a:cubicBezTo>
                    <a:pt x="3967" y="21"/>
                    <a:pt x="3756" y="0"/>
                    <a:pt x="3545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4106182" y="1474969"/>
              <a:ext cx="184277" cy="116698"/>
            </a:xfrm>
            <a:custGeom>
              <a:avLst/>
              <a:gdLst/>
              <a:ahLst/>
              <a:cxnLst/>
              <a:rect l="l" t="t" r="r" b="b"/>
              <a:pathLst>
                <a:path w="3883" h="2459" extrusionOk="0">
                  <a:moveTo>
                    <a:pt x="1435" y="1"/>
                  </a:moveTo>
                  <a:lnTo>
                    <a:pt x="0" y="1235"/>
                  </a:lnTo>
                  <a:lnTo>
                    <a:pt x="1836" y="2458"/>
                  </a:lnTo>
                  <a:lnTo>
                    <a:pt x="2858" y="2458"/>
                  </a:lnTo>
                  <a:cubicBezTo>
                    <a:pt x="3196" y="2458"/>
                    <a:pt x="3470" y="2184"/>
                    <a:pt x="3470" y="1847"/>
                  </a:cubicBezTo>
                  <a:cubicBezTo>
                    <a:pt x="3470" y="1509"/>
                    <a:pt x="3196" y="1235"/>
                    <a:pt x="2858" y="1235"/>
                  </a:cubicBezTo>
                  <a:lnTo>
                    <a:pt x="3270" y="1235"/>
                  </a:lnTo>
                  <a:cubicBezTo>
                    <a:pt x="3608" y="1235"/>
                    <a:pt x="3882" y="950"/>
                    <a:pt x="3882" y="613"/>
                  </a:cubicBezTo>
                  <a:cubicBezTo>
                    <a:pt x="3882" y="285"/>
                    <a:pt x="3608" y="1"/>
                    <a:pt x="327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4057585" y="1474969"/>
              <a:ext cx="135728" cy="116698"/>
            </a:xfrm>
            <a:custGeom>
              <a:avLst/>
              <a:gdLst/>
              <a:ahLst/>
              <a:cxnLst/>
              <a:rect l="l" t="t" r="r" b="b"/>
              <a:pathLst>
                <a:path w="2860" h="2459" extrusionOk="0">
                  <a:moveTo>
                    <a:pt x="623" y="1"/>
                  </a:moveTo>
                  <a:cubicBezTo>
                    <a:pt x="275" y="1"/>
                    <a:pt x="1" y="275"/>
                    <a:pt x="1" y="613"/>
                  </a:cubicBezTo>
                  <a:cubicBezTo>
                    <a:pt x="1" y="960"/>
                    <a:pt x="275" y="1235"/>
                    <a:pt x="623" y="1235"/>
                  </a:cubicBezTo>
                  <a:lnTo>
                    <a:pt x="1024" y="1235"/>
                  </a:lnTo>
                  <a:cubicBezTo>
                    <a:pt x="687" y="1235"/>
                    <a:pt x="412" y="1509"/>
                    <a:pt x="412" y="1847"/>
                  </a:cubicBezTo>
                  <a:cubicBezTo>
                    <a:pt x="412" y="2184"/>
                    <a:pt x="687" y="2458"/>
                    <a:pt x="1024" y="2458"/>
                  </a:cubicBezTo>
                  <a:lnTo>
                    <a:pt x="2860" y="2458"/>
                  </a:lnTo>
                  <a:cubicBezTo>
                    <a:pt x="2522" y="2121"/>
                    <a:pt x="2522" y="1572"/>
                    <a:pt x="2860" y="1235"/>
                  </a:cubicBezTo>
                  <a:cubicBezTo>
                    <a:pt x="2469" y="1235"/>
                    <a:pt x="2152" y="876"/>
                    <a:pt x="2216" y="486"/>
                  </a:cubicBezTo>
                  <a:cubicBezTo>
                    <a:pt x="2237" y="306"/>
                    <a:pt x="2321" y="138"/>
                    <a:pt x="2459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4217327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73" y="1"/>
                    <a:pt x="0" y="75"/>
                    <a:pt x="0" y="170"/>
                  </a:cubicBezTo>
                  <a:cubicBezTo>
                    <a:pt x="0" y="413"/>
                    <a:pt x="200" y="613"/>
                    <a:pt x="443" y="613"/>
                  </a:cubicBezTo>
                  <a:cubicBezTo>
                    <a:pt x="696" y="613"/>
                    <a:pt x="896" y="413"/>
                    <a:pt x="896" y="170"/>
                  </a:cubicBezTo>
                  <a:cubicBezTo>
                    <a:pt x="896" y="75"/>
                    <a:pt x="823" y="1"/>
                    <a:pt x="727" y="1"/>
                  </a:cubicBezTo>
                  <a:cubicBezTo>
                    <a:pt x="633" y="1"/>
                    <a:pt x="559" y="75"/>
                    <a:pt x="559" y="170"/>
                  </a:cubicBezTo>
                  <a:cubicBezTo>
                    <a:pt x="559" y="223"/>
                    <a:pt x="506" y="275"/>
                    <a:pt x="443" y="275"/>
                  </a:cubicBezTo>
                  <a:cubicBezTo>
                    <a:pt x="380" y="275"/>
                    <a:pt x="338" y="223"/>
                    <a:pt x="338" y="170"/>
                  </a:cubicBezTo>
                  <a:cubicBezTo>
                    <a:pt x="338" y="7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4088148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85" y="1"/>
                    <a:pt x="0" y="75"/>
                    <a:pt x="0" y="170"/>
                  </a:cubicBezTo>
                  <a:cubicBezTo>
                    <a:pt x="0" y="413"/>
                    <a:pt x="211" y="613"/>
                    <a:pt x="454" y="613"/>
                  </a:cubicBezTo>
                  <a:cubicBezTo>
                    <a:pt x="697" y="613"/>
                    <a:pt x="897" y="413"/>
                    <a:pt x="897" y="170"/>
                  </a:cubicBezTo>
                  <a:cubicBezTo>
                    <a:pt x="897" y="75"/>
                    <a:pt x="823" y="1"/>
                    <a:pt x="739" y="1"/>
                  </a:cubicBezTo>
                  <a:cubicBezTo>
                    <a:pt x="644" y="1"/>
                    <a:pt x="570" y="75"/>
                    <a:pt x="570" y="170"/>
                  </a:cubicBezTo>
                  <a:cubicBezTo>
                    <a:pt x="570" y="223"/>
                    <a:pt x="517" y="275"/>
                    <a:pt x="454" y="275"/>
                  </a:cubicBezTo>
                  <a:cubicBezTo>
                    <a:pt x="390" y="275"/>
                    <a:pt x="338" y="223"/>
                    <a:pt x="338" y="170"/>
                  </a:cubicBezTo>
                  <a:cubicBezTo>
                    <a:pt x="338" y="7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4154209" y="1335729"/>
              <a:ext cx="39580" cy="21641"/>
            </a:xfrm>
            <a:custGeom>
              <a:avLst/>
              <a:gdLst/>
              <a:ahLst/>
              <a:cxnLst/>
              <a:rect l="l" t="t" r="r" b="b"/>
              <a:pathLst>
                <a:path w="834" h="456" extrusionOk="0">
                  <a:moveTo>
                    <a:pt x="667" y="1"/>
                  </a:moveTo>
                  <a:cubicBezTo>
                    <a:pt x="617" y="1"/>
                    <a:pt x="565" y="22"/>
                    <a:pt x="528" y="66"/>
                  </a:cubicBezTo>
                  <a:cubicBezTo>
                    <a:pt x="507" y="108"/>
                    <a:pt x="465" y="129"/>
                    <a:pt x="423" y="129"/>
                  </a:cubicBezTo>
                  <a:cubicBezTo>
                    <a:pt x="381" y="129"/>
                    <a:pt x="338" y="108"/>
                    <a:pt x="306" y="66"/>
                  </a:cubicBezTo>
                  <a:cubicBezTo>
                    <a:pt x="275" y="34"/>
                    <a:pt x="233" y="12"/>
                    <a:pt x="191" y="2"/>
                  </a:cubicBezTo>
                  <a:cubicBezTo>
                    <a:pt x="149" y="2"/>
                    <a:pt x="106" y="12"/>
                    <a:pt x="74" y="34"/>
                  </a:cubicBezTo>
                  <a:cubicBezTo>
                    <a:pt x="32" y="66"/>
                    <a:pt x="11" y="108"/>
                    <a:pt x="11" y="150"/>
                  </a:cubicBezTo>
                  <a:cubicBezTo>
                    <a:pt x="1" y="192"/>
                    <a:pt x="11" y="234"/>
                    <a:pt x="43" y="277"/>
                  </a:cubicBezTo>
                  <a:cubicBezTo>
                    <a:pt x="138" y="392"/>
                    <a:pt x="275" y="456"/>
                    <a:pt x="423" y="456"/>
                  </a:cubicBezTo>
                  <a:cubicBezTo>
                    <a:pt x="560" y="456"/>
                    <a:pt x="697" y="392"/>
                    <a:pt x="792" y="277"/>
                  </a:cubicBezTo>
                  <a:cubicBezTo>
                    <a:pt x="824" y="234"/>
                    <a:pt x="834" y="192"/>
                    <a:pt x="834" y="150"/>
                  </a:cubicBezTo>
                  <a:cubicBezTo>
                    <a:pt x="824" y="108"/>
                    <a:pt x="803" y="66"/>
                    <a:pt x="771" y="34"/>
                  </a:cubicBezTo>
                  <a:cubicBezTo>
                    <a:pt x="740" y="12"/>
                    <a:pt x="704" y="1"/>
                    <a:pt x="667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3993518" y="1131045"/>
              <a:ext cx="364996" cy="497639"/>
            </a:xfrm>
            <a:custGeom>
              <a:avLst/>
              <a:gdLst/>
              <a:ahLst/>
              <a:cxnLst/>
              <a:rect l="l" t="t" r="r" b="b"/>
              <a:pathLst>
                <a:path w="7691" h="10486" extrusionOk="0">
                  <a:moveTo>
                    <a:pt x="5370" y="729"/>
                  </a:moveTo>
                  <a:cubicBezTo>
                    <a:pt x="6130" y="1151"/>
                    <a:pt x="6762" y="1899"/>
                    <a:pt x="7026" y="2691"/>
                  </a:cubicBezTo>
                  <a:lnTo>
                    <a:pt x="5708" y="2691"/>
                  </a:lnTo>
                  <a:cubicBezTo>
                    <a:pt x="5623" y="2691"/>
                    <a:pt x="5560" y="2628"/>
                    <a:pt x="5549" y="2564"/>
                  </a:cubicBezTo>
                  <a:cubicBezTo>
                    <a:pt x="5528" y="2501"/>
                    <a:pt x="5549" y="2417"/>
                    <a:pt x="5633" y="2374"/>
                  </a:cubicBezTo>
                  <a:cubicBezTo>
                    <a:pt x="5813" y="2279"/>
                    <a:pt x="5919" y="2110"/>
                    <a:pt x="5940" y="1910"/>
                  </a:cubicBezTo>
                  <a:cubicBezTo>
                    <a:pt x="5961" y="1709"/>
                    <a:pt x="5876" y="1509"/>
                    <a:pt x="5718" y="1372"/>
                  </a:cubicBezTo>
                  <a:lnTo>
                    <a:pt x="5486" y="1172"/>
                  </a:lnTo>
                  <a:cubicBezTo>
                    <a:pt x="5422" y="1119"/>
                    <a:pt x="5380" y="1045"/>
                    <a:pt x="5370" y="823"/>
                  </a:cubicBezTo>
                  <a:lnTo>
                    <a:pt x="5370" y="729"/>
                  </a:lnTo>
                  <a:close/>
                  <a:moveTo>
                    <a:pt x="443" y="4041"/>
                  </a:moveTo>
                  <a:lnTo>
                    <a:pt x="961" y="4558"/>
                  </a:lnTo>
                  <a:cubicBezTo>
                    <a:pt x="1003" y="4600"/>
                    <a:pt x="1024" y="4642"/>
                    <a:pt x="1024" y="4695"/>
                  </a:cubicBezTo>
                  <a:cubicBezTo>
                    <a:pt x="1024" y="4747"/>
                    <a:pt x="1003" y="4801"/>
                    <a:pt x="961" y="4832"/>
                  </a:cubicBezTo>
                  <a:lnTo>
                    <a:pt x="718" y="5075"/>
                  </a:lnTo>
                  <a:cubicBezTo>
                    <a:pt x="570" y="4747"/>
                    <a:pt x="486" y="4400"/>
                    <a:pt x="443" y="4041"/>
                  </a:cubicBezTo>
                  <a:close/>
                  <a:moveTo>
                    <a:pt x="4653" y="444"/>
                  </a:moveTo>
                  <a:cubicBezTo>
                    <a:pt x="4789" y="476"/>
                    <a:pt x="4916" y="518"/>
                    <a:pt x="5043" y="570"/>
                  </a:cubicBezTo>
                  <a:lnTo>
                    <a:pt x="5043" y="834"/>
                  </a:lnTo>
                  <a:cubicBezTo>
                    <a:pt x="5043" y="1130"/>
                    <a:pt x="5117" y="1298"/>
                    <a:pt x="5275" y="1425"/>
                  </a:cubicBezTo>
                  <a:lnTo>
                    <a:pt x="5507" y="1625"/>
                  </a:lnTo>
                  <a:cubicBezTo>
                    <a:pt x="5581" y="1688"/>
                    <a:pt x="5623" y="1784"/>
                    <a:pt x="5612" y="1878"/>
                  </a:cubicBezTo>
                  <a:cubicBezTo>
                    <a:pt x="5602" y="1963"/>
                    <a:pt x="5549" y="2037"/>
                    <a:pt x="5476" y="2079"/>
                  </a:cubicBezTo>
                  <a:cubicBezTo>
                    <a:pt x="5265" y="2185"/>
                    <a:pt x="5159" y="2417"/>
                    <a:pt x="5222" y="2638"/>
                  </a:cubicBezTo>
                  <a:cubicBezTo>
                    <a:pt x="5275" y="2881"/>
                    <a:pt x="5476" y="3028"/>
                    <a:pt x="5708" y="3028"/>
                  </a:cubicBezTo>
                  <a:lnTo>
                    <a:pt x="7110" y="3028"/>
                  </a:lnTo>
                  <a:cubicBezTo>
                    <a:pt x="7131" y="3123"/>
                    <a:pt x="7142" y="3207"/>
                    <a:pt x="7152" y="3303"/>
                  </a:cubicBezTo>
                  <a:lnTo>
                    <a:pt x="5380" y="3303"/>
                  </a:lnTo>
                  <a:cubicBezTo>
                    <a:pt x="5096" y="3303"/>
                    <a:pt x="4822" y="3418"/>
                    <a:pt x="4621" y="3619"/>
                  </a:cubicBezTo>
                  <a:cubicBezTo>
                    <a:pt x="4410" y="3830"/>
                    <a:pt x="4304" y="4104"/>
                    <a:pt x="4304" y="4389"/>
                  </a:cubicBezTo>
                  <a:lnTo>
                    <a:pt x="4304" y="4747"/>
                  </a:lnTo>
                  <a:cubicBezTo>
                    <a:pt x="4304" y="5106"/>
                    <a:pt x="4442" y="5444"/>
                    <a:pt x="4695" y="5697"/>
                  </a:cubicBezTo>
                  <a:cubicBezTo>
                    <a:pt x="4885" y="5887"/>
                    <a:pt x="4979" y="6130"/>
                    <a:pt x="4990" y="6414"/>
                  </a:cubicBezTo>
                  <a:cubicBezTo>
                    <a:pt x="4990" y="6667"/>
                    <a:pt x="5075" y="6899"/>
                    <a:pt x="5243" y="7089"/>
                  </a:cubicBezTo>
                  <a:lnTo>
                    <a:pt x="2121" y="7089"/>
                  </a:lnTo>
                  <a:cubicBezTo>
                    <a:pt x="2121" y="7037"/>
                    <a:pt x="2110" y="6995"/>
                    <a:pt x="2100" y="6953"/>
                  </a:cubicBezTo>
                  <a:cubicBezTo>
                    <a:pt x="2121" y="6942"/>
                    <a:pt x="2131" y="6920"/>
                    <a:pt x="2152" y="6910"/>
                  </a:cubicBezTo>
                  <a:lnTo>
                    <a:pt x="2163" y="6899"/>
                  </a:lnTo>
                  <a:cubicBezTo>
                    <a:pt x="2459" y="6594"/>
                    <a:pt x="2616" y="6193"/>
                    <a:pt x="2606" y="5771"/>
                  </a:cubicBezTo>
                  <a:cubicBezTo>
                    <a:pt x="2606" y="5317"/>
                    <a:pt x="2427" y="4927"/>
                    <a:pt x="2079" y="4579"/>
                  </a:cubicBezTo>
                  <a:cubicBezTo>
                    <a:pt x="1931" y="4442"/>
                    <a:pt x="1857" y="4368"/>
                    <a:pt x="1857" y="4210"/>
                  </a:cubicBezTo>
                  <a:cubicBezTo>
                    <a:pt x="1857" y="4115"/>
                    <a:pt x="1899" y="4020"/>
                    <a:pt x="1962" y="3957"/>
                  </a:cubicBezTo>
                  <a:lnTo>
                    <a:pt x="2205" y="3714"/>
                  </a:lnTo>
                  <a:lnTo>
                    <a:pt x="2511" y="3408"/>
                  </a:lnTo>
                  <a:cubicBezTo>
                    <a:pt x="2552" y="3368"/>
                    <a:pt x="2601" y="3349"/>
                    <a:pt x="2650" y="3349"/>
                  </a:cubicBezTo>
                  <a:cubicBezTo>
                    <a:pt x="2678" y="3349"/>
                    <a:pt x="2706" y="3354"/>
                    <a:pt x="2733" y="3366"/>
                  </a:cubicBezTo>
                  <a:lnTo>
                    <a:pt x="2965" y="3460"/>
                  </a:lnTo>
                  <a:cubicBezTo>
                    <a:pt x="3007" y="3482"/>
                    <a:pt x="3049" y="3524"/>
                    <a:pt x="3070" y="3577"/>
                  </a:cubicBezTo>
                  <a:cubicBezTo>
                    <a:pt x="3141" y="3728"/>
                    <a:pt x="3298" y="3831"/>
                    <a:pt x="3469" y="3831"/>
                  </a:cubicBezTo>
                  <a:cubicBezTo>
                    <a:pt x="3476" y="3831"/>
                    <a:pt x="3484" y="3831"/>
                    <a:pt x="3492" y="3830"/>
                  </a:cubicBezTo>
                  <a:cubicBezTo>
                    <a:pt x="3735" y="3819"/>
                    <a:pt x="3924" y="3619"/>
                    <a:pt x="3924" y="3376"/>
                  </a:cubicBezTo>
                  <a:lnTo>
                    <a:pt x="3924" y="2680"/>
                  </a:lnTo>
                  <a:cubicBezTo>
                    <a:pt x="3924" y="2321"/>
                    <a:pt x="4041" y="1974"/>
                    <a:pt x="4252" y="1678"/>
                  </a:cubicBezTo>
                  <a:cubicBezTo>
                    <a:pt x="4515" y="1320"/>
                    <a:pt x="4642" y="908"/>
                    <a:pt x="4653" y="444"/>
                  </a:cubicBezTo>
                  <a:close/>
                  <a:moveTo>
                    <a:pt x="5644" y="7417"/>
                  </a:moveTo>
                  <a:cubicBezTo>
                    <a:pt x="5887" y="7417"/>
                    <a:pt x="6087" y="7617"/>
                    <a:pt x="6087" y="7860"/>
                  </a:cubicBezTo>
                  <a:cubicBezTo>
                    <a:pt x="6087" y="8113"/>
                    <a:pt x="5887" y="8313"/>
                    <a:pt x="5644" y="8313"/>
                  </a:cubicBezTo>
                  <a:lnTo>
                    <a:pt x="2986" y="8313"/>
                  </a:lnTo>
                  <a:cubicBezTo>
                    <a:pt x="2902" y="8313"/>
                    <a:pt x="2817" y="8387"/>
                    <a:pt x="2817" y="8482"/>
                  </a:cubicBezTo>
                  <a:cubicBezTo>
                    <a:pt x="2817" y="8566"/>
                    <a:pt x="2902" y="8640"/>
                    <a:pt x="2986" y="8640"/>
                  </a:cubicBezTo>
                  <a:lnTo>
                    <a:pt x="5232" y="8640"/>
                  </a:lnTo>
                  <a:cubicBezTo>
                    <a:pt x="5476" y="8640"/>
                    <a:pt x="5676" y="8840"/>
                    <a:pt x="5676" y="9094"/>
                  </a:cubicBezTo>
                  <a:cubicBezTo>
                    <a:pt x="5676" y="9337"/>
                    <a:pt x="5476" y="9537"/>
                    <a:pt x="5232" y="9537"/>
                  </a:cubicBezTo>
                  <a:lnTo>
                    <a:pt x="2374" y="9537"/>
                  </a:lnTo>
                  <a:cubicBezTo>
                    <a:pt x="2131" y="9537"/>
                    <a:pt x="1931" y="9337"/>
                    <a:pt x="1931" y="9094"/>
                  </a:cubicBezTo>
                  <a:cubicBezTo>
                    <a:pt x="1931" y="8840"/>
                    <a:pt x="2131" y="8640"/>
                    <a:pt x="2374" y="8640"/>
                  </a:cubicBezTo>
                  <a:cubicBezTo>
                    <a:pt x="2469" y="8640"/>
                    <a:pt x="2543" y="8566"/>
                    <a:pt x="2543" y="8482"/>
                  </a:cubicBezTo>
                  <a:cubicBezTo>
                    <a:pt x="2543" y="8387"/>
                    <a:pt x="2469" y="8313"/>
                    <a:pt x="2374" y="8313"/>
                  </a:cubicBezTo>
                  <a:lnTo>
                    <a:pt x="1973" y="8313"/>
                  </a:lnTo>
                  <a:cubicBezTo>
                    <a:pt x="1720" y="8313"/>
                    <a:pt x="1519" y="8113"/>
                    <a:pt x="1519" y="7860"/>
                  </a:cubicBezTo>
                  <a:cubicBezTo>
                    <a:pt x="1519" y="7617"/>
                    <a:pt x="1720" y="7417"/>
                    <a:pt x="1973" y="7417"/>
                  </a:cubicBezTo>
                  <a:close/>
                  <a:moveTo>
                    <a:pt x="4526" y="9864"/>
                  </a:moveTo>
                  <a:cubicBezTo>
                    <a:pt x="4452" y="10033"/>
                    <a:pt x="4294" y="10148"/>
                    <a:pt x="4114" y="10148"/>
                  </a:cubicBezTo>
                  <a:lnTo>
                    <a:pt x="3502" y="10148"/>
                  </a:lnTo>
                  <a:cubicBezTo>
                    <a:pt x="3313" y="10148"/>
                    <a:pt x="3155" y="10033"/>
                    <a:pt x="3092" y="9864"/>
                  </a:cubicBezTo>
                  <a:close/>
                  <a:moveTo>
                    <a:pt x="3809" y="1"/>
                  </a:moveTo>
                  <a:cubicBezTo>
                    <a:pt x="2817" y="1"/>
                    <a:pt x="1878" y="391"/>
                    <a:pt x="1182" y="1098"/>
                  </a:cubicBezTo>
                  <a:cubicBezTo>
                    <a:pt x="1151" y="1130"/>
                    <a:pt x="1129" y="1172"/>
                    <a:pt x="1129" y="1214"/>
                  </a:cubicBezTo>
                  <a:cubicBezTo>
                    <a:pt x="1129" y="1256"/>
                    <a:pt x="1151" y="1298"/>
                    <a:pt x="1182" y="1330"/>
                  </a:cubicBezTo>
                  <a:cubicBezTo>
                    <a:pt x="1214" y="1362"/>
                    <a:pt x="1256" y="1383"/>
                    <a:pt x="1298" y="1383"/>
                  </a:cubicBezTo>
                  <a:cubicBezTo>
                    <a:pt x="1340" y="1383"/>
                    <a:pt x="1383" y="1362"/>
                    <a:pt x="1414" y="1330"/>
                  </a:cubicBezTo>
                  <a:cubicBezTo>
                    <a:pt x="2058" y="687"/>
                    <a:pt x="2902" y="338"/>
                    <a:pt x="3809" y="338"/>
                  </a:cubicBezTo>
                  <a:cubicBezTo>
                    <a:pt x="3988" y="338"/>
                    <a:pt x="4135" y="349"/>
                    <a:pt x="4315" y="380"/>
                  </a:cubicBezTo>
                  <a:lnTo>
                    <a:pt x="4315" y="476"/>
                  </a:lnTo>
                  <a:cubicBezTo>
                    <a:pt x="4315" y="834"/>
                    <a:pt x="4189" y="1203"/>
                    <a:pt x="3978" y="1477"/>
                  </a:cubicBezTo>
                  <a:cubicBezTo>
                    <a:pt x="3724" y="1826"/>
                    <a:pt x="3587" y="2248"/>
                    <a:pt x="3587" y="2680"/>
                  </a:cubicBezTo>
                  <a:lnTo>
                    <a:pt x="3587" y="3376"/>
                  </a:lnTo>
                  <a:cubicBezTo>
                    <a:pt x="3587" y="3429"/>
                    <a:pt x="3535" y="3493"/>
                    <a:pt x="3481" y="3493"/>
                  </a:cubicBezTo>
                  <a:cubicBezTo>
                    <a:pt x="3439" y="3493"/>
                    <a:pt x="3397" y="3471"/>
                    <a:pt x="3376" y="3429"/>
                  </a:cubicBezTo>
                  <a:cubicBezTo>
                    <a:pt x="3313" y="3303"/>
                    <a:pt x="3218" y="3207"/>
                    <a:pt x="3102" y="3155"/>
                  </a:cubicBezTo>
                  <a:lnTo>
                    <a:pt x="2870" y="3060"/>
                  </a:lnTo>
                  <a:cubicBezTo>
                    <a:pt x="2801" y="3027"/>
                    <a:pt x="2728" y="3012"/>
                    <a:pt x="2654" y="3012"/>
                  </a:cubicBezTo>
                  <a:cubicBezTo>
                    <a:pt x="2513" y="3012"/>
                    <a:pt x="2372" y="3068"/>
                    <a:pt x="2269" y="3165"/>
                  </a:cubicBezTo>
                  <a:lnTo>
                    <a:pt x="1730" y="3714"/>
                  </a:lnTo>
                  <a:cubicBezTo>
                    <a:pt x="1594" y="3851"/>
                    <a:pt x="1519" y="4020"/>
                    <a:pt x="1519" y="4210"/>
                  </a:cubicBezTo>
                  <a:cubicBezTo>
                    <a:pt x="1519" y="4515"/>
                    <a:pt x="1688" y="4674"/>
                    <a:pt x="1847" y="4822"/>
                  </a:cubicBezTo>
                  <a:cubicBezTo>
                    <a:pt x="1868" y="4843"/>
                    <a:pt x="1878" y="4864"/>
                    <a:pt x="1899" y="4885"/>
                  </a:cubicBezTo>
                  <a:cubicBezTo>
                    <a:pt x="2131" y="5117"/>
                    <a:pt x="2269" y="5423"/>
                    <a:pt x="2269" y="5750"/>
                  </a:cubicBezTo>
                  <a:cubicBezTo>
                    <a:pt x="2279" y="6077"/>
                    <a:pt x="2163" y="6383"/>
                    <a:pt x="1952" y="6625"/>
                  </a:cubicBezTo>
                  <a:cubicBezTo>
                    <a:pt x="1889" y="6531"/>
                    <a:pt x="1815" y="6435"/>
                    <a:pt x="1720" y="6362"/>
                  </a:cubicBezTo>
                  <a:cubicBezTo>
                    <a:pt x="1709" y="6362"/>
                    <a:pt x="1699" y="6351"/>
                    <a:pt x="1688" y="6341"/>
                  </a:cubicBezTo>
                  <a:cubicBezTo>
                    <a:pt x="1562" y="6235"/>
                    <a:pt x="1193" y="5929"/>
                    <a:pt x="876" y="5391"/>
                  </a:cubicBezTo>
                  <a:lnTo>
                    <a:pt x="1203" y="5075"/>
                  </a:lnTo>
                  <a:cubicBezTo>
                    <a:pt x="1298" y="4969"/>
                    <a:pt x="1351" y="4843"/>
                    <a:pt x="1351" y="4695"/>
                  </a:cubicBezTo>
                  <a:cubicBezTo>
                    <a:pt x="1351" y="4558"/>
                    <a:pt x="1298" y="4421"/>
                    <a:pt x="1203" y="4325"/>
                  </a:cubicBezTo>
                  <a:lnTo>
                    <a:pt x="433" y="3556"/>
                  </a:lnTo>
                  <a:cubicBezTo>
                    <a:pt x="464" y="2923"/>
                    <a:pt x="675" y="2300"/>
                    <a:pt x="1045" y="1773"/>
                  </a:cubicBezTo>
                  <a:cubicBezTo>
                    <a:pt x="1066" y="1741"/>
                    <a:pt x="1076" y="1699"/>
                    <a:pt x="1066" y="1657"/>
                  </a:cubicBezTo>
                  <a:cubicBezTo>
                    <a:pt x="1055" y="1604"/>
                    <a:pt x="1034" y="1573"/>
                    <a:pt x="1003" y="1541"/>
                  </a:cubicBezTo>
                  <a:cubicBezTo>
                    <a:pt x="972" y="1525"/>
                    <a:pt x="941" y="1516"/>
                    <a:pt x="910" y="1516"/>
                  </a:cubicBezTo>
                  <a:cubicBezTo>
                    <a:pt x="899" y="1516"/>
                    <a:pt x="888" y="1517"/>
                    <a:pt x="876" y="1520"/>
                  </a:cubicBezTo>
                  <a:cubicBezTo>
                    <a:pt x="834" y="1520"/>
                    <a:pt x="792" y="1552"/>
                    <a:pt x="771" y="1583"/>
                  </a:cubicBezTo>
                  <a:cubicBezTo>
                    <a:pt x="222" y="2353"/>
                    <a:pt x="0" y="3292"/>
                    <a:pt x="138" y="4231"/>
                  </a:cubicBezTo>
                  <a:cubicBezTo>
                    <a:pt x="264" y="5169"/>
                    <a:pt x="750" y="6024"/>
                    <a:pt x="1498" y="6615"/>
                  </a:cubicBezTo>
                  <a:cubicBezTo>
                    <a:pt x="1657" y="6742"/>
                    <a:pt x="1762" y="6910"/>
                    <a:pt x="1794" y="7110"/>
                  </a:cubicBezTo>
                  <a:cubicBezTo>
                    <a:pt x="1435" y="7185"/>
                    <a:pt x="1193" y="7501"/>
                    <a:pt x="1193" y="7860"/>
                  </a:cubicBezTo>
                  <a:cubicBezTo>
                    <a:pt x="1193" y="8218"/>
                    <a:pt x="1425" y="8524"/>
                    <a:pt x="1762" y="8619"/>
                  </a:cubicBezTo>
                  <a:cubicBezTo>
                    <a:pt x="1583" y="8851"/>
                    <a:pt x="1551" y="9157"/>
                    <a:pt x="1678" y="9421"/>
                  </a:cubicBezTo>
                  <a:cubicBezTo>
                    <a:pt x="1805" y="9695"/>
                    <a:pt x="2079" y="9864"/>
                    <a:pt x="2374" y="9864"/>
                  </a:cubicBezTo>
                  <a:lnTo>
                    <a:pt x="2733" y="9864"/>
                  </a:lnTo>
                  <a:cubicBezTo>
                    <a:pt x="2817" y="10223"/>
                    <a:pt x="3134" y="10486"/>
                    <a:pt x="3502" y="10486"/>
                  </a:cubicBezTo>
                  <a:lnTo>
                    <a:pt x="4114" y="10486"/>
                  </a:lnTo>
                  <a:cubicBezTo>
                    <a:pt x="4473" y="10486"/>
                    <a:pt x="4789" y="10223"/>
                    <a:pt x="4874" y="9864"/>
                  </a:cubicBezTo>
                  <a:lnTo>
                    <a:pt x="5232" y="9864"/>
                  </a:lnTo>
                  <a:cubicBezTo>
                    <a:pt x="5539" y="9864"/>
                    <a:pt x="5802" y="9695"/>
                    <a:pt x="5940" y="9421"/>
                  </a:cubicBezTo>
                  <a:cubicBezTo>
                    <a:pt x="6066" y="9157"/>
                    <a:pt x="6034" y="8851"/>
                    <a:pt x="5855" y="8619"/>
                  </a:cubicBezTo>
                  <a:cubicBezTo>
                    <a:pt x="6193" y="8524"/>
                    <a:pt x="6425" y="8218"/>
                    <a:pt x="6425" y="7860"/>
                  </a:cubicBezTo>
                  <a:cubicBezTo>
                    <a:pt x="6425" y="7501"/>
                    <a:pt x="6172" y="7185"/>
                    <a:pt x="5823" y="7110"/>
                  </a:cubicBezTo>
                  <a:cubicBezTo>
                    <a:pt x="5855" y="6910"/>
                    <a:pt x="5950" y="6742"/>
                    <a:pt x="6108" y="6615"/>
                  </a:cubicBezTo>
                  <a:cubicBezTo>
                    <a:pt x="6330" y="6435"/>
                    <a:pt x="6541" y="6235"/>
                    <a:pt x="6709" y="6013"/>
                  </a:cubicBezTo>
                  <a:cubicBezTo>
                    <a:pt x="6741" y="5971"/>
                    <a:pt x="6751" y="5929"/>
                    <a:pt x="6751" y="5887"/>
                  </a:cubicBezTo>
                  <a:cubicBezTo>
                    <a:pt x="6741" y="5845"/>
                    <a:pt x="6720" y="5802"/>
                    <a:pt x="6688" y="5771"/>
                  </a:cubicBezTo>
                  <a:cubicBezTo>
                    <a:pt x="6646" y="5750"/>
                    <a:pt x="6604" y="5739"/>
                    <a:pt x="6562" y="5739"/>
                  </a:cubicBezTo>
                  <a:cubicBezTo>
                    <a:pt x="6519" y="5750"/>
                    <a:pt x="6477" y="5771"/>
                    <a:pt x="6446" y="5802"/>
                  </a:cubicBezTo>
                  <a:cubicBezTo>
                    <a:pt x="6266" y="6034"/>
                    <a:pt x="6108" y="6172"/>
                    <a:pt x="5971" y="6299"/>
                  </a:cubicBezTo>
                  <a:cubicBezTo>
                    <a:pt x="5760" y="6477"/>
                    <a:pt x="5623" y="6604"/>
                    <a:pt x="5528" y="6899"/>
                  </a:cubicBezTo>
                  <a:cubicBezTo>
                    <a:pt x="5391" y="6773"/>
                    <a:pt x="5317" y="6604"/>
                    <a:pt x="5317" y="6414"/>
                  </a:cubicBezTo>
                  <a:cubicBezTo>
                    <a:pt x="5317" y="6045"/>
                    <a:pt x="5180" y="5708"/>
                    <a:pt x="4927" y="5465"/>
                  </a:cubicBezTo>
                  <a:cubicBezTo>
                    <a:pt x="4737" y="5275"/>
                    <a:pt x="4632" y="5022"/>
                    <a:pt x="4632" y="4747"/>
                  </a:cubicBezTo>
                  <a:lnTo>
                    <a:pt x="4632" y="4389"/>
                  </a:lnTo>
                  <a:cubicBezTo>
                    <a:pt x="4632" y="4189"/>
                    <a:pt x="4716" y="3999"/>
                    <a:pt x="4853" y="3861"/>
                  </a:cubicBezTo>
                  <a:cubicBezTo>
                    <a:pt x="5000" y="3714"/>
                    <a:pt x="5180" y="3640"/>
                    <a:pt x="5380" y="3640"/>
                  </a:cubicBezTo>
                  <a:lnTo>
                    <a:pt x="7173" y="3640"/>
                  </a:lnTo>
                  <a:lnTo>
                    <a:pt x="7173" y="3714"/>
                  </a:lnTo>
                  <a:cubicBezTo>
                    <a:pt x="7173" y="4273"/>
                    <a:pt x="7037" y="4832"/>
                    <a:pt x="6773" y="5317"/>
                  </a:cubicBezTo>
                  <a:cubicBezTo>
                    <a:pt x="6730" y="5401"/>
                    <a:pt x="6751" y="5497"/>
                    <a:pt x="6836" y="5539"/>
                  </a:cubicBezTo>
                  <a:cubicBezTo>
                    <a:pt x="6864" y="5556"/>
                    <a:pt x="6894" y="5565"/>
                    <a:pt x="6924" y="5565"/>
                  </a:cubicBezTo>
                  <a:cubicBezTo>
                    <a:pt x="6984" y="5565"/>
                    <a:pt x="7040" y="5532"/>
                    <a:pt x="7068" y="5476"/>
                  </a:cubicBezTo>
                  <a:cubicBezTo>
                    <a:pt x="7691" y="4315"/>
                    <a:pt x="7659" y="2933"/>
                    <a:pt x="6984" y="1805"/>
                  </a:cubicBezTo>
                  <a:cubicBezTo>
                    <a:pt x="6667" y="1266"/>
                    <a:pt x="6214" y="823"/>
                    <a:pt x="5687" y="507"/>
                  </a:cubicBezTo>
                  <a:cubicBezTo>
                    <a:pt x="5127" y="180"/>
                    <a:pt x="4473" y="1"/>
                    <a:pt x="380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40" name="Google Shape;1740;p44"/>
          <p:cNvSpPr/>
          <p:nvPr/>
        </p:nvSpPr>
        <p:spPr>
          <a:xfrm rot="-1704903" flipH="1">
            <a:off x="7872325" y="4099873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41" name="Google Shape;1741;p44"/>
          <p:cNvGrpSpPr/>
          <p:nvPr/>
        </p:nvGrpSpPr>
        <p:grpSpPr>
          <a:xfrm flipH="1">
            <a:off x="7419663" y="4185447"/>
            <a:ext cx="363742" cy="347103"/>
            <a:chOff x="740552" y="1212121"/>
            <a:chExt cx="371165" cy="354187"/>
          </a:xfrm>
        </p:grpSpPr>
        <p:sp>
          <p:nvSpPr>
            <p:cNvPr id="1742" name="Google Shape;1742;p44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214;p41">
            <a:extLst>
              <a:ext uri="{FF2B5EF4-FFF2-40B4-BE49-F238E27FC236}">
                <a16:creationId xmlns:a16="http://schemas.microsoft.com/office/drawing/2014/main" id="{0FFF5EEB-9CC5-92FA-A811-FDABA090BB45}"/>
              </a:ext>
            </a:extLst>
          </p:cNvPr>
          <p:cNvSpPr txBox="1">
            <a:spLocks/>
          </p:cNvSpPr>
          <p:nvPr/>
        </p:nvSpPr>
        <p:spPr>
          <a:xfrm>
            <a:off x="1298096" y="3522896"/>
            <a:ext cx="71889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r>
              <a:rPr lang="vi-VN" sz="1600" dirty="0">
                <a:solidFill>
                  <a:srgbClr val="253E59"/>
                </a:solidFill>
              </a:rPr>
              <a:t>Quan sát các loài cá dưới nước, cho biết đặc điểm chung của chúng?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53E59"/>
              </a:solidFill>
              <a:effectLst/>
              <a:uLnTx/>
              <a:uFillTx/>
              <a:latin typeface="Grandstander"/>
              <a:sym typeface="Grandstander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B051D06-7EC9-FE86-F93B-67ACB027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60" y="539990"/>
            <a:ext cx="5419725" cy="25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763E3B-6AF1-180E-A533-AC5BF3EB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3CFBAC2-28D6-9632-DD90-94FFB82B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32" y="476250"/>
            <a:ext cx="75723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5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1AD2855-3D91-76CF-7157-DA2C451A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5"/>
            <a:ext cx="3438525" cy="42100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A342BBC-6C4D-DDC2-F47F-90104874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5" y="0"/>
            <a:ext cx="2886075" cy="42672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7B744E4-88F2-69BF-A1A3-400131330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18110"/>
            <a:ext cx="2781300" cy="4149090"/>
          </a:xfrm>
          <a:prstGeom prst="rect">
            <a:avLst/>
          </a:prstGeom>
        </p:spPr>
      </p:pic>
      <p:sp>
        <p:nvSpPr>
          <p:cNvPr id="9" name="Google Shape;1214;p41">
            <a:extLst>
              <a:ext uri="{FF2B5EF4-FFF2-40B4-BE49-F238E27FC236}">
                <a16:creationId xmlns:a16="http://schemas.microsoft.com/office/drawing/2014/main" id="{1A383953-1A60-A86C-E6FA-F83AAFE905DC}"/>
              </a:ext>
            </a:extLst>
          </p:cNvPr>
          <p:cNvSpPr txBox="1">
            <a:spLocks/>
          </p:cNvSpPr>
          <p:nvPr/>
        </p:nvSpPr>
        <p:spPr>
          <a:xfrm>
            <a:off x="581816" y="4457700"/>
            <a:ext cx="80973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Độ</a:t>
            </a:r>
            <a:r>
              <a:rPr kumimoji="0" lang="vi-VN" sz="1600" b="1" i="0" u="none" strike="noStrike" kern="0" cap="none" spc="0" normalizeH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lớn lực cản của không khí càng mạnh thì diện </a:t>
            </a:r>
            <a:r>
              <a:rPr kumimoji="0" lang="vi-VN" sz="1600" b="1" i="0" u="none" strike="noStrike" kern="0" cap="none" spc="0" normalizeH="0" noProof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tích mặt cản càng lớn</a:t>
            </a: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53E59"/>
              </a:solidFill>
              <a:effectLst/>
              <a:uLnTx/>
              <a:uFillTx/>
              <a:latin typeface="Grandstander"/>
              <a:sym typeface="Grandstander"/>
            </a:endParaRPr>
          </a:p>
        </p:txBody>
      </p:sp>
    </p:spTree>
    <p:extLst>
      <p:ext uri="{BB962C8B-B14F-4D97-AF65-F5344CB8AC3E}">
        <p14:creationId xmlns:p14="http://schemas.microsoft.com/office/powerpoint/2010/main" val="7555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2E8A00C-E9BC-0014-C612-B2C19551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487" y="67627"/>
            <a:ext cx="2486025" cy="2752725"/>
          </a:xfrm>
          <a:prstGeom prst="rect">
            <a:avLst/>
          </a:prstGeom>
        </p:spPr>
      </p:pic>
      <p:sp>
        <p:nvSpPr>
          <p:cNvPr id="5" name="Google Shape;1214;p41">
            <a:extLst>
              <a:ext uri="{FF2B5EF4-FFF2-40B4-BE49-F238E27FC236}">
                <a16:creationId xmlns:a16="http://schemas.microsoft.com/office/drawing/2014/main" id="{83BA16C9-49EE-95BC-7FBD-A1FE8953F919}"/>
              </a:ext>
            </a:extLst>
          </p:cNvPr>
          <p:cNvSpPr txBox="1">
            <a:spLocks/>
          </p:cNvSpPr>
          <p:nvPr/>
        </p:nvSpPr>
        <p:spPr>
          <a:xfrm>
            <a:off x="1" y="1157639"/>
            <a:ext cx="62956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Câu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1: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Vì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sao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v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ận động viên đua xe đạp luôn đội 1 loại mũ có hình dạng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đ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ặc biệt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?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Khi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muốn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tăng tốc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Tại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sao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253E59"/>
                </a:solidFill>
                <a:effectLst/>
                <a:uLnTx/>
                <a:uFillTx/>
                <a:latin typeface="Grandstander"/>
                <a:sym typeface="Grandstander"/>
              </a:rPr>
              <a:t>phải cúi gặp người xuống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53E59"/>
              </a:solidFill>
              <a:effectLst/>
              <a:uLnTx/>
              <a:uFillTx/>
              <a:latin typeface="Grandstander"/>
              <a:sym typeface="Grandstand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53E59"/>
              </a:solidFill>
              <a:effectLst/>
              <a:uLnTx/>
              <a:uFillTx/>
              <a:latin typeface="Grandstander"/>
              <a:sym typeface="Grandstand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E59"/>
              </a:buClr>
              <a:buSzPts val="3400"/>
              <a:buFont typeface="Grandstander"/>
              <a:buNone/>
              <a:tabLst/>
              <a:defRPr/>
            </a:pPr>
            <a:endParaRPr kumimoji="0" lang="vi-VN" sz="1600" b="1" i="0" u="none" strike="noStrike" kern="0" cap="none" spc="0" normalizeH="0" baseline="0" noProof="0" dirty="0">
              <a:ln>
                <a:noFill/>
              </a:ln>
              <a:solidFill>
                <a:srgbClr val="253E59"/>
              </a:solidFill>
              <a:effectLst/>
              <a:uLnTx/>
              <a:uFillTx/>
              <a:latin typeface="Grandstander"/>
              <a:sym typeface="Grandstander"/>
            </a:endParaRPr>
          </a:p>
        </p:txBody>
      </p:sp>
    </p:spTree>
    <p:extLst>
      <p:ext uri="{BB962C8B-B14F-4D97-AF65-F5344CB8AC3E}">
        <p14:creationId xmlns:p14="http://schemas.microsoft.com/office/powerpoint/2010/main" val="20560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38A2D3F-7291-269F-6B4C-007B8A546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726"/>
          <a:stretch/>
        </p:blipFill>
        <p:spPr>
          <a:xfrm>
            <a:off x="889635" y="1814599"/>
            <a:ext cx="7029450" cy="45315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87ABFC1-B65B-F101-2527-FBE7B8E5A0C6}"/>
              </a:ext>
            </a:extLst>
          </p:cNvPr>
          <p:cNvSpPr txBox="1"/>
          <p:nvPr/>
        </p:nvSpPr>
        <p:spPr>
          <a:xfrm>
            <a:off x="889635" y="2875747"/>
            <a:ext cx="70294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Đi lại trên bờ thì dễ dàng còn đi lại dưới nước thì khó hơn vì lực cản của nước lớn hơn lực cản của không khí.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Chọn đáp án D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7C499-E8E8-46FC-AF89-70C5C9244F5E}"/>
              </a:ext>
            </a:extLst>
          </p:cNvPr>
          <p:cNvSpPr txBox="1"/>
          <p:nvPr/>
        </p:nvSpPr>
        <p:spPr>
          <a:xfrm>
            <a:off x="841572" y="890124"/>
            <a:ext cx="217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485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"/>
          <p:cNvSpPr/>
          <p:nvPr/>
        </p:nvSpPr>
        <p:spPr>
          <a:xfrm flipH="1">
            <a:off x="7906000" y="3738462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9" name="Google Shape;1809;p45"/>
          <p:cNvGrpSpPr/>
          <p:nvPr/>
        </p:nvGrpSpPr>
        <p:grpSpPr>
          <a:xfrm>
            <a:off x="698548" y="2092800"/>
            <a:ext cx="371054" cy="354081"/>
            <a:chOff x="740552" y="1212121"/>
            <a:chExt cx="371165" cy="354187"/>
          </a:xfrm>
        </p:grpSpPr>
        <p:sp>
          <p:nvSpPr>
            <p:cNvPr id="1810" name="Google Shape;1810;p45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5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5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5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37" name="Google Shape;1837;p45"/>
          <p:cNvGrpSpPr/>
          <p:nvPr/>
        </p:nvGrpSpPr>
        <p:grpSpPr>
          <a:xfrm flipH="1">
            <a:off x="7871484" y="4466997"/>
            <a:ext cx="371029" cy="415817"/>
            <a:chOff x="1456981" y="1635118"/>
            <a:chExt cx="316902" cy="355156"/>
          </a:xfrm>
        </p:grpSpPr>
        <p:sp>
          <p:nvSpPr>
            <p:cNvPr id="1838" name="Google Shape;1838;p45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45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45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45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45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45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5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0" name="Google Shape;1850;p45"/>
          <p:cNvGrpSpPr/>
          <p:nvPr/>
        </p:nvGrpSpPr>
        <p:grpSpPr>
          <a:xfrm rot="-551744">
            <a:off x="7159111" y="3653642"/>
            <a:ext cx="569225" cy="569272"/>
            <a:chOff x="7849243" y="2639859"/>
            <a:chExt cx="569253" cy="569300"/>
          </a:xfrm>
        </p:grpSpPr>
        <p:sp>
          <p:nvSpPr>
            <p:cNvPr id="1851" name="Google Shape;1851;p45"/>
            <p:cNvSpPr/>
            <p:nvPr/>
          </p:nvSpPr>
          <p:spPr>
            <a:xfrm>
              <a:off x="7849243" y="2639859"/>
              <a:ext cx="569253" cy="569300"/>
            </a:xfrm>
            <a:custGeom>
              <a:avLst/>
              <a:gdLst/>
              <a:ahLst/>
              <a:cxnLst/>
              <a:rect l="l" t="t" r="r" b="b"/>
              <a:pathLst>
                <a:path w="11995" h="11996" extrusionOk="0">
                  <a:moveTo>
                    <a:pt x="9424" y="0"/>
                  </a:moveTo>
                  <a:cubicBezTo>
                    <a:pt x="9259" y="0"/>
                    <a:pt x="9096" y="8"/>
                    <a:pt x="8936" y="22"/>
                  </a:cubicBezTo>
                  <a:cubicBezTo>
                    <a:pt x="8809" y="33"/>
                    <a:pt x="8682" y="76"/>
                    <a:pt x="8577" y="139"/>
                  </a:cubicBezTo>
                  <a:cubicBezTo>
                    <a:pt x="8532" y="131"/>
                    <a:pt x="8485" y="128"/>
                    <a:pt x="8439" y="128"/>
                  </a:cubicBezTo>
                  <a:cubicBezTo>
                    <a:pt x="8355" y="128"/>
                    <a:pt x="8272" y="139"/>
                    <a:pt x="8197" y="160"/>
                  </a:cubicBezTo>
                  <a:cubicBezTo>
                    <a:pt x="7490" y="339"/>
                    <a:pt x="6836" y="687"/>
                    <a:pt x="6277" y="1152"/>
                  </a:cubicBezTo>
                  <a:cubicBezTo>
                    <a:pt x="6034" y="1363"/>
                    <a:pt x="5802" y="1605"/>
                    <a:pt x="5602" y="1858"/>
                  </a:cubicBezTo>
                  <a:cubicBezTo>
                    <a:pt x="5275" y="1531"/>
                    <a:pt x="4895" y="1246"/>
                    <a:pt x="4473" y="1035"/>
                  </a:cubicBezTo>
                  <a:cubicBezTo>
                    <a:pt x="3836" y="704"/>
                    <a:pt x="3130" y="530"/>
                    <a:pt x="2411" y="530"/>
                  </a:cubicBezTo>
                  <a:cubicBezTo>
                    <a:pt x="2238" y="530"/>
                    <a:pt x="2063" y="540"/>
                    <a:pt x="1889" y="561"/>
                  </a:cubicBezTo>
                  <a:cubicBezTo>
                    <a:pt x="1414" y="613"/>
                    <a:pt x="971" y="824"/>
                    <a:pt x="633" y="1162"/>
                  </a:cubicBezTo>
                  <a:cubicBezTo>
                    <a:pt x="296" y="1499"/>
                    <a:pt x="85" y="1942"/>
                    <a:pt x="32" y="2417"/>
                  </a:cubicBezTo>
                  <a:cubicBezTo>
                    <a:pt x="11" y="2575"/>
                    <a:pt x="0" y="2755"/>
                    <a:pt x="0" y="2924"/>
                  </a:cubicBezTo>
                  <a:cubicBezTo>
                    <a:pt x="0" y="3461"/>
                    <a:pt x="96" y="4000"/>
                    <a:pt x="286" y="4506"/>
                  </a:cubicBezTo>
                  <a:cubicBezTo>
                    <a:pt x="476" y="5012"/>
                    <a:pt x="750" y="5477"/>
                    <a:pt x="1097" y="5866"/>
                  </a:cubicBezTo>
                  <a:cubicBezTo>
                    <a:pt x="1847" y="6721"/>
                    <a:pt x="2881" y="7196"/>
                    <a:pt x="3988" y="7196"/>
                  </a:cubicBezTo>
                  <a:lnTo>
                    <a:pt x="4346" y="7196"/>
                  </a:lnTo>
                  <a:cubicBezTo>
                    <a:pt x="4452" y="7196"/>
                    <a:pt x="4547" y="7280"/>
                    <a:pt x="4547" y="7396"/>
                  </a:cubicBezTo>
                  <a:lnTo>
                    <a:pt x="4547" y="7586"/>
                  </a:lnTo>
                  <a:cubicBezTo>
                    <a:pt x="4368" y="7639"/>
                    <a:pt x="4199" y="7713"/>
                    <a:pt x="4051" y="7818"/>
                  </a:cubicBezTo>
                  <a:cubicBezTo>
                    <a:pt x="3840" y="7955"/>
                    <a:pt x="3661" y="8156"/>
                    <a:pt x="3545" y="8388"/>
                  </a:cubicBezTo>
                  <a:cubicBezTo>
                    <a:pt x="3545" y="8388"/>
                    <a:pt x="3535" y="8388"/>
                    <a:pt x="3524" y="8398"/>
                  </a:cubicBezTo>
                  <a:cubicBezTo>
                    <a:pt x="3334" y="8515"/>
                    <a:pt x="3186" y="8704"/>
                    <a:pt x="3123" y="8926"/>
                  </a:cubicBezTo>
                  <a:cubicBezTo>
                    <a:pt x="2944" y="9063"/>
                    <a:pt x="2817" y="9253"/>
                    <a:pt x="2775" y="9474"/>
                  </a:cubicBezTo>
                  <a:cubicBezTo>
                    <a:pt x="2764" y="9495"/>
                    <a:pt x="2764" y="9506"/>
                    <a:pt x="2764" y="9516"/>
                  </a:cubicBezTo>
                  <a:cubicBezTo>
                    <a:pt x="2353" y="9917"/>
                    <a:pt x="2110" y="10487"/>
                    <a:pt x="2110" y="11067"/>
                  </a:cubicBezTo>
                  <a:cubicBezTo>
                    <a:pt x="2110" y="11574"/>
                    <a:pt x="2532" y="11996"/>
                    <a:pt x="3038" y="11996"/>
                  </a:cubicBezTo>
                  <a:lnTo>
                    <a:pt x="8957" y="11996"/>
                  </a:lnTo>
                  <a:cubicBezTo>
                    <a:pt x="9473" y="11996"/>
                    <a:pt x="9885" y="11574"/>
                    <a:pt x="9885" y="11067"/>
                  </a:cubicBezTo>
                  <a:cubicBezTo>
                    <a:pt x="9885" y="10487"/>
                    <a:pt x="9653" y="9917"/>
                    <a:pt x="9241" y="9516"/>
                  </a:cubicBezTo>
                  <a:cubicBezTo>
                    <a:pt x="9199" y="9305"/>
                    <a:pt x="9114" y="9094"/>
                    <a:pt x="8999" y="8915"/>
                  </a:cubicBezTo>
                  <a:cubicBezTo>
                    <a:pt x="8861" y="8704"/>
                    <a:pt x="8671" y="8515"/>
                    <a:pt x="8450" y="8388"/>
                  </a:cubicBezTo>
                  <a:cubicBezTo>
                    <a:pt x="8334" y="8156"/>
                    <a:pt x="8165" y="7955"/>
                    <a:pt x="7944" y="7818"/>
                  </a:cubicBezTo>
                  <a:cubicBezTo>
                    <a:pt x="7796" y="7713"/>
                    <a:pt x="7638" y="7639"/>
                    <a:pt x="7469" y="7586"/>
                  </a:cubicBezTo>
                  <a:lnTo>
                    <a:pt x="7469" y="7385"/>
                  </a:lnTo>
                  <a:cubicBezTo>
                    <a:pt x="7480" y="7280"/>
                    <a:pt x="7564" y="7196"/>
                    <a:pt x="7670" y="7196"/>
                  </a:cubicBezTo>
                  <a:cubicBezTo>
                    <a:pt x="8872" y="7196"/>
                    <a:pt x="9990" y="6679"/>
                    <a:pt x="10802" y="5751"/>
                  </a:cubicBezTo>
                  <a:cubicBezTo>
                    <a:pt x="11182" y="5329"/>
                    <a:pt x="11477" y="4833"/>
                    <a:pt x="11688" y="4274"/>
                  </a:cubicBezTo>
                  <a:cubicBezTo>
                    <a:pt x="11889" y="3725"/>
                    <a:pt x="11995" y="3135"/>
                    <a:pt x="11995" y="2544"/>
                  </a:cubicBezTo>
                  <a:cubicBezTo>
                    <a:pt x="11995" y="2364"/>
                    <a:pt x="11984" y="2174"/>
                    <a:pt x="11963" y="1995"/>
                  </a:cubicBezTo>
                  <a:cubicBezTo>
                    <a:pt x="11910" y="1499"/>
                    <a:pt x="11678" y="1025"/>
                    <a:pt x="11320" y="666"/>
                  </a:cubicBezTo>
                  <a:cubicBezTo>
                    <a:pt x="10971" y="318"/>
                    <a:pt x="10497" y="86"/>
                    <a:pt x="10001" y="33"/>
                  </a:cubicBezTo>
                  <a:cubicBezTo>
                    <a:pt x="9808" y="11"/>
                    <a:pt x="9615" y="0"/>
                    <a:pt x="9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8119086" y="2683662"/>
              <a:ext cx="260874" cy="253660"/>
            </a:xfrm>
            <a:custGeom>
              <a:avLst/>
              <a:gdLst/>
              <a:ahLst/>
              <a:cxnLst/>
              <a:rect l="l" t="t" r="r" b="b"/>
              <a:pathLst>
                <a:path w="5497" h="5345" extrusionOk="0">
                  <a:moveTo>
                    <a:pt x="3746" y="1"/>
                  </a:moveTo>
                  <a:cubicBezTo>
                    <a:pt x="2733" y="1"/>
                    <a:pt x="1719" y="388"/>
                    <a:pt x="950" y="1157"/>
                  </a:cubicBezTo>
                  <a:cubicBezTo>
                    <a:pt x="507" y="1610"/>
                    <a:pt x="190" y="2137"/>
                    <a:pt x="1" y="2697"/>
                  </a:cubicBezTo>
                  <a:lnTo>
                    <a:pt x="1" y="5344"/>
                  </a:lnTo>
                  <a:lnTo>
                    <a:pt x="1984" y="5344"/>
                  </a:lnTo>
                  <a:cubicBezTo>
                    <a:pt x="2817" y="5344"/>
                    <a:pt x="3618" y="5028"/>
                    <a:pt x="4209" y="4448"/>
                  </a:cubicBezTo>
                  <a:cubicBezTo>
                    <a:pt x="4220" y="4437"/>
                    <a:pt x="4220" y="4437"/>
                    <a:pt x="4220" y="4427"/>
                  </a:cubicBezTo>
                  <a:cubicBezTo>
                    <a:pt x="5116" y="3541"/>
                    <a:pt x="5496" y="2338"/>
                    <a:pt x="5359" y="1178"/>
                  </a:cubicBezTo>
                  <a:cubicBezTo>
                    <a:pt x="5296" y="576"/>
                    <a:pt x="4811" y="91"/>
                    <a:pt x="4209" y="28"/>
                  </a:cubicBezTo>
                  <a:cubicBezTo>
                    <a:pt x="4055" y="10"/>
                    <a:pt x="3901" y="1"/>
                    <a:pt x="374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7888823" y="2708957"/>
              <a:ext cx="324419" cy="364521"/>
            </a:xfrm>
            <a:custGeom>
              <a:avLst/>
              <a:gdLst/>
              <a:ahLst/>
              <a:cxnLst/>
              <a:rect l="l" t="t" r="r" b="b"/>
              <a:pathLst>
                <a:path w="6836" h="7681" extrusionOk="0">
                  <a:moveTo>
                    <a:pt x="1561" y="0"/>
                  </a:moveTo>
                  <a:cubicBezTo>
                    <a:pt x="1427" y="0"/>
                    <a:pt x="1293" y="7"/>
                    <a:pt x="1161" y="22"/>
                  </a:cubicBezTo>
                  <a:cubicBezTo>
                    <a:pt x="612" y="85"/>
                    <a:pt x="179" y="518"/>
                    <a:pt x="116" y="1056"/>
                  </a:cubicBezTo>
                  <a:cubicBezTo>
                    <a:pt x="0" y="2101"/>
                    <a:pt x="338" y="3187"/>
                    <a:pt x="1139" y="3989"/>
                  </a:cubicBezTo>
                  <a:lnTo>
                    <a:pt x="1150" y="3999"/>
                  </a:lnTo>
                  <a:cubicBezTo>
                    <a:pt x="1688" y="4527"/>
                    <a:pt x="2405" y="4811"/>
                    <a:pt x="3154" y="4811"/>
                  </a:cubicBezTo>
                  <a:lnTo>
                    <a:pt x="3512" y="4811"/>
                  </a:lnTo>
                  <a:cubicBezTo>
                    <a:pt x="4135" y="4811"/>
                    <a:pt x="4642" y="5318"/>
                    <a:pt x="4642" y="5940"/>
                  </a:cubicBezTo>
                  <a:lnTo>
                    <a:pt x="4642" y="7291"/>
                  </a:lnTo>
                  <a:lnTo>
                    <a:pt x="4652" y="7291"/>
                  </a:lnTo>
                  <a:lnTo>
                    <a:pt x="5095" y="7681"/>
                  </a:lnTo>
                  <a:lnTo>
                    <a:pt x="5696" y="7291"/>
                  </a:lnTo>
                  <a:lnTo>
                    <a:pt x="5707" y="7291"/>
                  </a:lnTo>
                  <a:lnTo>
                    <a:pt x="5707" y="5940"/>
                  </a:lnTo>
                  <a:cubicBezTo>
                    <a:pt x="5707" y="5318"/>
                    <a:pt x="6213" y="4811"/>
                    <a:pt x="6836" y="4811"/>
                  </a:cubicBezTo>
                  <a:cubicBezTo>
                    <a:pt x="5654" y="4474"/>
                    <a:pt x="4853" y="3388"/>
                    <a:pt x="4853" y="2164"/>
                  </a:cubicBezTo>
                  <a:cubicBezTo>
                    <a:pt x="4673" y="1752"/>
                    <a:pt x="4420" y="1372"/>
                    <a:pt x="4093" y="1046"/>
                  </a:cubicBezTo>
                  <a:cubicBezTo>
                    <a:pt x="3393" y="346"/>
                    <a:pt x="2477" y="0"/>
                    <a:pt x="1561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8068022" y="3030386"/>
              <a:ext cx="206298" cy="134732"/>
            </a:xfrm>
            <a:custGeom>
              <a:avLst/>
              <a:gdLst/>
              <a:ahLst/>
              <a:cxnLst/>
              <a:rect l="l" t="t" r="r" b="b"/>
              <a:pathLst>
                <a:path w="4347" h="2839" extrusionOk="0">
                  <a:moveTo>
                    <a:pt x="1614" y="0"/>
                  </a:moveTo>
                  <a:lnTo>
                    <a:pt x="1" y="1477"/>
                  </a:lnTo>
                  <a:lnTo>
                    <a:pt x="1002" y="2838"/>
                  </a:lnTo>
                  <a:lnTo>
                    <a:pt x="4347" y="2838"/>
                  </a:lnTo>
                  <a:cubicBezTo>
                    <a:pt x="4347" y="2405"/>
                    <a:pt x="4125" y="1984"/>
                    <a:pt x="3714" y="1762"/>
                  </a:cubicBezTo>
                  <a:cubicBezTo>
                    <a:pt x="3798" y="1393"/>
                    <a:pt x="3576" y="929"/>
                    <a:pt x="3081" y="844"/>
                  </a:cubicBezTo>
                  <a:cubicBezTo>
                    <a:pt x="3072" y="434"/>
                    <a:pt x="2723" y="222"/>
                    <a:pt x="2347" y="222"/>
                  </a:cubicBezTo>
                  <a:cubicBezTo>
                    <a:pt x="2251" y="222"/>
                    <a:pt x="2152" y="236"/>
                    <a:pt x="2057" y="265"/>
                  </a:cubicBezTo>
                  <a:cubicBezTo>
                    <a:pt x="1952" y="127"/>
                    <a:pt x="1794" y="43"/>
                    <a:pt x="161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7993419" y="3029437"/>
              <a:ext cx="151247" cy="135681"/>
            </a:xfrm>
            <a:custGeom>
              <a:avLst/>
              <a:gdLst/>
              <a:ahLst/>
              <a:cxnLst/>
              <a:rect l="l" t="t" r="r" b="b"/>
              <a:pathLst>
                <a:path w="3187" h="2859" extrusionOk="0">
                  <a:moveTo>
                    <a:pt x="2974" y="0"/>
                  </a:moveTo>
                  <a:cubicBezTo>
                    <a:pt x="2711" y="0"/>
                    <a:pt x="2450" y="93"/>
                    <a:pt x="2300" y="285"/>
                  </a:cubicBezTo>
                  <a:cubicBezTo>
                    <a:pt x="2201" y="254"/>
                    <a:pt x="2099" y="238"/>
                    <a:pt x="1999" y="238"/>
                  </a:cubicBezTo>
                  <a:cubicBezTo>
                    <a:pt x="1623" y="238"/>
                    <a:pt x="1283" y="456"/>
                    <a:pt x="1266" y="864"/>
                  </a:cubicBezTo>
                  <a:cubicBezTo>
                    <a:pt x="792" y="949"/>
                    <a:pt x="560" y="1392"/>
                    <a:pt x="633" y="1782"/>
                  </a:cubicBezTo>
                  <a:cubicBezTo>
                    <a:pt x="222" y="2004"/>
                    <a:pt x="0" y="2425"/>
                    <a:pt x="0" y="2858"/>
                  </a:cubicBezTo>
                  <a:lnTo>
                    <a:pt x="2574" y="2858"/>
                  </a:lnTo>
                  <a:cubicBezTo>
                    <a:pt x="2459" y="2563"/>
                    <a:pt x="2395" y="2236"/>
                    <a:pt x="2395" y="1898"/>
                  </a:cubicBezTo>
                  <a:cubicBezTo>
                    <a:pt x="2395" y="1171"/>
                    <a:pt x="2701" y="506"/>
                    <a:pt x="3186" y="20"/>
                  </a:cubicBezTo>
                  <a:cubicBezTo>
                    <a:pt x="3117" y="7"/>
                    <a:pt x="3045" y="0"/>
                    <a:pt x="297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7885263" y="2675832"/>
              <a:ext cx="497212" cy="497307"/>
            </a:xfrm>
            <a:custGeom>
              <a:avLst/>
              <a:gdLst/>
              <a:ahLst/>
              <a:cxnLst/>
              <a:rect l="l" t="t" r="r" b="b"/>
              <a:pathLst>
                <a:path w="10477" h="10479" extrusionOk="0">
                  <a:moveTo>
                    <a:pt x="8699" y="1"/>
                  </a:moveTo>
                  <a:cubicBezTo>
                    <a:pt x="8548" y="1"/>
                    <a:pt x="8398" y="8"/>
                    <a:pt x="8250" y="24"/>
                  </a:cubicBezTo>
                  <a:cubicBezTo>
                    <a:pt x="8208" y="24"/>
                    <a:pt x="8166" y="45"/>
                    <a:pt x="8145" y="77"/>
                  </a:cubicBezTo>
                  <a:cubicBezTo>
                    <a:pt x="8113" y="119"/>
                    <a:pt x="8102" y="162"/>
                    <a:pt x="8102" y="204"/>
                  </a:cubicBezTo>
                  <a:cubicBezTo>
                    <a:pt x="8113" y="246"/>
                    <a:pt x="8134" y="288"/>
                    <a:pt x="8166" y="319"/>
                  </a:cubicBezTo>
                  <a:cubicBezTo>
                    <a:pt x="8192" y="337"/>
                    <a:pt x="8225" y="354"/>
                    <a:pt x="8265" y="354"/>
                  </a:cubicBezTo>
                  <a:cubicBezTo>
                    <a:pt x="8274" y="354"/>
                    <a:pt x="8283" y="353"/>
                    <a:pt x="8292" y="351"/>
                  </a:cubicBezTo>
                  <a:cubicBezTo>
                    <a:pt x="8411" y="342"/>
                    <a:pt x="8535" y="337"/>
                    <a:pt x="8659" y="337"/>
                  </a:cubicBezTo>
                  <a:cubicBezTo>
                    <a:pt x="8811" y="337"/>
                    <a:pt x="8964" y="344"/>
                    <a:pt x="9115" y="362"/>
                  </a:cubicBezTo>
                  <a:cubicBezTo>
                    <a:pt x="9642" y="415"/>
                    <a:pt x="10064" y="837"/>
                    <a:pt x="10118" y="1364"/>
                  </a:cubicBezTo>
                  <a:cubicBezTo>
                    <a:pt x="10139" y="1501"/>
                    <a:pt x="10149" y="1648"/>
                    <a:pt x="10149" y="1786"/>
                  </a:cubicBezTo>
                  <a:cubicBezTo>
                    <a:pt x="10149" y="3495"/>
                    <a:pt x="8904" y="5341"/>
                    <a:pt x="6911" y="5341"/>
                  </a:cubicBezTo>
                  <a:cubicBezTo>
                    <a:pt x="6193" y="5341"/>
                    <a:pt x="5613" y="5921"/>
                    <a:pt x="5613" y="6638"/>
                  </a:cubicBezTo>
                  <a:lnTo>
                    <a:pt x="5613" y="6649"/>
                  </a:lnTo>
                  <a:cubicBezTo>
                    <a:pt x="5613" y="6712"/>
                    <a:pt x="5613" y="6871"/>
                    <a:pt x="5603" y="7345"/>
                  </a:cubicBezTo>
                  <a:cubicBezTo>
                    <a:pt x="5488" y="7307"/>
                    <a:pt x="5361" y="7288"/>
                    <a:pt x="5236" y="7288"/>
                  </a:cubicBezTo>
                  <a:cubicBezTo>
                    <a:pt x="5119" y="7288"/>
                    <a:pt x="5002" y="7304"/>
                    <a:pt x="4896" y="7335"/>
                  </a:cubicBezTo>
                  <a:cubicBezTo>
                    <a:pt x="4885" y="7028"/>
                    <a:pt x="4885" y="6976"/>
                    <a:pt x="4885" y="6944"/>
                  </a:cubicBezTo>
                  <a:lnTo>
                    <a:pt x="4885" y="6849"/>
                  </a:lnTo>
                  <a:lnTo>
                    <a:pt x="4885" y="6638"/>
                  </a:lnTo>
                  <a:cubicBezTo>
                    <a:pt x="4885" y="5921"/>
                    <a:pt x="4295" y="5341"/>
                    <a:pt x="3587" y="5341"/>
                  </a:cubicBezTo>
                  <a:lnTo>
                    <a:pt x="3229" y="5341"/>
                  </a:lnTo>
                  <a:cubicBezTo>
                    <a:pt x="2807" y="5341"/>
                    <a:pt x="2396" y="5246"/>
                    <a:pt x="2026" y="5056"/>
                  </a:cubicBezTo>
                  <a:cubicBezTo>
                    <a:pt x="1679" y="4887"/>
                    <a:pt x="1372" y="4644"/>
                    <a:pt x="1109" y="4328"/>
                  </a:cubicBezTo>
                  <a:cubicBezTo>
                    <a:pt x="624" y="3727"/>
                    <a:pt x="338" y="2946"/>
                    <a:pt x="338" y="2166"/>
                  </a:cubicBezTo>
                  <a:cubicBezTo>
                    <a:pt x="338" y="2039"/>
                    <a:pt x="338" y="1902"/>
                    <a:pt x="360" y="1775"/>
                  </a:cubicBezTo>
                  <a:cubicBezTo>
                    <a:pt x="413" y="1311"/>
                    <a:pt x="782" y="942"/>
                    <a:pt x="1257" y="889"/>
                  </a:cubicBezTo>
                  <a:cubicBezTo>
                    <a:pt x="1389" y="874"/>
                    <a:pt x="1522" y="866"/>
                    <a:pt x="1655" y="866"/>
                  </a:cubicBezTo>
                  <a:cubicBezTo>
                    <a:pt x="2247" y="866"/>
                    <a:pt x="2830" y="1020"/>
                    <a:pt x="3355" y="1322"/>
                  </a:cubicBezTo>
                  <a:cubicBezTo>
                    <a:pt x="3978" y="1691"/>
                    <a:pt x="4463" y="2229"/>
                    <a:pt x="4759" y="2893"/>
                  </a:cubicBezTo>
                  <a:lnTo>
                    <a:pt x="4759" y="4222"/>
                  </a:lnTo>
                  <a:cubicBezTo>
                    <a:pt x="4052" y="3115"/>
                    <a:pt x="2966" y="2302"/>
                    <a:pt x="1700" y="1923"/>
                  </a:cubicBezTo>
                  <a:cubicBezTo>
                    <a:pt x="1687" y="1920"/>
                    <a:pt x="1674" y="1918"/>
                    <a:pt x="1662" y="1918"/>
                  </a:cubicBezTo>
                  <a:cubicBezTo>
                    <a:pt x="1588" y="1918"/>
                    <a:pt x="1515" y="1967"/>
                    <a:pt x="1489" y="2039"/>
                  </a:cubicBezTo>
                  <a:cubicBezTo>
                    <a:pt x="1478" y="2081"/>
                    <a:pt x="1489" y="2124"/>
                    <a:pt x="1510" y="2166"/>
                  </a:cubicBezTo>
                  <a:cubicBezTo>
                    <a:pt x="1531" y="2208"/>
                    <a:pt x="1562" y="2239"/>
                    <a:pt x="1604" y="2250"/>
                  </a:cubicBezTo>
                  <a:cubicBezTo>
                    <a:pt x="2987" y="2651"/>
                    <a:pt x="4115" y="3611"/>
                    <a:pt x="4769" y="4940"/>
                  </a:cubicBezTo>
                  <a:cubicBezTo>
                    <a:pt x="4801" y="4993"/>
                    <a:pt x="4853" y="5035"/>
                    <a:pt x="4917" y="5035"/>
                  </a:cubicBezTo>
                  <a:cubicBezTo>
                    <a:pt x="4980" y="5035"/>
                    <a:pt x="5043" y="5003"/>
                    <a:pt x="5075" y="4940"/>
                  </a:cubicBezTo>
                  <a:cubicBezTo>
                    <a:pt x="5455" y="4222"/>
                    <a:pt x="6004" y="3547"/>
                    <a:pt x="6668" y="2989"/>
                  </a:cubicBezTo>
                  <a:cubicBezTo>
                    <a:pt x="7375" y="2398"/>
                    <a:pt x="8177" y="1955"/>
                    <a:pt x="9052" y="1681"/>
                  </a:cubicBezTo>
                  <a:cubicBezTo>
                    <a:pt x="9147" y="1659"/>
                    <a:pt x="9189" y="1564"/>
                    <a:pt x="9168" y="1480"/>
                  </a:cubicBezTo>
                  <a:cubicBezTo>
                    <a:pt x="9142" y="1401"/>
                    <a:pt x="9072" y="1359"/>
                    <a:pt x="9001" y="1359"/>
                  </a:cubicBezTo>
                  <a:cubicBezTo>
                    <a:pt x="8986" y="1359"/>
                    <a:pt x="8971" y="1361"/>
                    <a:pt x="8957" y="1364"/>
                  </a:cubicBezTo>
                  <a:cubicBezTo>
                    <a:pt x="8071" y="1638"/>
                    <a:pt x="7258" y="2081"/>
                    <a:pt x="6531" y="2672"/>
                  </a:cubicBezTo>
                  <a:cubicBezTo>
                    <a:pt x="5971" y="3125"/>
                    <a:pt x="5486" y="3664"/>
                    <a:pt x="5085" y="4265"/>
                  </a:cubicBezTo>
                  <a:lnTo>
                    <a:pt x="5085" y="2893"/>
                  </a:lnTo>
                  <a:cubicBezTo>
                    <a:pt x="5507" y="1691"/>
                    <a:pt x="6478" y="783"/>
                    <a:pt x="7712" y="457"/>
                  </a:cubicBezTo>
                  <a:cubicBezTo>
                    <a:pt x="7755" y="446"/>
                    <a:pt x="7786" y="415"/>
                    <a:pt x="7818" y="383"/>
                  </a:cubicBezTo>
                  <a:cubicBezTo>
                    <a:pt x="7839" y="340"/>
                    <a:pt x="7839" y="298"/>
                    <a:pt x="7828" y="256"/>
                  </a:cubicBezTo>
                  <a:cubicBezTo>
                    <a:pt x="7818" y="214"/>
                    <a:pt x="7797" y="172"/>
                    <a:pt x="7755" y="151"/>
                  </a:cubicBezTo>
                  <a:cubicBezTo>
                    <a:pt x="7724" y="135"/>
                    <a:pt x="7693" y="126"/>
                    <a:pt x="7662" y="126"/>
                  </a:cubicBezTo>
                  <a:cubicBezTo>
                    <a:pt x="7651" y="126"/>
                    <a:pt x="7639" y="127"/>
                    <a:pt x="7628" y="129"/>
                  </a:cubicBezTo>
                  <a:cubicBezTo>
                    <a:pt x="7037" y="288"/>
                    <a:pt x="6478" y="583"/>
                    <a:pt x="6014" y="973"/>
                  </a:cubicBezTo>
                  <a:cubicBezTo>
                    <a:pt x="5539" y="1374"/>
                    <a:pt x="5160" y="1881"/>
                    <a:pt x="4906" y="2450"/>
                  </a:cubicBezTo>
                  <a:cubicBezTo>
                    <a:pt x="4548" y="1807"/>
                    <a:pt x="4020" y="1290"/>
                    <a:pt x="3366" y="952"/>
                  </a:cubicBezTo>
                  <a:cubicBezTo>
                    <a:pt x="2828" y="671"/>
                    <a:pt x="2242" y="527"/>
                    <a:pt x="1642" y="527"/>
                  </a:cubicBezTo>
                  <a:cubicBezTo>
                    <a:pt x="1500" y="527"/>
                    <a:pt x="1357" y="535"/>
                    <a:pt x="1214" y="551"/>
                  </a:cubicBezTo>
                  <a:cubicBezTo>
                    <a:pt x="908" y="583"/>
                    <a:pt x="624" y="720"/>
                    <a:pt x="413" y="942"/>
                  </a:cubicBezTo>
                  <a:cubicBezTo>
                    <a:pt x="202" y="1153"/>
                    <a:pt x="64" y="1438"/>
                    <a:pt x="22" y="1744"/>
                  </a:cubicBezTo>
                  <a:cubicBezTo>
                    <a:pt x="12" y="1881"/>
                    <a:pt x="1" y="2018"/>
                    <a:pt x="1" y="2166"/>
                  </a:cubicBezTo>
                  <a:cubicBezTo>
                    <a:pt x="1" y="3062"/>
                    <a:pt x="328" y="3948"/>
                    <a:pt x="908" y="4602"/>
                  </a:cubicBezTo>
                  <a:cubicBezTo>
                    <a:pt x="1510" y="5298"/>
                    <a:pt x="2343" y="5678"/>
                    <a:pt x="3229" y="5678"/>
                  </a:cubicBezTo>
                  <a:lnTo>
                    <a:pt x="3587" y="5678"/>
                  </a:lnTo>
                  <a:cubicBezTo>
                    <a:pt x="4115" y="5678"/>
                    <a:pt x="4548" y="6111"/>
                    <a:pt x="4548" y="6638"/>
                  </a:cubicBezTo>
                  <a:lnTo>
                    <a:pt x="4548" y="6849"/>
                  </a:lnTo>
                  <a:lnTo>
                    <a:pt x="4548" y="6955"/>
                  </a:lnTo>
                  <a:cubicBezTo>
                    <a:pt x="4548" y="6986"/>
                    <a:pt x="4548" y="7049"/>
                    <a:pt x="4558" y="7514"/>
                  </a:cubicBezTo>
                  <a:cubicBezTo>
                    <a:pt x="4548" y="7525"/>
                    <a:pt x="4527" y="7535"/>
                    <a:pt x="4516" y="7546"/>
                  </a:cubicBezTo>
                  <a:cubicBezTo>
                    <a:pt x="4436" y="7528"/>
                    <a:pt x="4355" y="7519"/>
                    <a:pt x="4276" y="7519"/>
                  </a:cubicBezTo>
                  <a:cubicBezTo>
                    <a:pt x="4071" y="7519"/>
                    <a:pt x="3874" y="7576"/>
                    <a:pt x="3714" y="7682"/>
                  </a:cubicBezTo>
                  <a:cubicBezTo>
                    <a:pt x="3545" y="7799"/>
                    <a:pt x="3430" y="7978"/>
                    <a:pt x="3398" y="8179"/>
                  </a:cubicBezTo>
                  <a:cubicBezTo>
                    <a:pt x="3313" y="8210"/>
                    <a:pt x="3240" y="8242"/>
                    <a:pt x="3166" y="8284"/>
                  </a:cubicBezTo>
                  <a:cubicBezTo>
                    <a:pt x="3134" y="8305"/>
                    <a:pt x="3102" y="8347"/>
                    <a:pt x="3092" y="8390"/>
                  </a:cubicBezTo>
                  <a:cubicBezTo>
                    <a:pt x="3081" y="8432"/>
                    <a:pt x="3092" y="8474"/>
                    <a:pt x="3113" y="8516"/>
                  </a:cubicBezTo>
                  <a:cubicBezTo>
                    <a:pt x="3144" y="8547"/>
                    <a:pt x="3176" y="8579"/>
                    <a:pt x="3219" y="8590"/>
                  </a:cubicBezTo>
                  <a:cubicBezTo>
                    <a:pt x="3230" y="8592"/>
                    <a:pt x="3242" y="8594"/>
                    <a:pt x="3254" y="8594"/>
                  </a:cubicBezTo>
                  <a:cubicBezTo>
                    <a:pt x="3288" y="8594"/>
                    <a:pt x="3322" y="8584"/>
                    <a:pt x="3345" y="8568"/>
                  </a:cubicBezTo>
                  <a:cubicBezTo>
                    <a:pt x="3419" y="8526"/>
                    <a:pt x="3493" y="8495"/>
                    <a:pt x="3577" y="8484"/>
                  </a:cubicBezTo>
                  <a:cubicBezTo>
                    <a:pt x="3651" y="8474"/>
                    <a:pt x="3714" y="8400"/>
                    <a:pt x="3714" y="8326"/>
                  </a:cubicBezTo>
                  <a:cubicBezTo>
                    <a:pt x="3714" y="8179"/>
                    <a:pt x="3777" y="8052"/>
                    <a:pt x="3894" y="7968"/>
                  </a:cubicBezTo>
                  <a:cubicBezTo>
                    <a:pt x="3994" y="7893"/>
                    <a:pt x="4129" y="7854"/>
                    <a:pt x="4274" y="7854"/>
                  </a:cubicBezTo>
                  <a:cubicBezTo>
                    <a:pt x="4357" y="7854"/>
                    <a:pt x="4442" y="7867"/>
                    <a:pt x="4527" y="7893"/>
                  </a:cubicBezTo>
                  <a:cubicBezTo>
                    <a:pt x="4543" y="7899"/>
                    <a:pt x="4560" y="7901"/>
                    <a:pt x="4577" y="7901"/>
                  </a:cubicBezTo>
                  <a:cubicBezTo>
                    <a:pt x="4626" y="7901"/>
                    <a:pt x="4674" y="7880"/>
                    <a:pt x="4706" y="7841"/>
                  </a:cubicBezTo>
                  <a:cubicBezTo>
                    <a:pt x="4811" y="7703"/>
                    <a:pt x="5012" y="7619"/>
                    <a:pt x="5244" y="7619"/>
                  </a:cubicBezTo>
                  <a:cubicBezTo>
                    <a:pt x="5465" y="7619"/>
                    <a:pt x="5666" y="7703"/>
                    <a:pt x="5782" y="7841"/>
                  </a:cubicBezTo>
                  <a:cubicBezTo>
                    <a:pt x="5813" y="7880"/>
                    <a:pt x="5856" y="7901"/>
                    <a:pt x="5902" y="7901"/>
                  </a:cubicBezTo>
                  <a:cubicBezTo>
                    <a:pt x="5918" y="7901"/>
                    <a:pt x="5934" y="7899"/>
                    <a:pt x="5950" y="7893"/>
                  </a:cubicBezTo>
                  <a:cubicBezTo>
                    <a:pt x="6035" y="7867"/>
                    <a:pt x="6120" y="7854"/>
                    <a:pt x="6203" y="7854"/>
                  </a:cubicBezTo>
                  <a:cubicBezTo>
                    <a:pt x="6348" y="7854"/>
                    <a:pt x="6483" y="7893"/>
                    <a:pt x="6583" y="7968"/>
                  </a:cubicBezTo>
                  <a:cubicBezTo>
                    <a:pt x="6700" y="8052"/>
                    <a:pt x="6763" y="8179"/>
                    <a:pt x="6763" y="8326"/>
                  </a:cubicBezTo>
                  <a:cubicBezTo>
                    <a:pt x="6773" y="8400"/>
                    <a:pt x="6826" y="8474"/>
                    <a:pt x="6911" y="8484"/>
                  </a:cubicBezTo>
                  <a:cubicBezTo>
                    <a:pt x="7122" y="8516"/>
                    <a:pt x="7248" y="8643"/>
                    <a:pt x="7312" y="8737"/>
                  </a:cubicBezTo>
                  <a:cubicBezTo>
                    <a:pt x="7396" y="8864"/>
                    <a:pt x="7438" y="9044"/>
                    <a:pt x="7406" y="9191"/>
                  </a:cubicBezTo>
                  <a:cubicBezTo>
                    <a:pt x="7385" y="9265"/>
                    <a:pt x="7417" y="9339"/>
                    <a:pt x="7490" y="9381"/>
                  </a:cubicBezTo>
                  <a:cubicBezTo>
                    <a:pt x="7776" y="9529"/>
                    <a:pt x="7966" y="9813"/>
                    <a:pt x="8018" y="10141"/>
                  </a:cubicBezTo>
                  <a:lnTo>
                    <a:pt x="2459" y="10141"/>
                  </a:lnTo>
                  <a:cubicBezTo>
                    <a:pt x="2512" y="9813"/>
                    <a:pt x="2712" y="9529"/>
                    <a:pt x="2997" y="9381"/>
                  </a:cubicBezTo>
                  <a:cubicBezTo>
                    <a:pt x="3060" y="9339"/>
                    <a:pt x="3092" y="9265"/>
                    <a:pt x="3081" y="9191"/>
                  </a:cubicBezTo>
                  <a:cubicBezTo>
                    <a:pt x="3060" y="9117"/>
                    <a:pt x="3060" y="9033"/>
                    <a:pt x="3081" y="8948"/>
                  </a:cubicBezTo>
                  <a:cubicBezTo>
                    <a:pt x="3102" y="8864"/>
                    <a:pt x="3039" y="8769"/>
                    <a:pt x="2955" y="8748"/>
                  </a:cubicBezTo>
                  <a:cubicBezTo>
                    <a:pt x="2943" y="8745"/>
                    <a:pt x="2931" y="8744"/>
                    <a:pt x="2919" y="8744"/>
                  </a:cubicBezTo>
                  <a:cubicBezTo>
                    <a:pt x="2886" y="8744"/>
                    <a:pt x="2851" y="8754"/>
                    <a:pt x="2828" y="8769"/>
                  </a:cubicBezTo>
                  <a:cubicBezTo>
                    <a:pt x="2786" y="8801"/>
                    <a:pt x="2765" y="8833"/>
                    <a:pt x="2755" y="8875"/>
                  </a:cubicBezTo>
                  <a:cubicBezTo>
                    <a:pt x="2733" y="8969"/>
                    <a:pt x="2733" y="9054"/>
                    <a:pt x="2733" y="9138"/>
                  </a:cubicBezTo>
                  <a:cubicBezTo>
                    <a:pt x="2343" y="9402"/>
                    <a:pt x="2111" y="9834"/>
                    <a:pt x="2111" y="10309"/>
                  </a:cubicBezTo>
                  <a:cubicBezTo>
                    <a:pt x="2111" y="10404"/>
                    <a:pt x="2185" y="10478"/>
                    <a:pt x="2279" y="10478"/>
                  </a:cubicBezTo>
                  <a:lnTo>
                    <a:pt x="8198" y="10478"/>
                  </a:lnTo>
                  <a:cubicBezTo>
                    <a:pt x="8292" y="10478"/>
                    <a:pt x="8366" y="10404"/>
                    <a:pt x="8366" y="10309"/>
                  </a:cubicBezTo>
                  <a:cubicBezTo>
                    <a:pt x="8366" y="9834"/>
                    <a:pt x="8134" y="9402"/>
                    <a:pt x="7744" y="9149"/>
                  </a:cubicBezTo>
                  <a:cubicBezTo>
                    <a:pt x="7776" y="8769"/>
                    <a:pt x="7554" y="8326"/>
                    <a:pt x="7090" y="8179"/>
                  </a:cubicBezTo>
                  <a:cubicBezTo>
                    <a:pt x="7047" y="7978"/>
                    <a:pt x="6932" y="7799"/>
                    <a:pt x="6763" y="7682"/>
                  </a:cubicBezTo>
                  <a:cubicBezTo>
                    <a:pt x="6603" y="7576"/>
                    <a:pt x="6411" y="7519"/>
                    <a:pt x="6206" y="7519"/>
                  </a:cubicBezTo>
                  <a:cubicBezTo>
                    <a:pt x="6126" y="7519"/>
                    <a:pt x="6044" y="7528"/>
                    <a:pt x="5961" y="7546"/>
                  </a:cubicBezTo>
                  <a:lnTo>
                    <a:pt x="5940" y="7525"/>
                  </a:lnTo>
                  <a:cubicBezTo>
                    <a:pt x="5940" y="6976"/>
                    <a:pt x="5950" y="6660"/>
                    <a:pt x="5950" y="6617"/>
                  </a:cubicBezTo>
                  <a:cubicBezTo>
                    <a:pt x="5961" y="6364"/>
                    <a:pt x="6056" y="6121"/>
                    <a:pt x="6236" y="5952"/>
                  </a:cubicBezTo>
                  <a:cubicBezTo>
                    <a:pt x="6425" y="5773"/>
                    <a:pt x="6658" y="5678"/>
                    <a:pt x="6911" y="5678"/>
                  </a:cubicBezTo>
                  <a:cubicBezTo>
                    <a:pt x="7902" y="5678"/>
                    <a:pt x="8809" y="5256"/>
                    <a:pt x="9474" y="4497"/>
                  </a:cubicBezTo>
                  <a:cubicBezTo>
                    <a:pt x="9790" y="4138"/>
                    <a:pt x="10043" y="3716"/>
                    <a:pt x="10212" y="3252"/>
                  </a:cubicBezTo>
                  <a:cubicBezTo>
                    <a:pt x="10392" y="2788"/>
                    <a:pt x="10476" y="2292"/>
                    <a:pt x="10476" y="1786"/>
                  </a:cubicBezTo>
                  <a:cubicBezTo>
                    <a:pt x="10476" y="1638"/>
                    <a:pt x="10476" y="1480"/>
                    <a:pt x="10455" y="1322"/>
                  </a:cubicBezTo>
                  <a:cubicBezTo>
                    <a:pt x="10413" y="994"/>
                    <a:pt x="10265" y="689"/>
                    <a:pt x="10033" y="446"/>
                  </a:cubicBezTo>
                  <a:cubicBezTo>
                    <a:pt x="9790" y="214"/>
                    <a:pt x="9485" y="66"/>
                    <a:pt x="9147" y="24"/>
                  </a:cubicBezTo>
                  <a:cubicBezTo>
                    <a:pt x="8999" y="8"/>
                    <a:pt x="8849" y="1"/>
                    <a:pt x="869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8065507" y="309146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0"/>
                  </a:moveTo>
                  <a:cubicBezTo>
                    <a:pt x="75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5" y="581"/>
                    <a:pt x="169" y="581"/>
                  </a:cubicBezTo>
                  <a:cubicBezTo>
                    <a:pt x="265" y="581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8186665" y="3091464"/>
              <a:ext cx="15566" cy="27573"/>
            </a:xfrm>
            <a:custGeom>
              <a:avLst/>
              <a:gdLst/>
              <a:ahLst/>
              <a:cxnLst/>
              <a:rect l="l" t="t" r="r" b="b"/>
              <a:pathLst>
                <a:path w="328" h="581" extrusionOk="0">
                  <a:moveTo>
                    <a:pt x="169" y="0"/>
                  </a:moveTo>
                  <a:cubicBezTo>
                    <a:pt x="74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4" y="581"/>
                    <a:pt x="169" y="581"/>
                  </a:cubicBezTo>
                  <a:cubicBezTo>
                    <a:pt x="253" y="581"/>
                    <a:pt x="328" y="507"/>
                    <a:pt x="328" y="412"/>
                  </a:cubicBezTo>
                  <a:lnTo>
                    <a:pt x="328" y="169"/>
                  </a:lnTo>
                  <a:cubicBezTo>
                    <a:pt x="328" y="7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5"/>
            <p:cNvSpPr/>
            <p:nvPr/>
          </p:nvSpPr>
          <p:spPr>
            <a:xfrm>
              <a:off x="8109073" y="3102474"/>
              <a:ext cx="49593" cy="23064"/>
            </a:xfrm>
            <a:custGeom>
              <a:avLst/>
              <a:gdLst/>
              <a:ahLst/>
              <a:cxnLst/>
              <a:rect l="l" t="t" r="r" b="b"/>
              <a:pathLst>
                <a:path w="1045" h="486" extrusionOk="0">
                  <a:moveTo>
                    <a:pt x="201" y="0"/>
                  </a:moveTo>
                  <a:cubicBezTo>
                    <a:pt x="158" y="0"/>
                    <a:pt x="116" y="11"/>
                    <a:pt x="74" y="43"/>
                  </a:cubicBezTo>
                  <a:cubicBezTo>
                    <a:pt x="11" y="106"/>
                    <a:pt x="1" y="211"/>
                    <a:pt x="64" y="286"/>
                  </a:cubicBezTo>
                  <a:cubicBezTo>
                    <a:pt x="180" y="412"/>
                    <a:pt x="338" y="486"/>
                    <a:pt x="517" y="486"/>
                  </a:cubicBezTo>
                  <a:lnTo>
                    <a:pt x="549" y="486"/>
                  </a:lnTo>
                  <a:cubicBezTo>
                    <a:pt x="728" y="476"/>
                    <a:pt x="908" y="391"/>
                    <a:pt x="992" y="275"/>
                  </a:cubicBezTo>
                  <a:cubicBezTo>
                    <a:pt x="1045" y="190"/>
                    <a:pt x="1045" y="106"/>
                    <a:pt x="971" y="43"/>
                  </a:cubicBezTo>
                  <a:cubicBezTo>
                    <a:pt x="939" y="11"/>
                    <a:pt x="897" y="0"/>
                    <a:pt x="845" y="0"/>
                  </a:cubicBezTo>
                  <a:cubicBezTo>
                    <a:pt x="802" y="11"/>
                    <a:pt x="760" y="32"/>
                    <a:pt x="739" y="64"/>
                  </a:cubicBezTo>
                  <a:cubicBezTo>
                    <a:pt x="686" y="127"/>
                    <a:pt x="601" y="159"/>
                    <a:pt x="528" y="159"/>
                  </a:cubicBezTo>
                  <a:cubicBezTo>
                    <a:pt x="444" y="159"/>
                    <a:pt x="369" y="127"/>
                    <a:pt x="317" y="64"/>
                  </a:cubicBezTo>
                  <a:cubicBezTo>
                    <a:pt x="285" y="32"/>
                    <a:pt x="243" y="11"/>
                    <a:pt x="201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5"/>
            <p:cNvSpPr/>
            <p:nvPr/>
          </p:nvSpPr>
          <p:spPr>
            <a:xfrm>
              <a:off x="8093079" y="3054921"/>
              <a:ext cx="15519" cy="16088"/>
            </a:xfrm>
            <a:custGeom>
              <a:avLst/>
              <a:gdLst/>
              <a:ahLst/>
              <a:cxnLst/>
              <a:rect l="l" t="t" r="r" b="b"/>
              <a:pathLst>
                <a:path w="327" h="339" extrusionOk="0">
                  <a:moveTo>
                    <a:pt x="169" y="1"/>
                  </a:moveTo>
                  <a:cubicBezTo>
                    <a:pt x="73" y="1"/>
                    <a:pt x="0" y="74"/>
                    <a:pt x="0" y="169"/>
                  </a:cubicBezTo>
                  <a:cubicBezTo>
                    <a:pt x="0" y="264"/>
                    <a:pt x="73" y="338"/>
                    <a:pt x="169" y="338"/>
                  </a:cubicBezTo>
                  <a:cubicBezTo>
                    <a:pt x="253" y="338"/>
                    <a:pt x="327" y="264"/>
                    <a:pt x="327" y="169"/>
                  </a:cubicBezTo>
                  <a:cubicBezTo>
                    <a:pt x="327" y="74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5"/>
            <p:cNvSpPr/>
            <p:nvPr/>
          </p:nvSpPr>
          <p:spPr>
            <a:xfrm>
              <a:off x="8170150" y="3063938"/>
              <a:ext cx="16088" cy="15566"/>
            </a:xfrm>
            <a:custGeom>
              <a:avLst/>
              <a:gdLst/>
              <a:ahLst/>
              <a:cxnLst/>
              <a:rect l="l" t="t" r="r" b="b"/>
              <a:pathLst>
                <a:path w="339" h="328" extrusionOk="0">
                  <a:moveTo>
                    <a:pt x="169" y="1"/>
                  </a:moveTo>
                  <a:cubicBezTo>
                    <a:pt x="85" y="1"/>
                    <a:pt x="1" y="74"/>
                    <a:pt x="1" y="158"/>
                  </a:cubicBezTo>
                  <a:cubicBezTo>
                    <a:pt x="1" y="254"/>
                    <a:pt x="85" y="327"/>
                    <a:pt x="169" y="327"/>
                  </a:cubicBezTo>
                  <a:cubicBezTo>
                    <a:pt x="264" y="327"/>
                    <a:pt x="338" y="254"/>
                    <a:pt x="338" y="158"/>
                  </a:cubicBezTo>
                  <a:cubicBezTo>
                    <a:pt x="338" y="74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5"/>
            <p:cNvSpPr/>
            <p:nvPr/>
          </p:nvSpPr>
          <p:spPr>
            <a:xfrm>
              <a:off x="8132564" y="3042393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7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9" y="265"/>
                    <a:pt x="339" y="169"/>
                  </a:cubicBezTo>
                  <a:cubicBezTo>
                    <a:pt x="339" y="7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5"/>
            <p:cNvSpPr/>
            <p:nvPr/>
          </p:nvSpPr>
          <p:spPr>
            <a:xfrm>
              <a:off x="8076517" y="3130521"/>
              <a:ext cx="15566" cy="16041"/>
            </a:xfrm>
            <a:custGeom>
              <a:avLst/>
              <a:gdLst/>
              <a:ahLst/>
              <a:cxnLst/>
              <a:rect l="l" t="t" r="r" b="b"/>
              <a:pathLst>
                <a:path w="328" h="338" extrusionOk="0">
                  <a:moveTo>
                    <a:pt x="169" y="0"/>
                  </a:moveTo>
                  <a:cubicBezTo>
                    <a:pt x="75" y="0"/>
                    <a:pt x="1" y="74"/>
                    <a:pt x="1" y="169"/>
                  </a:cubicBezTo>
                  <a:cubicBezTo>
                    <a:pt x="1" y="264"/>
                    <a:pt x="75" y="338"/>
                    <a:pt x="169" y="338"/>
                  </a:cubicBezTo>
                  <a:cubicBezTo>
                    <a:pt x="254" y="338"/>
                    <a:pt x="328" y="264"/>
                    <a:pt x="328" y="169"/>
                  </a:cubicBezTo>
                  <a:cubicBezTo>
                    <a:pt x="328" y="74"/>
                    <a:pt x="25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5"/>
            <p:cNvSpPr/>
            <p:nvPr/>
          </p:nvSpPr>
          <p:spPr>
            <a:xfrm>
              <a:off x="8161608" y="3124494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8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8" y="265"/>
                    <a:pt x="338" y="169"/>
                  </a:cubicBezTo>
                  <a:cubicBezTo>
                    <a:pt x="338" y="8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5"/>
            <p:cNvSpPr/>
            <p:nvPr/>
          </p:nvSpPr>
          <p:spPr>
            <a:xfrm>
              <a:off x="8234218" y="3136501"/>
              <a:ext cx="16088" cy="15614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170" y="1"/>
                  </a:moveTo>
                  <a:cubicBezTo>
                    <a:pt x="74" y="1"/>
                    <a:pt x="1" y="75"/>
                    <a:pt x="1" y="159"/>
                  </a:cubicBezTo>
                  <a:cubicBezTo>
                    <a:pt x="1" y="254"/>
                    <a:pt x="74" y="328"/>
                    <a:pt x="170" y="328"/>
                  </a:cubicBezTo>
                  <a:cubicBezTo>
                    <a:pt x="264" y="328"/>
                    <a:pt x="338" y="254"/>
                    <a:pt x="338" y="159"/>
                  </a:cubicBezTo>
                  <a:cubicBezTo>
                    <a:pt x="338" y="75"/>
                    <a:pt x="26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8216706" y="3113009"/>
              <a:ext cx="16041" cy="16041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69" y="0"/>
                  </a:moveTo>
                  <a:cubicBezTo>
                    <a:pt x="74" y="0"/>
                    <a:pt x="0" y="74"/>
                    <a:pt x="0" y="169"/>
                  </a:cubicBezTo>
                  <a:cubicBezTo>
                    <a:pt x="0" y="264"/>
                    <a:pt x="74" y="338"/>
                    <a:pt x="169" y="338"/>
                  </a:cubicBezTo>
                  <a:cubicBezTo>
                    <a:pt x="264" y="338"/>
                    <a:pt x="338" y="264"/>
                    <a:pt x="338" y="169"/>
                  </a:cubicBezTo>
                  <a:cubicBezTo>
                    <a:pt x="338" y="74"/>
                    <a:pt x="26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8037459" y="3101477"/>
              <a:ext cx="16088" cy="16041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169" y="0"/>
                  </a:moveTo>
                  <a:cubicBezTo>
                    <a:pt x="85" y="0"/>
                    <a:pt x="1" y="75"/>
                    <a:pt x="1" y="169"/>
                  </a:cubicBezTo>
                  <a:cubicBezTo>
                    <a:pt x="1" y="264"/>
                    <a:pt x="85" y="338"/>
                    <a:pt x="169" y="338"/>
                  </a:cubicBezTo>
                  <a:cubicBezTo>
                    <a:pt x="265" y="338"/>
                    <a:pt x="338" y="264"/>
                    <a:pt x="338" y="169"/>
                  </a:cubicBez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8018429" y="3137497"/>
              <a:ext cx="15614" cy="15614"/>
            </a:xfrm>
            <a:custGeom>
              <a:avLst/>
              <a:gdLst/>
              <a:ahLst/>
              <a:cxnLst/>
              <a:rect l="l" t="t" r="r" b="b"/>
              <a:pathLst>
                <a:path w="329" h="329" extrusionOk="0">
                  <a:moveTo>
                    <a:pt x="170" y="1"/>
                  </a:moveTo>
                  <a:cubicBezTo>
                    <a:pt x="75" y="1"/>
                    <a:pt x="1" y="75"/>
                    <a:pt x="1" y="159"/>
                  </a:cubicBezTo>
                  <a:cubicBezTo>
                    <a:pt x="1" y="254"/>
                    <a:pt x="75" y="328"/>
                    <a:pt x="170" y="328"/>
                  </a:cubicBezTo>
                  <a:cubicBezTo>
                    <a:pt x="254" y="328"/>
                    <a:pt x="328" y="254"/>
                    <a:pt x="328" y="159"/>
                  </a:cubicBezTo>
                  <a:cubicBezTo>
                    <a:pt x="328" y="75"/>
                    <a:pt x="25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9" name="Google Shape;1869;p45"/>
          <p:cNvGrpSpPr/>
          <p:nvPr/>
        </p:nvGrpSpPr>
        <p:grpSpPr>
          <a:xfrm rot="-350572">
            <a:off x="755443" y="4012643"/>
            <a:ext cx="432098" cy="569725"/>
            <a:chOff x="7920334" y="1095025"/>
            <a:chExt cx="432101" cy="569727"/>
          </a:xfrm>
        </p:grpSpPr>
        <p:sp>
          <p:nvSpPr>
            <p:cNvPr id="1870" name="Google Shape;1870;p45"/>
            <p:cNvSpPr/>
            <p:nvPr/>
          </p:nvSpPr>
          <p:spPr>
            <a:xfrm>
              <a:off x="7920334" y="1095025"/>
              <a:ext cx="432101" cy="569727"/>
            </a:xfrm>
            <a:custGeom>
              <a:avLst/>
              <a:gdLst/>
              <a:ahLst/>
              <a:cxnLst/>
              <a:rect l="l" t="t" r="r" b="b"/>
              <a:pathLst>
                <a:path w="9105" h="12005" extrusionOk="0">
                  <a:moveTo>
                    <a:pt x="4505" y="0"/>
                  </a:moveTo>
                  <a:cubicBezTo>
                    <a:pt x="4189" y="0"/>
                    <a:pt x="3893" y="127"/>
                    <a:pt x="3671" y="338"/>
                  </a:cubicBezTo>
                  <a:cubicBezTo>
                    <a:pt x="3450" y="570"/>
                    <a:pt x="3007" y="1034"/>
                    <a:pt x="2637" y="1603"/>
                  </a:cubicBezTo>
                  <a:cubicBezTo>
                    <a:pt x="2574" y="1709"/>
                    <a:pt x="2522" y="1835"/>
                    <a:pt x="2501" y="1952"/>
                  </a:cubicBezTo>
                  <a:cubicBezTo>
                    <a:pt x="2405" y="2036"/>
                    <a:pt x="2332" y="2142"/>
                    <a:pt x="2279" y="2268"/>
                  </a:cubicBezTo>
                  <a:cubicBezTo>
                    <a:pt x="2089" y="2679"/>
                    <a:pt x="1994" y="3080"/>
                    <a:pt x="1994" y="3450"/>
                  </a:cubicBezTo>
                  <a:cubicBezTo>
                    <a:pt x="1994" y="3544"/>
                    <a:pt x="2005" y="3650"/>
                    <a:pt x="2016" y="3755"/>
                  </a:cubicBezTo>
                  <a:cubicBezTo>
                    <a:pt x="1488" y="4104"/>
                    <a:pt x="1055" y="4547"/>
                    <a:pt x="708" y="5074"/>
                  </a:cubicBezTo>
                  <a:cubicBezTo>
                    <a:pt x="243" y="5802"/>
                    <a:pt x="0" y="6636"/>
                    <a:pt x="0" y="7501"/>
                  </a:cubicBezTo>
                  <a:cubicBezTo>
                    <a:pt x="0" y="8640"/>
                    <a:pt x="433" y="9737"/>
                    <a:pt x="1214" y="10570"/>
                  </a:cubicBezTo>
                  <a:cubicBezTo>
                    <a:pt x="1636" y="11024"/>
                    <a:pt x="2142" y="11382"/>
                    <a:pt x="2712" y="11625"/>
                  </a:cubicBezTo>
                  <a:cubicBezTo>
                    <a:pt x="3281" y="11878"/>
                    <a:pt x="3882" y="12004"/>
                    <a:pt x="4505" y="12004"/>
                  </a:cubicBezTo>
                  <a:cubicBezTo>
                    <a:pt x="5286" y="12004"/>
                    <a:pt x="6045" y="11793"/>
                    <a:pt x="6730" y="11414"/>
                  </a:cubicBezTo>
                  <a:cubicBezTo>
                    <a:pt x="7395" y="11024"/>
                    <a:pt x="7965" y="10475"/>
                    <a:pt x="8366" y="9810"/>
                  </a:cubicBezTo>
                  <a:cubicBezTo>
                    <a:pt x="8429" y="9695"/>
                    <a:pt x="8471" y="9568"/>
                    <a:pt x="8481" y="9442"/>
                  </a:cubicBezTo>
                  <a:cubicBezTo>
                    <a:pt x="8577" y="9357"/>
                    <a:pt x="8650" y="9241"/>
                    <a:pt x="8703" y="9114"/>
                  </a:cubicBezTo>
                  <a:cubicBezTo>
                    <a:pt x="9104" y="8070"/>
                    <a:pt x="9104" y="6899"/>
                    <a:pt x="8682" y="5844"/>
                  </a:cubicBezTo>
                  <a:cubicBezTo>
                    <a:pt x="8345" y="4990"/>
                    <a:pt x="7764" y="4262"/>
                    <a:pt x="6995" y="3755"/>
                  </a:cubicBezTo>
                  <a:cubicBezTo>
                    <a:pt x="7005" y="3650"/>
                    <a:pt x="7005" y="3544"/>
                    <a:pt x="7005" y="3450"/>
                  </a:cubicBezTo>
                  <a:cubicBezTo>
                    <a:pt x="7005" y="2205"/>
                    <a:pt x="5961" y="981"/>
                    <a:pt x="5338" y="359"/>
                  </a:cubicBezTo>
                  <a:lnTo>
                    <a:pt x="5328" y="338"/>
                  </a:lnTo>
                  <a:cubicBezTo>
                    <a:pt x="5106" y="127"/>
                    <a:pt x="4811" y="0"/>
                    <a:pt x="4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7972917" y="1334827"/>
              <a:ext cx="330447" cy="285409"/>
            </a:xfrm>
            <a:custGeom>
              <a:avLst/>
              <a:gdLst/>
              <a:ahLst/>
              <a:cxnLst/>
              <a:rect l="l" t="t" r="r" b="b"/>
              <a:pathLst>
                <a:path w="6963" h="6014" extrusionOk="0">
                  <a:moveTo>
                    <a:pt x="5992" y="0"/>
                  </a:moveTo>
                  <a:lnTo>
                    <a:pt x="1150" y="1065"/>
                  </a:lnTo>
                  <a:lnTo>
                    <a:pt x="0" y="1318"/>
                  </a:lnTo>
                  <a:lnTo>
                    <a:pt x="3133" y="6013"/>
                  </a:lnTo>
                  <a:lnTo>
                    <a:pt x="5802" y="5085"/>
                  </a:lnTo>
                  <a:cubicBezTo>
                    <a:pt x="6519" y="4431"/>
                    <a:pt x="6962" y="3491"/>
                    <a:pt x="6962" y="2448"/>
                  </a:cubicBezTo>
                  <a:cubicBezTo>
                    <a:pt x="6962" y="1498"/>
                    <a:pt x="6593" y="643"/>
                    <a:pt x="5992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5"/>
            <p:cNvSpPr/>
            <p:nvPr/>
          </p:nvSpPr>
          <p:spPr>
            <a:xfrm>
              <a:off x="7964375" y="1385369"/>
              <a:ext cx="163776" cy="234867"/>
            </a:xfrm>
            <a:custGeom>
              <a:avLst/>
              <a:gdLst/>
              <a:ahLst/>
              <a:cxnLst/>
              <a:rect l="l" t="t" r="r" b="b"/>
              <a:pathLst>
                <a:path w="3451" h="4949" extrusionOk="0">
                  <a:moveTo>
                    <a:pt x="1330" y="0"/>
                  </a:moveTo>
                  <a:lnTo>
                    <a:pt x="180" y="253"/>
                  </a:lnTo>
                  <a:cubicBezTo>
                    <a:pt x="64" y="612"/>
                    <a:pt x="1" y="992"/>
                    <a:pt x="1" y="1383"/>
                  </a:cubicBezTo>
                  <a:cubicBezTo>
                    <a:pt x="1" y="3249"/>
                    <a:pt x="1446" y="4810"/>
                    <a:pt x="3313" y="4948"/>
                  </a:cubicBezTo>
                  <a:lnTo>
                    <a:pt x="3450" y="4304"/>
                  </a:lnTo>
                  <a:cubicBezTo>
                    <a:pt x="2564" y="3671"/>
                    <a:pt x="1974" y="2648"/>
                    <a:pt x="1942" y="1477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5"/>
            <p:cNvSpPr/>
            <p:nvPr/>
          </p:nvSpPr>
          <p:spPr>
            <a:xfrm>
              <a:off x="8056490" y="1287750"/>
              <a:ext cx="200840" cy="326460"/>
            </a:xfrm>
            <a:custGeom>
              <a:avLst/>
              <a:gdLst/>
              <a:ahLst/>
              <a:cxnLst/>
              <a:rect l="l" t="t" r="r" b="b"/>
              <a:pathLst>
                <a:path w="4232" h="6879" extrusionOk="0">
                  <a:moveTo>
                    <a:pt x="2607" y="1"/>
                  </a:moveTo>
                  <a:lnTo>
                    <a:pt x="1" y="454"/>
                  </a:lnTo>
                  <a:lnTo>
                    <a:pt x="1" y="3534"/>
                  </a:lnTo>
                  <a:cubicBezTo>
                    <a:pt x="14" y="3532"/>
                    <a:pt x="28" y="3531"/>
                    <a:pt x="41" y="3531"/>
                  </a:cubicBezTo>
                  <a:cubicBezTo>
                    <a:pt x="173" y="3531"/>
                    <a:pt x="289" y="3622"/>
                    <a:pt x="317" y="3756"/>
                  </a:cubicBezTo>
                  <a:lnTo>
                    <a:pt x="444" y="4462"/>
                  </a:lnTo>
                  <a:cubicBezTo>
                    <a:pt x="518" y="4853"/>
                    <a:pt x="739" y="5191"/>
                    <a:pt x="1066" y="5391"/>
                  </a:cubicBezTo>
                  <a:cubicBezTo>
                    <a:pt x="1390" y="5598"/>
                    <a:pt x="1714" y="5613"/>
                    <a:pt x="1795" y="5613"/>
                  </a:cubicBezTo>
                  <a:cubicBezTo>
                    <a:pt x="1810" y="5613"/>
                    <a:pt x="1817" y="5613"/>
                    <a:pt x="1815" y="5613"/>
                  </a:cubicBezTo>
                  <a:cubicBezTo>
                    <a:pt x="1931" y="5613"/>
                    <a:pt x="2005" y="5718"/>
                    <a:pt x="1963" y="5824"/>
                  </a:cubicBezTo>
                  <a:cubicBezTo>
                    <a:pt x="1826" y="6182"/>
                    <a:pt x="1541" y="6340"/>
                    <a:pt x="1509" y="6361"/>
                  </a:cubicBezTo>
                  <a:lnTo>
                    <a:pt x="1509" y="6878"/>
                  </a:lnTo>
                  <a:lnTo>
                    <a:pt x="2596" y="6878"/>
                  </a:lnTo>
                  <a:cubicBezTo>
                    <a:pt x="3144" y="6731"/>
                    <a:pt x="3629" y="6446"/>
                    <a:pt x="4041" y="6077"/>
                  </a:cubicBezTo>
                  <a:cubicBezTo>
                    <a:pt x="4062" y="6024"/>
                    <a:pt x="4062" y="5981"/>
                    <a:pt x="4062" y="5939"/>
                  </a:cubicBezTo>
                  <a:cubicBezTo>
                    <a:pt x="4062" y="5602"/>
                    <a:pt x="4062" y="5391"/>
                    <a:pt x="3819" y="5159"/>
                  </a:cubicBezTo>
                  <a:cubicBezTo>
                    <a:pt x="3672" y="5022"/>
                    <a:pt x="3482" y="4948"/>
                    <a:pt x="3282" y="4948"/>
                  </a:cubicBezTo>
                  <a:lnTo>
                    <a:pt x="1920" y="4948"/>
                  </a:lnTo>
                  <a:cubicBezTo>
                    <a:pt x="1805" y="4948"/>
                    <a:pt x="1699" y="4874"/>
                    <a:pt x="1657" y="4769"/>
                  </a:cubicBezTo>
                  <a:cubicBezTo>
                    <a:pt x="1636" y="4727"/>
                    <a:pt x="1636" y="4673"/>
                    <a:pt x="1636" y="4621"/>
                  </a:cubicBezTo>
                  <a:cubicBezTo>
                    <a:pt x="1636" y="4410"/>
                    <a:pt x="1467" y="4241"/>
                    <a:pt x="1256" y="4241"/>
                  </a:cubicBezTo>
                  <a:lnTo>
                    <a:pt x="1667" y="3819"/>
                  </a:lnTo>
                  <a:cubicBezTo>
                    <a:pt x="1815" y="3672"/>
                    <a:pt x="1709" y="3418"/>
                    <a:pt x="1498" y="3418"/>
                  </a:cubicBezTo>
                  <a:cubicBezTo>
                    <a:pt x="1498" y="3133"/>
                    <a:pt x="1731" y="2912"/>
                    <a:pt x="2016" y="2912"/>
                  </a:cubicBezTo>
                  <a:lnTo>
                    <a:pt x="2480" y="2912"/>
                  </a:lnTo>
                  <a:cubicBezTo>
                    <a:pt x="2553" y="2912"/>
                    <a:pt x="2638" y="2943"/>
                    <a:pt x="2691" y="2997"/>
                  </a:cubicBezTo>
                  <a:lnTo>
                    <a:pt x="2996" y="3302"/>
                  </a:lnTo>
                  <a:lnTo>
                    <a:pt x="3007" y="3313"/>
                  </a:lnTo>
                  <a:cubicBezTo>
                    <a:pt x="3054" y="3354"/>
                    <a:pt x="3110" y="3372"/>
                    <a:pt x="3165" y="3372"/>
                  </a:cubicBezTo>
                  <a:cubicBezTo>
                    <a:pt x="3294" y="3372"/>
                    <a:pt x="3418" y="3271"/>
                    <a:pt x="3418" y="3123"/>
                  </a:cubicBezTo>
                  <a:lnTo>
                    <a:pt x="3418" y="2659"/>
                  </a:lnTo>
                  <a:cubicBezTo>
                    <a:pt x="3418" y="2458"/>
                    <a:pt x="3577" y="2300"/>
                    <a:pt x="3767" y="2300"/>
                  </a:cubicBezTo>
                  <a:lnTo>
                    <a:pt x="3777" y="2300"/>
                  </a:lnTo>
                  <a:cubicBezTo>
                    <a:pt x="4041" y="2279"/>
                    <a:pt x="4231" y="2057"/>
                    <a:pt x="4231" y="1794"/>
                  </a:cubicBezTo>
                  <a:lnTo>
                    <a:pt x="4231" y="992"/>
                  </a:lnTo>
                  <a:cubicBezTo>
                    <a:pt x="3788" y="528"/>
                    <a:pt x="3228" y="180"/>
                    <a:pt x="2607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8121554" y="1589626"/>
              <a:ext cx="58135" cy="30990"/>
            </a:xfrm>
            <a:custGeom>
              <a:avLst/>
              <a:gdLst/>
              <a:ahLst/>
              <a:cxnLst/>
              <a:rect l="l" t="t" r="r" b="b"/>
              <a:pathLst>
                <a:path w="1225" h="653" extrusionOk="0">
                  <a:moveTo>
                    <a:pt x="138" y="0"/>
                  </a:moveTo>
                  <a:cubicBezTo>
                    <a:pt x="64" y="63"/>
                    <a:pt x="12" y="159"/>
                    <a:pt x="12" y="264"/>
                  </a:cubicBezTo>
                  <a:cubicBezTo>
                    <a:pt x="12" y="285"/>
                    <a:pt x="1" y="454"/>
                    <a:pt x="1" y="644"/>
                  </a:cubicBezTo>
                  <a:cubicBezTo>
                    <a:pt x="83" y="650"/>
                    <a:pt x="164" y="653"/>
                    <a:pt x="246" y="653"/>
                  </a:cubicBezTo>
                  <a:cubicBezTo>
                    <a:pt x="585" y="653"/>
                    <a:pt x="918" y="603"/>
                    <a:pt x="1225" y="517"/>
                  </a:cubicBezTo>
                  <a:cubicBezTo>
                    <a:pt x="835" y="401"/>
                    <a:pt x="465" y="232"/>
                    <a:pt x="13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7972917" y="1281770"/>
              <a:ext cx="207294" cy="238047"/>
            </a:xfrm>
            <a:custGeom>
              <a:avLst/>
              <a:gdLst/>
              <a:ahLst/>
              <a:cxnLst/>
              <a:rect l="l" t="t" r="r" b="b"/>
              <a:pathLst>
                <a:path w="4368" h="5016" extrusionOk="0">
                  <a:moveTo>
                    <a:pt x="3397" y="0"/>
                  </a:moveTo>
                  <a:cubicBezTo>
                    <a:pt x="1815" y="0"/>
                    <a:pt x="475" y="1023"/>
                    <a:pt x="0" y="2436"/>
                  </a:cubicBezTo>
                  <a:lnTo>
                    <a:pt x="296" y="2436"/>
                  </a:lnTo>
                  <a:cubicBezTo>
                    <a:pt x="580" y="2436"/>
                    <a:pt x="812" y="2669"/>
                    <a:pt x="812" y="2954"/>
                  </a:cubicBezTo>
                  <a:lnTo>
                    <a:pt x="812" y="3671"/>
                  </a:lnTo>
                  <a:cubicBezTo>
                    <a:pt x="812" y="3840"/>
                    <a:pt x="844" y="4009"/>
                    <a:pt x="908" y="4166"/>
                  </a:cubicBezTo>
                  <a:lnTo>
                    <a:pt x="1171" y="4820"/>
                  </a:lnTo>
                  <a:cubicBezTo>
                    <a:pt x="1213" y="4938"/>
                    <a:pt x="1329" y="5016"/>
                    <a:pt x="1454" y="5016"/>
                  </a:cubicBezTo>
                  <a:cubicBezTo>
                    <a:pt x="1486" y="5016"/>
                    <a:pt x="1519" y="5011"/>
                    <a:pt x="1551" y="5000"/>
                  </a:cubicBezTo>
                  <a:cubicBezTo>
                    <a:pt x="1719" y="4947"/>
                    <a:pt x="1804" y="4757"/>
                    <a:pt x="1751" y="4588"/>
                  </a:cubicBezTo>
                  <a:lnTo>
                    <a:pt x="1551" y="4030"/>
                  </a:lnTo>
                  <a:cubicBezTo>
                    <a:pt x="1498" y="3871"/>
                    <a:pt x="1583" y="3692"/>
                    <a:pt x="1762" y="3660"/>
                  </a:cubicBezTo>
                  <a:lnTo>
                    <a:pt x="1762" y="3566"/>
                  </a:lnTo>
                  <a:cubicBezTo>
                    <a:pt x="1762" y="1930"/>
                    <a:pt x="2859" y="549"/>
                    <a:pt x="4368" y="127"/>
                  </a:cubicBezTo>
                  <a:cubicBezTo>
                    <a:pt x="4051" y="42"/>
                    <a:pt x="3724" y="0"/>
                    <a:pt x="3397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071534" y="1143052"/>
              <a:ext cx="137722" cy="167240"/>
            </a:xfrm>
            <a:custGeom>
              <a:avLst/>
              <a:gdLst/>
              <a:ahLst/>
              <a:cxnLst/>
              <a:rect l="l" t="t" r="r" b="b"/>
              <a:pathLst>
                <a:path w="2902" h="3524" extrusionOk="0">
                  <a:moveTo>
                    <a:pt x="1498" y="1"/>
                  </a:moveTo>
                  <a:lnTo>
                    <a:pt x="0" y="1646"/>
                  </a:lnTo>
                  <a:lnTo>
                    <a:pt x="2110" y="3524"/>
                  </a:lnTo>
                  <a:lnTo>
                    <a:pt x="2711" y="3176"/>
                  </a:lnTo>
                  <a:cubicBezTo>
                    <a:pt x="2827" y="2954"/>
                    <a:pt x="2901" y="2701"/>
                    <a:pt x="2901" y="2438"/>
                  </a:cubicBezTo>
                  <a:cubicBezTo>
                    <a:pt x="2901" y="1594"/>
                    <a:pt x="2100" y="591"/>
                    <a:pt x="1498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5"/>
            <p:cNvSpPr/>
            <p:nvPr/>
          </p:nvSpPr>
          <p:spPr>
            <a:xfrm>
              <a:off x="8059005" y="1139065"/>
              <a:ext cx="141234" cy="193816"/>
            </a:xfrm>
            <a:custGeom>
              <a:avLst/>
              <a:gdLst/>
              <a:ahLst/>
              <a:cxnLst/>
              <a:rect l="l" t="t" r="r" b="b"/>
              <a:pathLst>
                <a:path w="2976" h="4084" extrusionOk="0">
                  <a:moveTo>
                    <a:pt x="1583" y="0"/>
                  </a:moveTo>
                  <a:cubicBezTo>
                    <a:pt x="1520" y="0"/>
                    <a:pt x="1456" y="21"/>
                    <a:pt x="1403" y="75"/>
                  </a:cubicBezTo>
                  <a:cubicBezTo>
                    <a:pt x="813" y="654"/>
                    <a:pt x="1" y="1688"/>
                    <a:pt x="1" y="2522"/>
                  </a:cubicBezTo>
                  <a:cubicBezTo>
                    <a:pt x="1" y="3408"/>
                    <a:pt x="707" y="4083"/>
                    <a:pt x="1583" y="4083"/>
                  </a:cubicBezTo>
                  <a:cubicBezTo>
                    <a:pt x="2184" y="4083"/>
                    <a:pt x="2711" y="3746"/>
                    <a:pt x="2975" y="3260"/>
                  </a:cubicBezTo>
                  <a:lnTo>
                    <a:pt x="2975" y="3260"/>
                  </a:lnTo>
                  <a:cubicBezTo>
                    <a:pt x="2859" y="3281"/>
                    <a:pt x="2754" y="3291"/>
                    <a:pt x="2638" y="3291"/>
                  </a:cubicBezTo>
                  <a:cubicBezTo>
                    <a:pt x="1762" y="3291"/>
                    <a:pt x="1056" y="2616"/>
                    <a:pt x="1056" y="1730"/>
                  </a:cubicBezTo>
                  <a:cubicBezTo>
                    <a:pt x="1056" y="1203"/>
                    <a:pt x="1372" y="602"/>
                    <a:pt x="1762" y="85"/>
                  </a:cubicBezTo>
                  <a:lnTo>
                    <a:pt x="1752" y="75"/>
                  </a:lnTo>
                  <a:cubicBezTo>
                    <a:pt x="1710" y="21"/>
                    <a:pt x="1646" y="0"/>
                    <a:pt x="1583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5"/>
            <p:cNvSpPr/>
            <p:nvPr/>
          </p:nvSpPr>
          <p:spPr>
            <a:xfrm>
              <a:off x="8035466" y="1358841"/>
              <a:ext cx="60129" cy="47600"/>
            </a:xfrm>
            <a:custGeom>
              <a:avLst/>
              <a:gdLst/>
              <a:ahLst/>
              <a:cxnLst/>
              <a:rect l="l" t="t" r="r" b="b"/>
              <a:pathLst>
                <a:path w="1267" h="1003" extrusionOk="0">
                  <a:moveTo>
                    <a:pt x="633" y="1"/>
                  </a:moveTo>
                  <a:cubicBezTo>
                    <a:pt x="286" y="1"/>
                    <a:pt x="1" y="222"/>
                    <a:pt x="1" y="496"/>
                  </a:cubicBezTo>
                  <a:cubicBezTo>
                    <a:pt x="1" y="781"/>
                    <a:pt x="286" y="1002"/>
                    <a:pt x="633" y="1002"/>
                  </a:cubicBezTo>
                  <a:cubicBezTo>
                    <a:pt x="982" y="1002"/>
                    <a:pt x="1266" y="781"/>
                    <a:pt x="1266" y="496"/>
                  </a:cubicBezTo>
                  <a:cubicBezTo>
                    <a:pt x="1266" y="222"/>
                    <a:pt x="982" y="1"/>
                    <a:pt x="633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5"/>
            <p:cNvSpPr/>
            <p:nvPr/>
          </p:nvSpPr>
          <p:spPr>
            <a:xfrm>
              <a:off x="8165167" y="1358841"/>
              <a:ext cx="60081" cy="47600"/>
            </a:xfrm>
            <a:custGeom>
              <a:avLst/>
              <a:gdLst/>
              <a:ahLst/>
              <a:cxnLst/>
              <a:rect l="l" t="t" r="r" b="b"/>
              <a:pathLst>
                <a:path w="1266" h="1003" extrusionOk="0">
                  <a:moveTo>
                    <a:pt x="633" y="1"/>
                  </a:moveTo>
                  <a:cubicBezTo>
                    <a:pt x="284" y="1"/>
                    <a:pt x="0" y="222"/>
                    <a:pt x="0" y="496"/>
                  </a:cubicBezTo>
                  <a:cubicBezTo>
                    <a:pt x="0" y="781"/>
                    <a:pt x="284" y="1002"/>
                    <a:pt x="633" y="1002"/>
                  </a:cubicBezTo>
                  <a:cubicBezTo>
                    <a:pt x="981" y="1002"/>
                    <a:pt x="1266" y="781"/>
                    <a:pt x="1266" y="496"/>
                  </a:cubicBezTo>
                  <a:cubicBezTo>
                    <a:pt x="1266" y="222"/>
                    <a:pt x="981" y="1"/>
                    <a:pt x="633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5"/>
            <p:cNvSpPr/>
            <p:nvPr/>
          </p:nvSpPr>
          <p:spPr>
            <a:xfrm>
              <a:off x="8114578" y="1351295"/>
              <a:ext cx="31607" cy="35641"/>
            </a:xfrm>
            <a:custGeom>
              <a:avLst/>
              <a:gdLst/>
              <a:ahLst/>
              <a:cxnLst/>
              <a:rect l="l" t="t" r="r" b="b"/>
              <a:pathLst>
                <a:path w="666" h="751" extrusionOk="0">
                  <a:moveTo>
                    <a:pt x="328" y="1"/>
                  </a:moveTo>
                  <a:cubicBezTo>
                    <a:pt x="148" y="1"/>
                    <a:pt x="0" y="170"/>
                    <a:pt x="0" y="371"/>
                  </a:cubicBezTo>
                  <a:cubicBezTo>
                    <a:pt x="0" y="582"/>
                    <a:pt x="148" y="750"/>
                    <a:pt x="328" y="750"/>
                  </a:cubicBezTo>
                  <a:cubicBezTo>
                    <a:pt x="518" y="750"/>
                    <a:pt x="665" y="582"/>
                    <a:pt x="665" y="371"/>
                  </a:cubicBezTo>
                  <a:cubicBezTo>
                    <a:pt x="665" y="170"/>
                    <a:pt x="518" y="1"/>
                    <a:pt x="328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5"/>
            <p:cNvSpPr/>
            <p:nvPr/>
          </p:nvSpPr>
          <p:spPr>
            <a:xfrm>
              <a:off x="7956355" y="1131045"/>
              <a:ext cx="359491" cy="497639"/>
            </a:xfrm>
            <a:custGeom>
              <a:avLst/>
              <a:gdLst/>
              <a:ahLst/>
              <a:cxnLst/>
              <a:rect l="l" t="t" r="r" b="b"/>
              <a:pathLst>
                <a:path w="7575" h="10486" extrusionOk="0">
                  <a:moveTo>
                    <a:pt x="645" y="5781"/>
                  </a:moveTo>
                  <a:cubicBezTo>
                    <a:pt x="835" y="5781"/>
                    <a:pt x="992" y="5940"/>
                    <a:pt x="992" y="6130"/>
                  </a:cubicBezTo>
                  <a:lnTo>
                    <a:pt x="992" y="6847"/>
                  </a:lnTo>
                  <a:cubicBezTo>
                    <a:pt x="992" y="7037"/>
                    <a:pt x="1035" y="7227"/>
                    <a:pt x="1109" y="7406"/>
                  </a:cubicBezTo>
                  <a:lnTo>
                    <a:pt x="1362" y="8050"/>
                  </a:lnTo>
                  <a:cubicBezTo>
                    <a:pt x="1429" y="8243"/>
                    <a:pt x="1611" y="8356"/>
                    <a:pt x="1805" y="8356"/>
                  </a:cubicBezTo>
                  <a:cubicBezTo>
                    <a:pt x="1854" y="8356"/>
                    <a:pt x="1904" y="8349"/>
                    <a:pt x="1953" y="8334"/>
                  </a:cubicBezTo>
                  <a:cubicBezTo>
                    <a:pt x="2206" y="8250"/>
                    <a:pt x="2343" y="7965"/>
                    <a:pt x="2258" y="7712"/>
                  </a:cubicBezTo>
                  <a:lnTo>
                    <a:pt x="2058" y="7153"/>
                  </a:lnTo>
                  <a:cubicBezTo>
                    <a:pt x="2047" y="7121"/>
                    <a:pt x="2047" y="7079"/>
                    <a:pt x="2068" y="7047"/>
                  </a:cubicBezTo>
                  <a:cubicBezTo>
                    <a:pt x="2079" y="7037"/>
                    <a:pt x="2100" y="7016"/>
                    <a:pt x="2143" y="7005"/>
                  </a:cubicBezTo>
                  <a:cubicBezTo>
                    <a:pt x="2148" y="7004"/>
                    <a:pt x="2153" y="7003"/>
                    <a:pt x="2158" y="7003"/>
                  </a:cubicBezTo>
                  <a:cubicBezTo>
                    <a:pt x="2205" y="7003"/>
                    <a:pt x="2249" y="7042"/>
                    <a:pt x="2258" y="7089"/>
                  </a:cubicBezTo>
                  <a:lnTo>
                    <a:pt x="2385" y="7796"/>
                  </a:lnTo>
                  <a:cubicBezTo>
                    <a:pt x="2448" y="8102"/>
                    <a:pt x="2596" y="8387"/>
                    <a:pt x="2818" y="8608"/>
                  </a:cubicBezTo>
                  <a:cubicBezTo>
                    <a:pt x="3039" y="8840"/>
                    <a:pt x="3334" y="8999"/>
                    <a:pt x="3662" y="9062"/>
                  </a:cubicBezTo>
                  <a:cubicBezTo>
                    <a:pt x="3735" y="9072"/>
                    <a:pt x="3830" y="9083"/>
                    <a:pt x="3915" y="9083"/>
                  </a:cubicBezTo>
                  <a:cubicBezTo>
                    <a:pt x="3841" y="9262"/>
                    <a:pt x="3714" y="9400"/>
                    <a:pt x="3545" y="9515"/>
                  </a:cubicBezTo>
                  <a:cubicBezTo>
                    <a:pt x="3313" y="9663"/>
                    <a:pt x="3313" y="9895"/>
                    <a:pt x="3324" y="10075"/>
                  </a:cubicBezTo>
                  <a:lnTo>
                    <a:pt x="3324" y="10117"/>
                  </a:lnTo>
                  <a:cubicBezTo>
                    <a:pt x="2501" y="10022"/>
                    <a:pt x="1752" y="9621"/>
                    <a:pt x="1203" y="8999"/>
                  </a:cubicBezTo>
                  <a:cubicBezTo>
                    <a:pt x="645" y="8376"/>
                    <a:pt x="338" y="7574"/>
                    <a:pt x="338" y="6742"/>
                  </a:cubicBezTo>
                  <a:cubicBezTo>
                    <a:pt x="338" y="6414"/>
                    <a:pt x="381" y="6088"/>
                    <a:pt x="476" y="5781"/>
                  </a:cubicBezTo>
                  <a:close/>
                  <a:moveTo>
                    <a:pt x="5191" y="3661"/>
                  </a:moveTo>
                  <a:cubicBezTo>
                    <a:pt x="5560" y="3830"/>
                    <a:pt x="5887" y="4072"/>
                    <a:pt x="6172" y="4358"/>
                  </a:cubicBezTo>
                  <a:lnTo>
                    <a:pt x="6172" y="5096"/>
                  </a:lnTo>
                  <a:cubicBezTo>
                    <a:pt x="6172" y="5275"/>
                    <a:pt x="6046" y="5423"/>
                    <a:pt x="5877" y="5444"/>
                  </a:cubicBezTo>
                  <a:cubicBezTo>
                    <a:pt x="5592" y="5444"/>
                    <a:pt x="5360" y="5676"/>
                    <a:pt x="5360" y="5961"/>
                  </a:cubicBezTo>
                  <a:lnTo>
                    <a:pt x="5360" y="6425"/>
                  </a:lnTo>
                  <a:cubicBezTo>
                    <a:pt x="5360" y="6456"/>
                    <a:pt x="5338" y="6488"/>
                    <a:pt x="5307" y="6499"/>
                  </a:cubicBezTo>
                  <a:cubicBezTo>
                    <a:pt x="5295" y="6507"/>
                    <a:pt x="5283" y="6510"/>
                    <a:pt x="5271" y="6510"/>
                  </a:cubicBezTo>
                  <a:cubicBezTo>
                    <a:pt x="5253" y="6510"/>
                    <a:pt x="5236" y="6501"/>
                    <a:pt x="5223" y="6488"/>
                  </a:cubicBezTo>
                  <a:lnTo>
                    <a:pt x="4917" y="6182"/>
                  </a:lnTo>
                  <a:cubicBezTo>
                    <a:pt x="4832" y="6098"/>
                    <a:pt x="4717" y="6045"/>
                    <a:pt x="4590" y="6045"/>
                  </a:cubicBezTo>
                  <a:lnTo>
                    <a:pt x="4126" y="6045"/>
                  </a:lnTo>
                  <a:cubicBezTo>
                    <a:pt x="3746" y="6045"/>
                    <a:pt x="3451" y="6351"/>
                    <a:pt x="3451" y="6720"/>
                  </a:cubicBezTo>
                  <a:cubicBezTo>
                    <a:pt x="3451" y="6815"/>
                    <a:pt x="3524" y="6889"/>
                    <a:pt x="3608" y="6889"/>
                  </a:cubicBezTo>
                  <a:cubicBezTo>
                    <a:pt x="3651" y="6889"/>
                    <a:pt x="3672" y="6910"/>
                    <a:pt x="3672" y="6931"/>
                  </a:cubicBezTo>
                  <a:cubicBezTo>
                    <a:pt x="3683" y="6953"/>
                    <a:pt x="3683" y="6984"/>
                    <a:pt x="3662" y="7005"/>
                  </a:cubicBezTo>
                  <a:lnTo>
                    <a:pt x="3250" y="7417"/>
                  </a:lnTo>
                  <a:cubicBezTo>
                    <a:pt x="3198" y="7469"/>
                    <a:pt x="3187" y="7543"/>
                    <a:pt x="3208" y="7607"/>
                  </a:cubicBezTo>
                  <a:cubicBezTo>
                    <a:pt x="3240" y="7670"/>
                    <a:pt x="3292" y="7701"/>
                    <a:pt x="3366" y="7701"/>
                  </a:cubicBezTo>
                  <a:cubicBezTo>
                    <a:pt x="3482" y="7701"/>
                    <a:pt x="3577" y="7807"/>
                    <a:pt x="3577" y="7923"/>
                  </a:cubicBezTo>
                  <a:cubicBezTo>
                    <a:pt x="3577" y="8018"/>
                    <a:pt x="3598" y="8113"/>
                    <a:pt x="3608" y="8144"/>
                  </a:cubicBezTo>
                  <a:cubicBezTo>
                    <a:pt x="3683" y="8313"/>
                    <a:pt x="3852" y="8418"/>
                    <a:pt x="4030" y="8418"/>
                  </a:cubicBezTo>
                  <a:lnTo>
                    <a:pt x="5392" y="8418"/>
                  </a:lnTo>
                  <a:cubicBezTo>
                    <a:pt x="5549" y="8418"/>
                    <a:pt x="5697" y="8472"/>
                    <a:pt x="5814" y="8587"/>
                  </a:cubicBezTo>
                  <a:cubicBezTo>
                    <a:pt x="6014" y="8767"/>
                    <a:pt x="6014" y="8915"/>
                    <a:pt x="6014" y="9241"/>
                  </a:cubicBezTo>
                  <a:cubicBezTo>
                    <a:pt x="6014" y="9252"/>
                    <a:pt x="6003" y="9262"/>
                    <a:pt x="6003" y="9283"/>
                  </a:cubicBezTo>
                  <a:cubicBezTo>
                    <a:pt x="5687" y="9569"/>
                    <a:pt x="5317" y="9790"/>
                    <a:pt x="4917" y="9937"/>
                  </a:cubicBezTo>
                  <a:cubicBezTo>
                    <a:pt x="4532" y="10076"/>
                    <a:pt x="4138" y="10149"/>
                    <a:pt x="3735" y="10149"/>
                  </a:cubicBezTo>
                  <a:cubicBezTo>
                    <a:pt x="3707" y="10149"/>
                    <a:pt x="3679" y="10149"/>
                    <a:pt x="3651" y="10148"/>
                  </a:cubicBezTo>
                  <a:lnTo>
                    <a:pt x="3651" y="10075"/>
                  </a:lnTo>
                  <a:cubicBezTo>
                    <a:pt x="3651" y="9916"/>
                    <a:pt x="3651" y="9843"/>
                    <a:pt x="3725" y="9790"/>
                  </a:cubicBezTo>
                  <a:cubicBezTo>
                    <a:pt x="4020" y="9600"/>
                    <a:pt x="4157" y="9358"/>
                    <a:pt x="4231" y="9189"/>
                  </a:cubicBezTo>
                  <a:cubicBezTo>
                    <a:pt x="4273" y="9083"/>
                    <a:pt x="4252" y="8957"/>
                    <a:pt x="4178" y="8872"/>
                  </a:cubicBezTo>
                  <a:cubicBezTo>
                    <a:pt x="4121" y="8787"/>
                    <a:pt x="4031" y="8744"/>
                    <a:pt x="3936" y="8744"/>
                  </a:cubicBezTo>
                  <a:cubicBezTo>
                    <a:pt x="3926" y="8744"/>
                    <a:pt x="3915" y="8745"/>
                    <a:pt x="3904" y="8746"/>
                  </a:cubicBezTo>
                  <a:cubicBezTo>
                    <a:pt x="3641" y="8746"/>
                    <a:pt x="3376" y="8650"/>
                    <a:pt x="3155" y="8472"/>
                  </a:cubicBezTo>
                  <a:cubicBezTo>
                    <a:pt x="2923" y="8282"/>
                    <a:pt x="2765" y="8029"/>
                    <a:pt x="2722" y="7733"/>
                  </a:cubicBezTo>
                  <a:lnTo>
                    <a:pt x="2586" y="7026"/>
                  </a:lnTo>
                  <a:cubicBezTo>
                    <a:pt x="2548" y="6819"/>
                    <a:pt x="2368" y="6671"/>
                    <a:pt x="2158" y="6671"/>
                  </a:cubicBezTo>
                  <a:cubicBezTo>
                    <a:pt x="2132" y="6671"/>
                    <a:pt x="2106" y="6674"/>
                    <a:pt x="2079" y="6678"/>
                  </a:cubicBezTo>
                  <a:cubicBezTo>
                    <a:pt x="1953" y="6699"/>
                    <a:pt x="1847" y="6773"/>
                    <a:pt x="1784" y="6878"/>
                  </a:cubicBezTo>
                  <a:cubicBezTo>
                    <a:pt x="1710" y="6995"/>
                    <a:pt x="1700" y="7131"/>
                    <a:pt x="1742" y="7258"/>
                  </a:cubicBezTo>
                  <a:lnTo>
                    <a:pt x="1942" y="7818"/>
                  </a:lnTo>
                  <a:cubicBezTo>
                    <a:pt x="1974" y="7902"/>
                    <a:pt x="1932" y="7986"/>
                    <a:pt x="1847" y="8018"/>
                  </a:cubicBezTo>
                  <a:cubicBezTo>
                    <a:pt x="1834" y="8021"/>
                    <a:pt x="1821" y="8023"/>
                    <a:pt x="1808" y="8023"/>
                  </a:cubicBezTo>
                  <a:cubicBezTo>
                    <a:pt x="1748" y="8023"/>
                    <a:pt x="1694" y="7985"/>
                    <a:pt x="1668" y="7933"/>
                  </a:cubicBezTo>
                  <a:lnTo>
                    <a:pt x="1414" y="7279"/>
                  </a:lnTo>
                  <a:cubicBezTo>
                    <a:pt x="1362" y="7142"/>
                    <a:pt x="1330" y="6995"/>
                    <a:pt x="1330" y="6847"/>
                  </a:cubicBezTo>
                  <a:lnTo>
                    <a:pt x="1330" y="6130"/>
                  </a:lnTo>
                  <a:cubicBezTo>
                    <a:pt x="1330" y="5750"/>
                    <a:pt x="1024" y="5444"/>
                    <a:pt x="645" y="5444"/>
                  </a:cubicBezTo>
                  <a:lnTo>
                    <a:pt x="592" y="5444"/>
                  </a:lnTo>
                  <a:cubicBezTo>
                    <a:pt x="919" y="4663"/>
                    <a:pt x="1520" y="4030"/>
                    <a:pt x="2290" y="3661"/>
                  </a:cubicBezTo>
                  <a:cubicBezTo>
                    <a:pt x="2617" y="4136"/>
                    <a:pt x="3155" y="4421"/>
                    <a:pt x="3746" y="4421"/>
                  </a:cubicBezTo>
                  <a:cubicBezTo>
                    <a:pt x="4326" y="4421"/>
                    <a:pt x="4864" y="4136"/>
                    <a:pt x="5191" y="3661"/>
                  </a:cubicBezTo>
                  <a:close/>
                  <a:moveTo>
                    <a:pt x="3746" y="1"/>
                  </a:moveTo>
                  <a:cubicBezTo>
                    <a:pt x="3630" y="1"/>
                    <a:pt x="3524" y="43"/>
                    <a:pt x="3451" y="127"/>
                  </a:cubicBezTo>
                  <a:cubicBezTo>
                    <a:pt x="3250" y="328"/>
                    <a:pt x="2849" y="750"/>
                    <a:pt x="2522" y="1256"/>
                  </a:cubicBezTo>
                  <a:cubicBezTo>
                    <a:pt x="2469" y="1341"/>
                    <a:pt x="2490" y="1446"/>
                    <a:pt x="2565" y="1488"/>
                  </a:cubicBezTo>
                  <a:cubicBezTo>
                    <a:pt x="2591" y="1508"/>
                    <a:pt x="2618" y="1515"/>
                    <a:pt x="2645" y="1515"/>
                  </a:cubicBezTo>
                  <a:cubicBezTo>
                    <a:pt x="2661" y="1515"/>
                    <a:pt x="2676" y="1513"/>
                    <a:pt x="2691" y="1509"/>
                  </a:cubicBezTo>
                  <a:cubicBezTo>
                    <a:pt x="2733" y="1509"/>
                    <a:pt x="2776" y="1477"/>
                    <a:pt x="2797" y="1446"/>
                  </a:cubicBezTo>
                  <a:cubicBezTo>
                    <a:pt x="3113" y="950"/>
                    <a:pt x="3493" y="560"/>
                    <a:pt x="3683" y="359"/>
                  </a:cubicBezTo>
                  <a:cubicBezTo>
                    <a:pt x="3704" y="349"/>
                    <a:pt x="3725" y="338"/>
                    <a:pt x="3746" y="338"/>
                  </a:cubicBezTo>
                  <a:cubicBezTo>
                    <a:pt x="3767" y="338"/>
                    <a:pt x="3788" y="349"/>
                    <a:pt x="3798" y="359"/>
                  </a:cubicBezTo>
                  <a:lnTo>
                    <a:pt x="3809" y="370"/>
                  </a:lnTo>
                  <a:cubicBezTo>
                    <a:pt x="4126" y="687"/>
                    <a:pt x="5160" y="1784"/>
                    <a:pt x="5160" y="2691"/>
                  </a:cubicBezTo>
                  <a:cubicBezTo>
                    <a:pt x="5160" y="3460"/>
                    <a:pt x="4527" y="4083"/>
                    <a:pt x="3746" y="4083"/>
                  </a:cubicBezTo>
                  <a:cubicBezTo>
                    <a:pt x="2954" y="4083"/>
                    <a:pt x="2333" y="3471"/>
                    <a:pt x="2333" y="2691"/>
                  </a:cubicBezTo>
                  <a:cubicBezTo>
                    <a:pt x="2333" y="2469"/>
                    <a:pt x="2396" y="2227"/>
                    <a:pt x="2511" y="1952"/>
                  </a:cubicBezTo>
                  <a:cubicBezTo>
                    <a:pt x="2554" y="1868"/>
                    <a:pt x="2511" y="1773"/>
                    <a:pt x="2427" y="1730"/>
                  </a:cubicBezTo>
                  <a:cubicBezTo>
                    <a:pt x="2406" y="1723"/>
                    <a:pt x="2383" y="1719"/>
                    <a:pt x="2362" y="1719"/>
                  </a:cubicBezTo>
                  <a:cubicBezTo>
                    <a:pt x="2298" y="1719"/>
                    <a:pt x="2237" y="1752"/>
                    <a:pt x="2206" y="1815"/>
                  </a:cubicBezTo>
                  <a:cubicBezTo>
                    <a:pt x="2068" y="2131"/>
                    <a:pt x="1995" y="2427"/>
                    <a:pt x="1995" y="2691"/>
                  </a:cubicBezTo>
                  <a:cubicBezTo>
                    <a:pt x="1995" y="2923"/>
                    <a:pt x="2037" y="3155"/>
                    <a:pt x="2132" y="3366"/>
                  </a:cubicBezTo>
                  <a:cubicBezTo>
                    <a:pt x="1499" y="3671"/>
                    <a:pt x="971" y="4147"/>
                    <a:pt x="592" y="4726"/>
                  </a:cubicBezTo>
                  <a:cubicBezTo>
                    <a:pt x="212" y="5328"/>
                    <a:pt x="1" y="6024"/>
                    <a:pt x="1" y="6742"/>
                  </a:cubicBezTo>
                  <a:cubicBezTo>
                    <a:pt x="1" y="7691"/>
                    <a:pt x="359" y="8598"/>
                    <a:pt x="1014" y="9294"/>
                  </a:cubicBezTo>
                  <a:cubicBezTo>
                    <a:pt x="1362" y="9674"/>
                    <a:pt x="1784" y="9969"/>
                    <a:pt x="2248" y="10169"/>
                  </a:cubicBezTo>
                  <a:cubicBezTo>
                    <a:pt x="2722" y="10380"/>
                    <a:pt x="3229" y="10486"/>
                    <a:pt x="3746" y="10486"/>
                  </a:cubicBezTo>
                  <a:cubicBezTo>
                    <a:pt x="4389" y="10486"/>
                    <a:pt x="5033" y="10307"/>
                    <a:pt x="5592" y="9991"/>
                  </a:cubicBezTo>
                  <a:cubicBezTo>
                    <a:pt x="6151" y="9674"/>
                    <a:pt x="6615" y="9210"/>
                    <a:pt x="6953" y="8661"/>
                  </a:cubicBezTo>
                  <a:cubicBezTo>
                    <a:pt x="6995" y="8577"/>
                    <a:pt x="6974" y="8482"/>
                    <a:pt x="6890" y="8429"/>
                  </a:cubicBezTo>
                  <a:cubicBezTo>
                    <a:pt x="6865" y="8415"/>
                    <a:pt x="6837" y="8408"/>
                    <a:pt x="6808" y="8408"/>
                  </a:cubicBezTo>
                  <a:cubicBezTo>
                    <a:pt x="6752" y="8408"/>
                    <a:pt x="6696" y="8436"/>
                    <a:pt x="6668" y="8493"/>
                  </a:cubicBezTo>
                  <a:cubicBezTo>
                    <a:pt x="6573" y="8650"/>
                    <a:pt x="6457" y="8798"/>
                    <a:pt x="6341" y="8946"/>
                  </a:cubicBezTo>
                  <a:cubicBezTo>
                    <a:pt x="6320" y="8725"/>
                    <a:pt x="6257" y="8545"/>
                    <a:pt x="6046" y="8345"/>
                  </a:cubicBezTo>
                  <a:cubicBezTo>
                    <a:pt x="5866" y="8176"/>
                    <a:pt x="5634" y="8081"/>
                    <a:pt x="5392" y="8081"/>
                  </a:cubicBezTo>
                  <a:lnTo>
                    <a:pt x="4030" y="8081"/>
                  </a:lnTo>
                  <a:cubicBezTo>
                    <a:pt x="3988" y="8081"/>
                    <a:pt x="3946" y="8060"/>
                    <a:pt x="3925" y="8018"/>
                  </a:cubicBezTo>
                  <a:cubicBezTo>
                    <a:pt x="3915" y="7986"/>
                    <a:pt x="3915" y="7954"/>
                    <a:pt x="3915" y="7923"/>
                  </a:cubicBezTo>
                  <a:cubicBezTo>
                    <a:pt x="3915" y="7733"/>
                    <a:pt x="3819" y="7574"/>
                    <a:pt x="3672" y="7469"/>
                  </a:cubicBezTo>
                  <a:lnTo>
                    <a:pt x="3894" y="7237"/>
                  </a:lnTo>
                  <a:cubicBezTo>
                    <a:pt x="3988" y="7142"/>
                    <a:pt x="4030" y="7016"/>
                    <a:pt x="4009" y="6889"/>
                  </a:cubicBezTo>
                  <a:cubicBezTo>
                    <a:pt x="3988" y="6763"/>
                    <a:pt x="3915" y="6657"/>
                    <a:pt x="3798" y="6604"/>
                  </a:cubicBezTo>
                  <a:cubicBezTo>
                    <a:pt x="3852" y="6467"/>
                    <a:pt x="3978" y="6383"/>
                    <a:pt x="4126" y="6383"/>
                  </a:cubicBezTo>
                  <a:lnTo>
                    <a:pt x="4590" y="6383"/>
                  </a:lnTo>
                  <a:cubicBezTo>
                    <a:pt x="4621" y="6383"/>
                    <a:pt x="4653" y="6393"/>
                    <a:pt x="4684" y="6414"/>
                  </a:cubicBezTo>
                  <a:lnTo>
                    <a:pt x="4980" y="6720"/>
                  </a:lnTo>
                  <a:cubicBezTo>
                    <a:pt x="5067" y="6800"/>
                    <a:pt x="5173" y="6844"/>
                    <a:pt x="5282" y="6844"/>
                  </a:cubicBezTo>
                  <a:cubicBezTo>
                    <a:pt x="5333" y="6844"/>
                    <a:pt x="5384" y="6835"/>
                    <a:pt x="5434" y="6815"/>
                  </a:cubicBezTo>
                  <a:cubicBezTo>
                    <a:pt x="5603" y="6742"/>
                    <a:pt x="5697" y="6594"/>
                    <a:pt x="5697" y="6425"/>
                  </a:cubicBezTo>
                  <a:lnTo>
                    <a:pt x="5697" y="5961"/>
                  </a:lnTo>
                  <a:cubicBezTo>
                    <a:pt x="5697" y="5855"/>
                    <a:pt x="5782" y="5771"/>
                    <a:pt x="5877" y="5771"/>
                  </a:cubicBezTo>
                  <a:cubicBezTo>
                    <a:pt x="6182" y="5771"/>
                    <a:pt x="6510" y="5497"/>
                    <a:pt x="6510" y="5096"/>
                  </a:cubicBezTo>
                  <a:lnTo>
                    <a:pt x="6510" y="4758"/>
                  </a:lnTo>
                  <a:cubicBezTo>
                    <a:pt x="6826" y="5201"/>
                    <a:pt x="7037" y="5729"/>
                    <a:pt x="7111" y="6266"/>
                  </a:cubicBezTo>
                  <a:cubicBezTo>
                    <a:pt x="7195" y="6836"/>
                    <a:pt x="7132" y="7427"/>
                    <a:pt x="6921" y="7965"/>
                  </a:cubicBezTo>
                  <a:cubicBezTo>
                    <a:pt x="6900" y="8007"/>
                    <a:pt x="6900" y="8050"/>
                    <a:pt x="6921" y="8092"/>
                  </a:cubicBezTo>
                  <a:cubicBezTo>
                    <a:pt x="6942" y="8134"/>
                    <a:pt x="6974" y="8165"/>
                    <a:pt x="7016" y="8186"/>
                  </a:cubicBezTo>
                  <a:cubicBezTo>
                    <a:pt x="7035" y="8193"/>
                    <a:pt x="7054" y="8197"/>
                    <a:pt x="7073" y="8197"/>
                  </a:cubicBezTo>
                  <a:cubicBezTo>
                    <a:pt x="7140" y="8197"/>
                    <a:pt x="7202" y="8155"/>
                    <a:pt x="7227" y="8081"/>
                  </a:cubicBezTo>
                  <a:cubicBezTo>
                    <a:pt x="7575" y="7216"/>
                    <a:pt x="7565" y="6245"/>
                    <a:pt x="7216" y="5370"/>
                  </a:cubicBezTo>
                  <a:cubicBezTo>
                    <a:pt x="6868" y="4484"/>
                    <a:pt x="6203" y="3777"/>
                    <a:pt x="5349" y="3366"/>
                  </a:cubicBezTo>
                  <a:cubicBezTo>
                    <a:pt x="5444" y="3155"/>
                    <a:pt x="5486" y="2923"/>
                    <a:pt x="5486" y="2691"/>
                  </a:cubicBezTo>
                  <a:cubicBezTo>
                    <a:pt x="5486" y="1678"/>
                    <a:pt x="4484" y="570"/>
                    <a:pt x="4041" y="138"/>
                  </a:cubicBezTo>
                  <a:lnTo>
                    <a:pt x="4030" y="117"/>
                  </a:lnTo>
                  <a:cubicBezTo>
                    <a:pt x="3957" y="43"/>
                    <a:pt x="3852" y="1"/>
                    <a:pt x="374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5"/>
            <p:cNvSpPr/>
            <p:nvPr/>
          </p:nvSpPr>
          <p:spPr>
            <a:xfrm>
              <a:off x="8065507" y="133881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1"/>
                  </a:moveTo>
                  <a:cubicBezTo>
                    <a:pt x="75" y="1"/>
                    <a:pt x="0" y="8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5" y="580"/>
                    <a:pt x="169" y="580"/>
                  </a:cubicBezTo>
                  <a:cubicBezTo>
                    <a:pt x="265" y="580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85"/>
                    <a:pt x="265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5"/>
            <p:cNvSpPr/>
            <p:nvPr/>
          </p:nvSpPr>
          <p:spPr>
            <a:xfrm>
              <a:off x="8106557" y="1343322"/>
              <a:ext cx="47600" cy="51634"/>
            </a:xfrm>
            <a:custGeom>
              <a:avLst/>
              <a:gdLst/>
              <a:ahLst/>
              <a:cxnLst/>
              <a:rect l="l" t="t" r="r" b="b"/>
              <a:pathLst>
                <a:path w="1003" h="1088" extrusionOk="0">
                  <a:moveTo>
                    <a:pt x="497" y="338"/>
                  </a:moveTo>
                  <a:cubicBezTo>
                    <a:pt x="591" y="338"/>
                    <a:pt x="665" y="433"/>
                    <a:pt x="665" y="539"/>
                  </a:cubicBezTo>
                  <a:cubicBezTo>
                    <a:pt x="665" y="654"/>
                    <a:pt x="591" y="750"/>
                    <a:pt x="497" y="750"/>
                  </a:cubicBezTo>
                  <a:cubicBezTo>
                    <a:pt x="412" y="750"/>
                    <a:pt x="338" y="654"/>
                    <a:pt x="338" y="539"/>
                  </a:cubicBezTo>
                  <a:cubicBezTo>
                    <a:pt x="338" y="433"/>
                    <a:pt x="412" y="338"/>
                    <a:pt x="497" y="338"/>
                  </a:cubicBezTo>
                  <a:close/>
                  <a:moveTo>
                    <a:pt x="497" y="0"/>
                  </a:moveTo>
                  <a:cubicBezTo>
                    <a:pt x="222" y="0"/>
                    <a:pt x="0" y="243"/>
                    <a:pt x="0" y="539"/>
                  </a:cubicBezTo>
                  <a:cubicBezTo>
                    <a:pt x="0" y="844"/>
                    <a:pt x="222" y="1087"/>
                    <a:pt x="497" y="1087"/>
                  </a:cubicBezTo>
                  <a:cubicBezTo>
                    <a:pt x="781" y="1087"/>
                    <a:pt x="1003" y="844"/>
                    <a:pt x="1003" y="539"/>
                  </a:cubicBezTo>
                  <a:cubicBezTo>
                    <a:pt x="1003" y="243"/>
                    <a:pt x="781" y="0"/>
                    <a:pt x="497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5"/>
            <p:cNvSpPr/>
            <p:nvPr/>
          </p:nvSpPr>
          <p:spPr>
            <a:xfrm>
              <a:off x="8179167" y="133881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1"/>
                  </a:moveTo>
                  <a:cubicBezTo>
                    <a:pt x="74" y="1"/>
                    <a:pt x="0" y="8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4" y="580"/>
                    <a:pt x="169" y="580"/>
                  </a:cubicBezTo>
                  <a:cubicBezTo>
                    <a:pt x="264" y="580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8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5" name="Google Shape;1885;p45"/>
          <p:cNvGrpSpPr/>
          <p:nvPr/>
        </p:nvGrpSpPr>
        <p:grpSpPr>
          <a:xfrm rot="10564614">
            <a:off x="8196335" y="4041625"/>
            <a:ext cx="371070" cy="354096"/>
            <a:chOff x="740552" y="1212121"/>
            <a:chExt cx="371165" cy="354187"/>
          </a:xfrm>
        </p:grpSpPr>
        <p:sp>
          <p:nvSpPr>
            <p:cNvPr id="1886" name="Google Shape;1886;p45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5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5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5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09C1BE-0B1A-671F-C879-BBBF6BF3672F}"/>
              </a:ext>
            </a:extLst>
          </p:cNvPr>
          <p:cNvSpPr txBox="1"/>
          <p:nvPr/>
        </p:nvSpPr>
        <p:spPr>
          <a:xfrm>
            <a:off x="1174224" y="212986"/>
            <a:ext cx="6848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Câu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 3: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Vì sao khi chạy thi ở các cự li dài, những vận động viên có kinh nghiệm thường chạy sau các vận động viên khác ở phần lớn thời gian, khi gần đến đích mới vượt lên chạy nước rút để về đích.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B29910-BA53-6A81-0AE6-C95320C48D7D}"/>
              </a:ext>
            </a:extLst>
          </p:cNvPr>
          <p:cNvSpPr txBox="1"/>
          <p:nvPr/>
        </p:nvSpPr>
        <p:spPr>
          <a:xfrm>
            <a:off x="1173959" y="1663838"/>
            <a:ext cx="76728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Khi chạy thi ở các cự li dài, những vận động viên có kinh nghiệm thường chạy sau các vận động viên khác ở phần lớn thời gian, khi gần đến đích mới vượt lên chạy nước rút để về đích. Vì: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- Khi chạy có lực cản không khí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- Chạy đầu lực cản không khí lớn, chạy sau các vận động viên khác lực cản không khí sẽ được giảm, vẫn giữ được tốc độ, đỡ tốn sức.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- Dành sức cho đoạn chạy nước rút.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92FC1F2-2827-E965-E0C7-E11A22A90DBA}"/>
              </a:ext>
            </a:extLst>
          </p:cNvPr>
          <p:cNvSpPr txBox="1"/>
          <p:nvPr/>
        </p:nvSpPr>
        <p:spPr>
          <a:xfrm>
            <a:off x="525780" y="17654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Câu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 4: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Tại sao yên xe đạp đua (Hình 45.1) thường cao hơn ghi – đông?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D4D7E7C-C596-C0A6-40A5-565CD461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780" y="176540"/>
            <a:ext cx="3390900" cy="16383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131404-F4A3-8B93-832B-DC641574AE98}"/>
              </a:ext>
            </a:extLst>
          </p:cNvPr>
          <p:cNvSpPr txBox="1"/>
          <p:nvPr/>
        </p:nvSpPr>
        <p:spPr>
          <a:xfrm>
            <a:off x="381000" y="2211025"/>
            <a:ext cx="77571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Yên xe đạp đua (Hình 45.1) thường cao hơn ghi – đông. Vì: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- Khi đi xe có lực cản của không khí, của gió.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- Vận động viên có thể cúi người xuống để làm giảm diện tích cơ thể tiếp xúc với gió, nhờ đó làm giảm được lực cản của không khí.</a:t>
            </a:r>
          </a:p>
        </p:txBody>
      </p:sp>
    </p:spTree>
    <p:extLst>
      <p:ext uri="{BB962C8B-B14F-4D97-AF65-F5344CB8AC3E}">
        <p14:creationId xmlns:p14="http://schemas.microsoft.com/office/powerpoint/2010/main" val="10724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phụ 1">
            <a:extLst>
              <a:ext uri="{FF2B5EF4-FFF2-40B4-BE49-F238E27FC236}">
                <a16:creationId xmlns:a16="http://schemas.microsoft.com/office/drawing/2014/main" id="{E2B11D9B-CA76-FC9F-E944-887468DC2B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A2E837F-20D2-381C-5599-3C7159DC5EA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A5CD759-B517-E2B4-8427-D6094FA51268}"/>
              </a:ext>
            </a:extLst>
          </p:cNvPr>
          <p:cNvSpPr txBox="1"/>
          <p:nvPr/>
        </p:nvSpPr>
        <p:spPr>
          <a:xfrm>
            <a:off x="746760" y="330686"/>
            <a:ext cx="7677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Câu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 5: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Hãy vẽ các mũi tên biểu diễn các lực tác dụng lên hộp bút trong Hình 45.2.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0E329BB-DC9C-7BF9-8D55-9F8ECD13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1243012"/>
            <a:ext cx="73056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/>
          <p:nvPr/>
        </p:nvSpPr>
        <p:spPr>
          <a:xfrm>
            <a:off x="383975" y="23355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3"/>
          <p:cNvSpPr/>
          <p:nvPr/>
        </p:nvSpPr>
        <p:spPr>
          <a:xfrm rot="1704910">
            <a:off x="1572929" y="485474"/>
            <a:ext cx="309149" cy="28326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"/>
          <p:cNvSpPr txBox="1">
            <a:spLocks noGrp="1"/>
          </p:cNvSpPr>
          <p:nvPr>
            <p:ph type="ctrTitle"/>
          </p:nvPr>
        </p:nvSpPr>
        <p:spPr>
          <a:xfrm>
            <a:off x="720000" y="1797763"/>
            <a:ext cx="50874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Bài 45: Lực cản của nước</a:t>
            </a:r>
            <a:endParaRPr dirty="0"/>
          </a:p>
        </p:txBody>
      </p:sp>
      <p:sp>
        <p:nvSpPr>
          <p:cNvPr id="245" name="Google Shape;245;p33"/>
          <p:cNvSpPr/>
          <p:nvPr/>
        </p:nvSpPr>
        <p:spPr>
          <a:xfrm flipH="1">
            <a:off x="7906000" y="3580687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33"/>
          <p:cNvGrpSpPr/>
          <p:nvPr/>
        </p:nvGrpSpPr>
        <p:grpSpPr>
          <a:xfrm flipH="1">
            <a:off x="6241436" y="1232767"/>
            <a:ext cx="2122715" cy="2761125"/>
            <a:chOff x="1049478" y="3111517"/>
            <a:chExt cx="935653" cy="1217052"/>
          </a:xfrm>
        </p:grpSpPr>
        <p:sp>
          <p:nvSpPr>
            <p:cNvPr id="247" name="Google Shape;247;p33"/>
            <p:cNvSpPr/>
            <p:nvPr/>
          </p:nvSpPr>
          <p:spPr>
            <a:xfrm>
              <a:off x="1049478" y="3111517"/>
              <a:ext cx="935653" cy="1217052"/>
            </a:xfrm>
            <a:custGeom>
              <a:avLst/>
              <a:gdLst/>
              <a:ahLst/>
              <a:cxnLst/>
              <a:rect l="l" t="t" r="r" b="b"/>
              <a:pathLst>
                <a:path w="27142" h="35305" extrusionOk="0">
                  <a:moveTo>
                    <a:pt x="10071" y="1"/>
                  </a:moveTo>
                  <a:cubicBezTo>
                    <a:pt x="9877" y="1"/>
                    <a:pt x="9683" y="19"/>
                    <a:pt x="9491" y="55"/>
                  </a:cubicBezTo>
                  <a:cubicBezTo>
                    <a:pt x="9005" y="150"/>
                    <a:pt x="8552" y="351"/>
                    <a:pt x="8161" y="647"/>
                  </a:cubicBezTo>
                  <a:cubicBezTo>
                    <a:pt x="7625" y="272"/>
                    <a:pt x="6988" y="71"/>
                    <a:pt x="6343" y="71"/>
                  </a:cubicBezTo>
                  <a:cubicBezTo>
                    <a:pt x="5971" y="71"/>
                    <a:pt x="5596" y="138"/>
                    <a:pt x="5237" y="277"/>
                  </a:cubicBezTo>
                  <a:cubicBezTo>
                    <a:pt x="4170" y="699"/>
                    <a:pt x="3432" y="1660"/>
                    <a:pt x="3274" y="2768"/>
                  </a:cubicBezTo>
                  <a:cubicBezTo>
                    <a:pt x="3189" y="2789"/>
                    <a:pt x="3115" y="2831"/>
                    <a:pt x="3030" y="2874"/>
                  </a:cubicBezTo>
                  <a:cubicBezTo>
                    <a:pt x="2682" y="3054"/>
                    <a:pt x="2397" y="3338"/>
                    <a:pt x="2197" y="3676"/>
                  </a:cubicBezTo>
                  <a:cubicBezTo>
                    <a:pt x="1922" y="4119"/>
                    <a:pt x="1817" y="4626"/>
                    <a:pt x="1859" y="5207"/>
                  </a:cubicBezTo>
                  <a:cubicBezTo>
                    <a:pt x="1025" y="5534"/>
                    <a:pt x="391" y="6252"/>
                    <a:pt x="201" y="7128"/>
                  </a:cubicBezTo>
                  <a:cubicBezTo>
                    <a:pt x="1" y="8100"/>
                    <a:pt x="391" y="9123"/>
                    <a:pt x="1162" y="9757"/>
                  </a:cubicBezTo>
                  <a:cubicBezTo>
                    <a:pt x="1162" y="9968"/>
                    <a:pt x="1193" y="10190"/>
                    <a:pt x="1278" y="10401"/>
                  </a:cubicBezTo>
                  <a:cubicBezTo>
                    <a:pt x="1489" y="10960"/>
                    <a:pt x="1954" y="11414"/>
                    <a:pt x="2587" y="11657"/>
                  </a:cubicBezTo>
                  <a:cubicBezTo>
                    <a:pt x="2979" y="11815"/>
                    <a:pt x="3401" y="11892"/>
                    <a:pt x="3829" y="11892"/>
                  </a:cubicBezTo>
                  <a:cubicBezTo>
                    <a:pt x="4059" y="11892"/>
                    <a:pt x="4290" y="11870"/>
                    <a:pt x="4519" y="11826"/>
                  </a:cubicBezTo>
                  <a:cubicBezTo>
                    <a:pt x="4625" y="12248"/>
                    <a:pt x="4762" y="12660"/>
                    <a:pt x="4899" y="13061"/>
                  </a:cubicBezTo>
                  <a:cubicBezTo>
                    <a:pt x="4646" y="13167"/>
                    <a:pt x="4403" y="13325"/>
                    <a:pt x="4213" y="13526"/>
                  </a:cubicBezTo>
                  <a:cubicBezTo>
                    <a:pt x="4203" y="13515"/>
                    <a:pt x="4192" y="13515"/>
                    <a:pt x="4181" y="13505"/>
                  </a:cubicBezTo>
                  <a:cubicBezTo>
                    <a:pt x="3910" y="13396"/>
                    <a:pt x="3669" y="13341"/>
                    <a:pt x="3433" y="13341"/>
                  </a:cubicBezTo>
                  <a:cubicBezTo>
                    <a:pt x="3394" y="13341"/>
                    <a:pt x="3355" y="13343"/>
                    <a:pt x="3316" y="13346"/>
                  </a:cubicBezTo>
                  <a:cubicBezTo>
                    <a:pt x="2861" y="13378"/>
                    <a:pt x="2471" y="13620"/>
                    <a:pt x="2239" y="14033"/>
                  </a:cubicBezTo>
                  <a:cubicBezTo>
                    <a:pt x="1986" y="14486"/>
                    <a:pt x="1965" y="15046"/>
                    <a:pt x="2197" y="15701"/>
                  </a:cubicBezTo>
                  <a:cubicBezTo>
                    <a:pt x="2218" y="15764"/>
                    <a:pt x="2249" y="15837"/>
                    <a:pt x="2270" y="15901"/>
                  </a:cubicBezTo>
                  <a:cubicBezTo>
                    <a:pt x="2239" y="15943"/>
                    <a:pt x="2197" y="15996"/>
                    <a:pt x="2165" y="16038"/>
                  </a:cubicBezTo>
                  <a:cubicBezTo>
                    <a:pt x="1922" y="16418"/>
                    <a:pt x="1838" y="16862"/>
                    <a:pt x="1932" y="17294"/>
                  </a:cubicBezTo>
                  <a:cubicBezTo>
                    <a:pt x="2049" y="17854"/>
                    <a:pt x="2387" y="18298"/>
                    <a:pt x="2904" y="18561"/>
                  </a:cubicBezTo>
                  <a:cubicBezTo>
                    <a:pt x="2936" y="18572"/>
                    <a:pt x="2967" y="18593"/>
                    <a:pt x="3009" y="18614"/>
                  </a:cubicBezTo>
                  <a:cubicBezTo>
                    <a:pt x="2629" y="20008"/>
                    <a:pt x="2598" y="21475"/>
                    <a:pt x="2936" y="22847"/>
                  </a:cubicBezTo>
                  <a:cubicBezTo>
                    <a:pt x="2777" y="23048"/>
                    <a:pt x="2650" y="23280"/>
                    <a:pt x="2566" y="23534"/>
                  </a:cubicBezTo>
                  <a:cubicBezTo>
                    <a:pt x="2450" y="23903"/>
                    <a:pt x="2418" y="24315"/>
                    <a:pt x="2471" y="24768"/>
                  </a:cubicBezTo>
                  <a:cubicBezTo>
                    <a:pt x="2566" y="25486"/>
                    <a:pt x="2851" y="26183"/>
                    <a:pt x="3084" y="26711"/>
                  </a:cubicBezTo>
                  <a:cubicBezTo>
                    <a:pt x="3579" y="27820"/>
                    <a:pt x="4266" y="28822"/>
                    <a:pt x="5142" y="29699"/>
                  </a:cubicBezTo>
                  <a:cubicBezTo>
                    <a:pt x="5986" y="30543"/>
                    <a:pt x="7000" y="31250"/>
                    <a:pt x="8076" y="31747"/>
                  </a:cubicBezTo>
                  <a:cubicBezTo>
                    <a:pt x="8203" y="32390"/>
                    <a:pt x="8435" y="33014"/>
                    <a:pt x="8763" y="33584"/>
                  </a:cubicBezTo>
                  <a:cubicBezTo>
                    <a:pt x="9016" y="34037"/>
                    <a:pt x="9322" y="34407"/>
                    <a:pt x="9692" y="34682"/>
                  </a:cubicBezTo>
                  <a:cubicBezTo>
                    <a:pt x="10114" y="34998"/>
                    <a:pt x="10589" y="35188"/>
                    <a:pt x="11107" y="35241"/>
                  </a:cubicBezTo>
                  <a:cubicBezTo>
                    <a:pt x="11476" y="35283"/>
                    <a:pt x="11814" y="35304"/>
                    <a:pt x="12120" y="35304"/>
                  </a:cubicBezTo>
                  <a:cubicBezTo>
                    <a:pt x="12754" y="35304"/>
                    <a:pt x="13302" y="35220"/>
                    <a:pt x="13798" y="35051"/>
                  </a:cubicBezTo>
                  <a:cubicBezTo>
                    <a:pt x="14875" y="34671"/>
                    <a:pt x="15614" y="33889"/>
                    <a:pt x="15888" y="32845"/>
                  </a:cubicBezTo>
                  <a:cubicBezTo>
                    <a:pt x="16163" y="31810"/>
                    <a:pt x="16005" y="30691"/>
                    <a:pt x="15846" y="29836"/>
                  </a:cubicBezTo>
                  <a:cubicBezTo>
                    <a:pt x="15773" y="29488"/>
                    <a:pt x="15688" y="29150"/>
                    <a:pt x="15593" y="28822"/>
                  </a:cubicBezTo>
                  <a:cubicBezTo>
                    <a:pt x="16448" y="28674"/>
                    <a:pt x="17240" y="28463"/>
                    <a:pt x="17979" y="28189"/>
                  </a:cubicBezTo>
                  <a:cubicBezTo>
                    <a:pt x="18116" y="28611"/>
                    <a:pt x="18264" y="29012"/>
                    <a:pt x="18391" y="29340"/>
                  </a:cubicBezTo>
                  <a:cubicBezTo>
                    <a:pt x="18412" y="29403"/>
                    <a:pt x="18443" y="29456"/>
                    <a:pt x="18475" y="29519"/>
                  </a:cubicBezTo>
                  <a:cubicBezTo>
                    <a:pt x="18844" y="30353"/>
                    <a:pt x="19256" y="30955"/>
                    <a:pt x="19763" y="31419"/>
                  </a:cubicBezTo>
                  <a:cubicBezTo>
                    <a:pt x="20397" y="31993"/>
                    <a:pt x="21187" y="32289"/>
                    <a:pt x="22058" y="32289"/>
                  </a:cubicBezTo>
                  <a:cubicBezTo>
                    <a:pt x="22116" y="32289"/>
                    <a:pt x="22175" y="32287"/>
                    <a:pt x="22233" y="32285"/>
                  </a:cubicBezTo>
                  <a:cubicBezTo>
                    <a:pt x="23099" y="32254"/>
                    <a:pt x="23944" y="31968"/>
                    <a:pt x="24587" y="31482"/>
                  </a:cubicBezTo>
                  <a:cubicBezTo>
                    <a:pt x="25368" y="30902"/>
                    <a:pt x="25791" y="30026"/>
                    <a:pt x="25791" y="28939"/>
                  </a:cubicBezTo>
                  <a:cubicBezTo>
                    <a:pt x="25802" y="27904"/>
                    <a:pt x="25537" y="26964"/>
                    <a:pt x="25232" y="26099"/>
                  </a:cubicBezTo>
                  <a:cubicBezTo>
                    <a:pt x="26150" y="23724"/>
                    <a:pt x="27142" y="21052"/>
                    <a:pt x="26900" y="18244"/>
                  </a:cubicBezTo>
                  <a:cubicBezTo>
                    <a:pt x="26857" y="17738"/>
                    <a:pt x="26752" y="16988"/>
                    <a:pt x="26372" y="16302"/>
                  </a:cubicBezTo>
                  <a:cubicBezTo>
                    <a:pt x="26234" y="16048"/>
                    <a:pt x="26002" y="15701"/>
                    <a:pt x="25633" y="15415"/>
                  </a:cubicBezTo>
                  <a:cubicBezTo>
                    <a:pt x="25263" y="15119"/>
                    <a:pt x="24841" y="14972"/>
                    <a:pt x="24408" y="14972"/>
                  </a:cubicBezTo>
                  <a:cubicBezTo>
                    <a:pt x="24123" y="14307"/>
                    <a:pt x="23711" y="13695"/>
                    <a:pt x="23194" y="13135"/>
                  </a:cubicBezTo>
                  <a:cubicBezTo>
                    <a:pt x="22529" y="12428"/>
                    <a:pt x="21727" y="11858"/>
                    <a:pt x="20787" y="11425"/>
                  </a:cubicBezTo>
                  <a:cubicBezTo>
                    <a:pt x="20439" y="11256"/>
                    <a:pt x="20069" y="11119"/>
                    <a:pt x="19679" y="10992"/>
                  </a:cubicBezTo>
                  <a:cubicBezTo>
                    <a:pt x="19689" y="10464"/>
                    <a:pt x="19436" y="9968"/>
                    <a:pt x="18992" y="9704"/>
                  </a:cubicBezTo>
                  <a:cubicBezTo>
                    <a:pt x="18802" y="9588"/>
                    <a:pt x="18581" y="9524"/>
                    <a:pt x="18370" y="9514"/>
                  </a:cubicBezTo>
                  <a:cubicBezTo>
                    <a:pt x="18253" y="9176"/>
                    <a:pt x="18042" y="8785"/>
                    <a:pt x="17589" y="8564"/>
                  </a:cubicBezTo>
                  <a:cubicBezTo>
                    <a:pt x="17396" y="8467"/>
                    <a:pt x="17183" y="8418"/>
                    <a:pt x="16968" y="8418"/>
                  </a:cubicBezTo>
                  <a:cubicBezTo>
                    <a:pt x="16829" y="8418"/>
                    <a:pt x="16690" y="8438"/>
                    <a:pt x="16554" y="8480"/>
                  </a:cubicBezTo>
                  <a:cubicBezTo>
                    <a:pt x="16374" y="8532"/>
                    <a:pt x="16205" y="8617"/>
                    <a:pt x="16057" y="8733"/>
                  </a:cubicBezTo>
                  <a:cubicBezTo>
                    <a:pt x="16036" y="8712"/>
                    <a:pt x="16005" y="8691"/>
                    <a:pt x="15973" y="8670"/>
                  </a:cubicBezTo>
                  <a:cubicBezTo>
                    <a:pt x="15613" y="8410"/>
                    <a:pt x="15191" y="8276"/>
                    <a:pt x="14780" y="8276"/>
                  </a:cubicBezTo>
                  <a:cubicBezTo>
                    <a:pt x="14504" y="8276"/>
                    <a:pt x="14234" y="8336"/>
                    <a:pt x="13988" y="8459"/>
                  </a:cubicBezTo>
                  <a:cubicBezTo>
                    <a:pt x="13936" y="8480"/>
                    <a:pt x="13894" y="8511"/>
                    <a:pt x="13840" y="8543"/>
                  </a:cubicBezTo>
                  <a:cubicBezTo>
                    <a:pt x="13650" y="8194"/>
                    <a:pt x="13450" y="7856"/>
                    <a:pt x="13239" y="7540"/>
                  </a:cubicBezTo>
                  <a:cubicBezTo>
                    <a:pt x="13851" y="7445"/>
                    <a:pt x="14411" y="7086"/>
                    <a:pt x="14727" y="6526"/>
                  </a:cubicBezTo>
                  <a:cubicBezTo>
                    <a:pt x="14992" y="6073"/>
                    <a:pt x="15076" y="5555"/>
                    <a:pt x="14959" y="5038"/>
                  </a:cubicBezTo>
                  <a:cubicBezTo>
                    <a:pt x="14917" y="4827"/>
                    <a:pt x="14844" y="4616"/>
                    <a:pt x="14738" y="4426"/>
                  </a:cubicBezTo>
                  <a:cubicBezTo>
                    <a:pt x="14981" y="3940"/>
                    <a:pt x="15034" y="3380"/>
                    <a:pt x="14886" y="2864"/>
                  </a:cubicBezTo>
                  <a:cubicBezTo>
                    <a:pt x="14748" y="2399"/>
                    <a:pt x="14432" y="1998"/>
                    <a:pt x="14009" y="1723"/>
                  </a:cubicBezTo>
                  <a:cubicBezTo>
                    <a:pt x="13658" y="1495"/>
                    <a:pt x="13247" y="1370"/>
                    <a:pt x="12837" y="1370"/>
                  </a:cubicBezTo>
                  <a:cubicBezTo>
                    <a:pt x="12791" y="1370"/>
                    <a:pt x="12746" y="1371"/>
                    <a:pt x="12700" y="1375"/>
                  </a:cubicBezTo>
                  <a:cubicBezTo>
                    <a:pt x="12489" y="1069"/>
                    <a:pt x="12226" y="816"/>
                    <a:pt x="11919" y="593"/>
                  </a:cubicBezTo>
                  <a:cubicBezTo>
                    <a:pt x="11366" y="203"/>
                    <a:pt x="10720" y="1"/>
                    <a:pt x="10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1078952" y="3140646"/>
              <a:ext cx="811586" cy="944029"/>
            </a:xfrm>
            <a:custGeom>
              <a:avLst/>
              <a:gdLst/>
              <a:ahLst/>
              <a:cxnLst/>
              <a:rect l="l" t="t" r="r" b="b"/>
              <a:pathLst>
                <a:path w="23543" h="27385" extrusionOk="0">
                  <a:moveTo>
                    <a:pt x="8319" y="5903"/>
                  </a:moveTo>
                  <a:cubicBezTo>
                    <a:pt x="8425" y="6040"/>
                    <a:pt x="8552" y="6157"/>
                    <a:pt x="8678" y="6262"/>
                  </a:cubicBezTo>
                  <a:cubicBezTo>
                    <a:pt x="8668" y="6294"/>
                    <a:pt x="8657" y="6326"/>
                    <a:pt x="8657" y="6357"/>
                  </a:cubicBezTo>
                  <a:cubicBezTo>
                    <a:pt x="8647" y="6716"/>
                    <a:pt x="8531" y="7234"/>
                    <a:pt x="8098" y="7297"/>
                  </a:cubicBezTo>
                  <a:cubicBezTo>
                    <a:pt x="8077" y="7300"/>
                    <a:pt x="8056" y="7302"/>
                    <a:pt x="8035" y="7302"/>
                  </a:cubicBezTo>
                  <a:cubicBezTo>
                    <a:pt x="7856" y="7302"/>
                    <a:pt x="7681" y="7189"/>
                    <a:pt x="7549" y="7086"/>
                  </a:cubicBezTo>
                  <a:cubicBezTo>
                    <a:pt x="7412" y="6990"/>
                    <a:pt x="7296" y="6875"/>
                    <a:pt x="7190" y="6758"/>
                  </a:cubicBezTo>
                  <a:cubicBezTo>
                    <a:pt x="7623" y="6558"/>
                    <a:pt x="8014" y="6272"/>
                    <a:pt x="8319" y="5903"/>
                  </a:cubicBezTo>
                  <a:close/>
                  <a:moveTo>
                    <a:pt x="9231" y="413"/>
                  </a:moveTo>
                  <a:cubicBezTo>
                    <a:pt x="9568" y="413"/>
                    <a:pt x="9909" y="501"/>
                    <a:pt x="10220" y="688"/>
                  </a:cubicBezTo>
                  <a:cubicBezTo>
                    <a:pt x="10442" y="815"/>
                    <a:pt x="10653" y="1005"/>
                    <a:pt x="10801" y="1216"/>
                  </a:cubicBezTo>
                  <a:cubicBezTo>
                    <a:pt x="10937" y="1406"/>
                    <a:pt x="11001" y="1702"/>
                    <a:pt x="11202" y="1839"/>
                  </a:cubicBezTo>
                  <a:cubicBezTo>
                    <a:pt x="11267" y="1883"/>
                    <a:pt x="11332" y="1899"/>
                    <a:pt x="11398" y="1899"/>
                  </a:cubicBezTo>
                  <a:cubicBezTo>
                    <a:pt x="11569" y="1899"/>
                    <a:pt x="11744" y="1791"/>
                    <a:pt x="11920" y="1775"/>
                  </a:cubicBezTo>
                  <a:cubicBezTo>
                    <a:pt x="11944" y="1773"/>
                    <a:pt x="11969" y="1772"/>
                    <a:pt x="11993" y="1772"/>
                  </a:cubicBezTo>
                  <a:cubicBezTo>
                    <a:pt x="12211" y="1772"/>
                    <a:pt x="12423" y="1855"/>
                    <a:pt x="12584" y="1997"/>
                  </a:cubicBezTo>
                  <a:cubicBezTo>
                    <a:pt x="13049" y="2399"/>
                    <a:pt x="12891" y="3127"/>
                    <a:pt x="12394" y="3401"/>
                  </a:cubicBezTo>
                  <a:cubicBezTo>
                    <a:pt x="12257" y="3485"/>
                    <a:pt x="12289" y="3676"/>
                    <a:pt x="12405" y="3750"/>
                  </a:cubicBezTo>
                  <a:cubicBezTo>
                    <a:pt x="12828" y="4024"/>
                    <a:pt x="13039" y="4562"/>
                    <a:pt x="12817" y="5027"/>
                  </a:cubicBezTo>
                  <a:cubicBezTo>
                    <a:pt x="12676" y="5301"/>
                    <a:pt x="12391" y="5465"/>
                    <a:pt x="12102" y="5465"/>
                  </a:cubicBezTo>
                  <a:cubicBezTo>
                    <a:pt x="11935" y="5465"/>
                    <a:pt x="11767" y="5411"/>
                    <a:pt x="11624" y="5291"/>
                  </a:cubicBezTo>
                  <a:cubicBezTo>
                    <a:pt x="11584" y="5256"/>
                    <a:pt x="11541" y="5241"/>
                    <a:pt x="11498" y="5241"/>
                  </a:cubicBezTo>
                  <a:cubicBezTo>
                    <a:pt x="11340" y="5241"/>
                    <a:pt x="11202" y="5453"/>
                    <a:pt x="11360" y="5587"/>
                  </a:cubicBezTo>
                  <a:cubicBezTo>
                    <a:pt x="11392" y="5608"/>
                    <a:pt x="11423" y="5639"/>
                    <a:pt x="11455" y="5660"/>
                  </a:cubicBezTo>
                  <a:cubicBezTo>
                    <a:pt x="11127" y="6061"/>
                    <a:pt x="10632" y="6326"/>
                    <a:pt x="10125" y="6347"/>
                  </a:cubicBezTo>
                  <a:cubicBezTo>
                    <a:pt x="10104" y="6348"/>
                    <a:pt x="10083" y="6348"/>
                    <a:pt x="10062" y="6348"/>
                  </a:cubicBezTo>
                  <a:cubicBezTo>
                    <a:pt x="9503" y="6348"/>
                    <a:pt x="8951" y="6077"/>
                    <a:pt x="8615" y="5639"/>
                  </a:cubicBezTo>
                  <a:cubicBezTo>
                    <a:pt x="8605" y="5618"/>
                    <a:pt x="8584" y="5608"/>
                    <a:pt x="8563" y="5597"/>
                  </a:cubicBezTo>
                  <a:cubicBezTo>
                    <a:pt x="8605" y="5533"/>
                    <a:pt x="8647" y="5470"/>
                    <a:pt x="8678" y="5407"/>
                  </a:cubicBezTo>
                  <a:cubicBezTo>
                    <a:pt x="8765" y="5255"/>
                    <a:pt x="8629" y="5118"/>
                    <a:pt x="8494" y="5118"/>
                  </a:cubicBezTo>
                  <a:cubicBezTo>
                    <a:pt x="8432" y="5118"/>
                    <a:pt x="8370" y="5147"/>
                    <a:pt x="8330" y="5217"/>
                  </a:cubicBezTo>
                  <a:cubicBezTo>
                    <a:pt x="7813" y="6104"/>
                    <a:pt x="6831" y="6653"/>
                    <a:pt x="5818" y="6653"/>
                  </a:cubicBezTo>
                  <a:cubicBezTo>
                    <a:pt x="5807" y="6610"/>
                    <a:pt x="5807" y="6568"/>
                    <a:pt x="5797" y="6526"/>
                  </a:cubicBezTo>
                  <a:cubicBezTo>
                    <a:pt x="5779" y="6429"/>
                    <a:pt x="5680" y="6384"/>
                    <a:pt x="5593" y="6384"/>
                  </a:cubicBezTo>
                  <a:cubicBezTo>
                    <a:pt x="5576" y="6384"/>
                    <a:pt x="5559" y="6386"/>
                    <a:pt x="5543" y="6389"/>
                  </a:cubicBezTo>
                  <a:cubicBezTo>
                    <a:pt x="5427" y="6420"/>
                    <a:pt x="5396" y="6537"/>
                    <a:pt x="5417" y="6642"/>
                  </a:cubicBezTo>
                  <a:cubicBezTo>
                    <a:pt x="5586" y="7560"/>
                    <a:pt x="5206" y="8532"/>
                    <a:pt x="4519" y="9155"/>
                  </a:cubicBezTo>
                  <a:cubicBezTo>
                    <a:pt x="4435" y="9239"/>
                    <a:pt x="4097" y="9524"/>
                    <a:pt x="4097" y="9524"/>
                  </a:cubicBezTo>
                  <a:cubicBezTo>
                    <a:pt x="3745" y="9704"/>
                    <a:pt x="3359" y="9800"/>
                    <a:pt x="2969" y="9800"/>
                  </a:cubicBezTo>
                  <a:cubicBezTo>
                    <a:pt x="2785" y="9800"/>
                    <a:pt x="2601" y="9779"/>
                    <a:pt x="2419" y="9735"/>
                  </a:cubicBezTo>
                  <a:cubicBezTo>
                    <a:pt x="2133" y="9662"/>
                    <a:pt x="1849" y="9535"/>
                    <a:pt x="1680" y="9292"/>
                  </a:cubicBezTo>
                  <a:cubicBezTo>
                    <a:pt x="1521" y="9070"/>
                    <a:pt x="1490" y="8754"/>
                    <a:pt x="1669" y="8553"/>
                  </a:cubicBezTo>
                  <a:cubicBezTo>
                    <a:pt x="1764" y="8426"/>
                    <a:pt x="1711" y="8257"/>
                    <a:pt x="1563" y="8215"/>
                  </a:cubicBezTo>
                  <a:cubicBezTo>
                    <a:pt x="887" y="8004"/>
                    <a:pt x="423" y="7244"/>
                    <a:pt x="571" y="6547"/>
                  </a:cubicBezTo>
                  <a:cubicBezTo>
                    <a:pt x="706" y="5892"/>
                    <a:pt x="1350" y="5404"/>
                    <a:pt x="2008" y="5404"/>
                  </a:cubicBezTo>
                  <a:cubicBezTo>
                    <a:pt x="2071" y="5404"/>
                    <a:pt x="2134" y="5409"/>
                    <a:pt x="2196" y="5418"/>
                  </a:cubicBezTo>
                  <a:cubicBezTo>
                    <a:pt x="2207" y="5419"/>
                    <a:pt x="2218" y="5420"/>
                    <a:pt x="2229" y="5420"/>
                  </a:cubicBezTo>
                  <a:cubicBezTo>
                    <a:pt x="2365" y="5420"/>
                    <a:pt x="2488" y="5301"/>
                    <a:pt x="2440" y="5164"/>
                  </a:cubicBezTo>
                  <a:cubicBezTo>
                    <a:pt x="2271" y="4668"/>
                    <a:pt x="2133" y="4130"/>
                    <a:pt x="2334" y="3623"/>
                  </a:cubicBezTo>
                  <a:cubicBezTo>
                    <a:pt x="2465" y="3303"/>
                    <a:pt x="2775" y="3034"/>
                    <a:pt x="3115" y="3034"/>
                  </a:cubicBezTo>
                  <a:cubicBezTo>
                    <a:pt x="3212" y="3034"/>
                    <a:pt x="3312" y="3056"/>
                    <a:pt x="3411" y="3105"/>
                  </a:cubicBezTo>
                  <a:cubicBezTo>
                    <a:pt x="3443" y="3122"/>
                    <a:pt x="3475" y="3130"/>
                    <a:pt x="3506" y="3130"/>
                  </a:cubicBezTo>
                  <a:cubicBezTo>
                    <a:pt x="3631" y="3130"/>
                    <a:pt x="3738" y="3008"/>
                    <a:pt x="3696" y="2873"/>
                  </a:cubicBezTo>
                  <a:cubicBezTo>
                    <a:pt x="3442" y="1923"/>
                    <a:pt x="3939" y="910"/>
                    <a:pt x="4868" y="583"/>
                  </a:cubicBezTo>
                  <a:cubicBezTo>
                    <a:pt x="5077" y="507"/>
                    <a:pt x="5289" y="471"/>
                    <a:pt x="5498" y="471"/>
                  </a:cubicBezTo>
                  <a:cubicBezTo>
                    <a:pt x="6135" y="471"/>
                    <a:pt x="6738" y="803"/>
                    <a:pt x="7095" y="1343"/>
                  </a:cubicBezTo>
                  <a:cubicBezTo>
                    <a:pt x="7063" y="1485"/>
                    <a:pt x="7184" y="1597"/>
                    <a:pt x="7300" y="1597"/>
                  </a:cubicBezTo>
                  <a:cubicBezTo>
                    <a:pt x="7340" y="1597"/>
                    <a:pt x="7379" y="1583"/>
                    <a:pt x="7412" y="1554"/>
                  </a:cubicBezTo>
                  <a:cubicBezTo>
                    <a:pt x="7486" y="1522"/>
                    <a:pt x="7538" y="1448"/>
                    <a:pt x="7538" y="1364"/>
                  </a:cubicBezTo>
                  <a:cubicBezTo>
                    <a:pt x="7911" y="760"/>
                    <a:pt x="8563" y="413"/>
                    <a:pt x="9231" y="413"/>
                  </a:cubicBezTo>
                  <a:close/>
                  <a:moveTo>
                    <a:pt x="13924" y="8673"/>
                  </a:moveTo>
                  <a:cubicBezTo>
                    <a:pt x="14126" y="8673"/>
                    <a:pt x="14338" y="8776"/>
                    <a:pt x="14485" y="8902"/>
                  </a:cubicBezTo>
                  <a:cubicBezTo>
                    <a:pt x="14749" y="9134"/>
                    <a:pt x="14897" y="9472"/>
                    <a:pt x="15044" y="9777"/>
                  </a:cubicBezTo>
                  <a:cubicBezTo>
                    <a:pt x="15073" y="9841"/>
                    <a:pt x="15144" y="9873"/>
                    <a:pt x="15214" y="9873"/>
                  </a:cubicBezTo>
                  <a:cubicBezTo>
                    <a:pt x="15271" y="9873"/>
                    <a:pt x="15328" y="9852"/>
                    <a:pt x="15361" y="9809"/>
                  </a:cubicBezTo>
                  <a:cubicBezTo>
                    <a:pt x="15509" y="9619"/>
                    <a:pt x="15593" y="9408"/>
                    <a:pt x="15699" y="9207"/>
                  </a:cubicBezTo>
                  <a:cubicBezTo>
                    <a:pt x="15765" y="9066"/>
                    <a:pt x="15915" y="8816"/>
                    <a:pt x="16104" y="8816"/>
                  </a:cubicBezTo>
                  <a:cubicBezTo>
                    <a:pt x="16127" y="8816"/>
                    <a:pt x="16150" y="8819"/>
                    <a:pt x="16174" y="8827"/>
                  </a:cubicBezTo>
                  <a:cubicBezTo>
                    <a:pt x="16364" y="8902"/>
                    <a:pt x="16396" y="9324"/>
                    <a:pt x="16406" y="9482"/>
                  </a:cubicBezTo>
                  <a:cubicBezTo>
                    <a:pt x="16438" y="9756"/>
                    <a:pt x="16427" y="10021"/>
                    <a:pt x="16375" y="10295"/>
                  </a:cubicBezTo>
                  <a:cubicBezTo>
                    <a:pt x="16348" y="10437"/>
                    <a:pt x="16459" y="10535"/>
                    <a:pt x="16573" y="10535"/>
                  </a:cubicBezTo>
                  <a:cubicBezTo>
                    <a:pt x="16637" y="10535"/>
                    <a:pt x="16702" y="10504"/>
                    <a:pt x="16744" y="10432"/>
                  </a:cubicBezTo>
                  <a:cubicBezTo>
                    <a:pt x="16828" y="10284"/>
                    <a:pt x="16934" y="10168"/>
                    <a:pt x="17081" y="10073"/>
                  </a:cubicBezTo>
                  <a:cubicBezTo>
                    <a:pt x="17153" y="10019"/>
                    <a:pt x="17307" y="9913"/>
                    <a:pt x="17423" y="9913"/>
                  </a:cubicBezTo>
                  <a:cubicBezTo>
                    <a:pt x="17445" y="9913"/>
                    <a:pt x="17465" y="9917"/>
                    <a:pt x="17483" y="9925"/>
                  </a:cubicBezTo>
                  <a:cubicBezTo>
                    <a:pt x="17578" y="9967"/>
                    <a:pt x="17588" y="10105"/>
                    <a:pt x="17567" y="10189"/>
                  </a:cubicBezTo>
                  <a:cubicBezTo>
                    <a:pt x="17525" y="10358"/>
                    <a:pt x="17367" y="10485"/>
                    <a:pt x="17250" y="10601"/>
                  </a:cubicBezTo>
                  <a:cubicBezTo>
                    <a:pt x="17240" y="10612"/>
                    <a:pt x="17229" y="10633"/>
                    <a:pt x="17219" y="10643"/>
                  </a:cubicBezTo>
                  <a:cubicBezTo>
                    <a:pt x="16503" y="10529"/>
                    <a:pt x="15776" y="10483"/>
                    <a:pt x="15049" y="10483"/>
                  </a:cubicBezTo>
                  <a:cubicBezTo>
                    <a:pt x="14564" y="10483"/>
                    <a:pt x="14079" y="10504"/>
                    <a:pt x="13598" y="10537"/>
                  </a:cubicBezTo>
                  <a:lnTo>
                    <a:pt x="13556" y="10537"/>
                  </a:lnTo>
                  <a:cubicBezTo>
                    <a:pt x="13461" y="10021"/>
                    <a:pt x="13091" y="9134"/>
                    <a:pt x="13630" y="8764"/>
                  </a:cubicBezTo>
                  <a:cubicBezTo>
                    <a:pt x="13719" y="8700"/>
                    <a:pt x="13820" y="8673"/>
                    <a:pt x="13924" y="8673"/>
                  </a:cubicBezTo>
                  <a:close/>
                  <a:moveTo>
                    <a:pt x="9048" y="6495"/>
                  </a:moveTo>
                  <a:cubicBezTo>
                    <a:pt x="9359" y="6655"/>
                    <a:pt x="9718" y="6749"/>
                    <a:pt x="10080" y="6749"/>
                  </a:cubicBezTo>
                  <a:cubicBezTo>
                    <a:pt x="10098" y="6749"/>
                    <a:pt x="10117" y="6748"/>
                    <a:pt x="10135" y="6748"/>
                  </a:cubicBezTo>
                  <a:cubicBezTo>
                    <a:pt x="10367" y="6737"/>
                    <a:pt x="10590" y="6685"/>
                    <a:pt x="10801" y="6600"/>
                  </a:cubicBezTo>
                  <a:cubicBezTo>
                    <a:pt x="11381" y="7370"/>
                    <a:pt x="11877" y="8194"/>
                    <a:pt x="12289" y="9059"/>
                  </a:cubicBezTo>
                  <a:cubicBezTo>
                    <a:pt x="12004" y="9186"/>
                    <a:pt x="11719" y="9303"/>
                    <a:pt x="11434" y="9429"/>
                  </a:cubicBezTo>
                  <a:cubicBezTo>
                    <a:pt x="11339" y="9472"/>
                    <a:pt x="11265" y="9566"/>
                    <a:pt x="11307" y="9683"/>
                  </a:cubicBezTo>
                  <a:cubicBezTo>
                    <a:pt x="11332" y="9759"/>
                    <a:pt x="11413" y="9822"/>
                    <a:pt x="11498" y="9822"/>
                  </a:cubicBezTo>
                  <a:cubicBezTo>
                    <a:pt x="11519" y="9822"/>
                    <a:pt x="11540" y="9818"/>
                    <a:pt x="11561" y="9809"/>
                  </a:cubicBezTo>
                  <a:lnTo>
                    <a:pt x="12447" y="9429"/>
                  </a:lnTo>
                  <a:cubicBezTo>
                    <a:pt x="12616" y="9809"/>
                    <a:pt x="12764" y="10200"/>
                    <a:pt x="12891" y="10591"/>
                  </a:cubicBezTo>
                  <a:lnTo>
                    <a:pt x="11941" y="10685"/>
                  </a:lnTo>
                  <a:cubicBezTo>
                    <a:pt x="11866" y="10696"/>
                    <a:pt x="11814" y="10738"/>
                    <a:pt x="11782" y="10781"/>
                  </a:cubicBezTo>
                  <a:cubicBezTo>
                    <a:pt x="9872" y="11161"/>
                    <a:pt x="8003" y="11889"/>
                    <a:pt x="6440" y="13061"/>
                  </a:cubicBezTo>
                  <a:cubicBezTo>
                    <a:pt x="6261" y="13198"/>
                    <a:pt x="6092" y="13335"/>
                    <a:pt x="5923" y="13472"/>
                  </a:cubicBezTo>
                  <a:cubicBezTo>
                    <a:pt x="5691" y="12998"/>
                    <a:pt x="5480" y="12512"/>
                    <a:pt x="5290" y="12005"/>
                  </a:cubicBezTo>
                  <a:cubicBezTo>
                    <a:pt x="5607" y="11921"/>
                    <a:pt x="5923" y="11804"/>
                    <a:pt x="6219" y="11667"/>
                  </a:cubicBezTo>
                  <a:cubicBezTo>
                    <a:pt x="6314" y="11625"/>
                    <a:pt x="6388" y="11530"/>
                    <a:pt x="6356" y="11414"/>
                  </a:cubicBezTo>
                  <a:cubicBezTo>
                    <a:pt x="6331" y="11338"/>
                    <a:pt x="6251" y="11275"/>
                    <a:pt x="6166" y="11275"/>
                  </a:cubicBezTo>
                  <a:cubicBezTo>
                    <a:pt x="6145" y="11275"/>
                    <a:pt x="6123" y="11279"/>
                    <a:pt x="6102" y="11287"/>
                  </a:cubicBezTo>
                  <a:cubicBezTo>
                    <a:pt x="5797" y="11424"/>
                    <a:pt x="5480" y="11541"/>
                    <a:pt x="5163" y="11625"/>
                  </a:cubicBezTo>
                  <a:cubicBezTo>
                    <a:pt x="4931" y="10971"/>
                    <a:pt x="4751" y="10284"/>
                    <a:pt x="4614" y="9598"/>
                  </a:cubicBezTo>
                  <a:cubicBezTo>
                    <a:pt x="5396" y="8996"/>
                    <a:pt x="5849" y="8036"/>
                    <a:pt x="5849" y="7054"/>
                  </a:cubicBezTo>
                  <a:cubicBezTo>
                    <a:pt x="6166" y="7054"/>
                    <a:pt x="6493" y="7001"/>
                    <a:pt x="6799" y="6906"/>
                  </a:cubicBezTo>
                  <a:cubicBezTo>
                    <a:pt x="6958" y="7107"/>
                    <a:pt x="7137" y="7286"/>
                    <a:pt x="7348" y="7445"/>
                  </a:cubicBezTo>
                  <a:cubicBezTo>
                    <a:pt x="7556" y="7592"/>
                    <a:pt x="7793" y="7704"/>
                    <a:pt x="8047" y="7704"/>
                  </a:cubicBezTo>
                  <a:cubicBezTo>
                    <a:pt x="8102" y="7704"/>
                    <a:pt x="8157" y="7698"/>
                    <a:pt x="8214" y="7687"/>
                  </a:cubicBezTo>
                  <a:cubicBezTo>
                    <a:pt x="8478" y="7624"/>
                    <a:pt x="8699" y="7434"/>
                    <a:pt x="8847" y="7212"/>
                  </a:cubicBezTo>
                  <a:cubicBezTo>
                    <a:pt x="8974" y="6990"/>
                    <a:pt x="9027" y="6748"/>
                    <a:pt x="9048" y="6495"/>
                  </a:cubicBezTo>
                  <a:close/>
                  <a:moveTo>
                    <a:pt x="15115" y="10878"/>
                  </a:moveTo>
                  <a:cubicBezTo>
                    <a:pt x="16148" y="10878"/>
                    <a:pt x="17177" y="10975"/>
                    <a:pt x="18179" y="11255"/>
                  </a:cubicBezTo>
                  <a:cubicBezTo>
                    <a:pt x="18306" y="11287"/>
                    <a:pt x="18433" y="11330"/>
                    <a:pt x="18549" y="11372"/>
                  </a:cubicBezTo>
                  <a:cubicBezTo>
                    <a:pt x="18549" y="11382"/>
                    <a:pt x="18559" y="11393"/>
                    <a:pt x="18559" y="11414"/>
                  </a:cubicBezTo>
                  <a:cubicBezTo>
                    <a:pt x="18718" y="11942"/>
                    <a:pt x="17989" y="12100"/>
                    <a:pt x="17620" y="12100"/>
                  </a:cubicBezTo>
                  <a:cubicBezTo>
                    <a:pt x="17525" y="12100"/>
                    <a:pt x="17430" y="12100"/>
                    <a:pt x="17335" y="12090"/>
                  </a:cubicBezTo>
                  <a:cubicBezTo>
                    <a:pt x="17247" y="12087"/>
                    <a:pt x="17159" y="12085"/>
                    <a:pt x="17071" y="12085"/>
                  </a:cubicBezTo>
                  <a:cubicBezTo>
                    <a:pt x="16777" y="12085"/>
                    <a:pt x="16484" y="12112"/>
                    <a:pt x="16216" y="12259"/>
                  </a:cubicBezTo>
                  <a:cubicBezTo>
                    <a:pt x="15847" y="12459"/>
                    <a:pt x="15688" y="12829"/>
                    <a:pt x="15456" y="13155"/>
                  </a:cubicBezTo>
                  <a:cubicBezTo>
                    <a:pt x="15277" y="13416"/>
                    <a:pt x="15010" y="13582"/>
                    <a:pt x="14710" y="13582"/>
                  </a:cubicBezTo>
                  <a:cubicBezTo>
                    <a:pt x="14620" y="13582"/>
                    <a:pt x="14527" y="13567"/>
                    <a:pt x="14432" y="13536"/>
                  </a:cubicBezTo>
                  <a:cubicBezTo>
                    <a:pt x="14031" y="13388"/>
                    <a:pt x="13883" y="12944"/>
                    <a:pt x="13693" y="12607"/>
                  </a:cubicBezTo>
                  <a:cubicBezTo>
                    <a:pt x="13482" y="12226"/>
                    <a:pt x="13186" y="11931"/>
                    <a:pt x="12743" y="11836"/>
                  </a:cubicBezTo>
                  <a:cubicBezTo>
                    <a:pt x="12645" y="11817"/>
                    <a:pt x="12546" y="11808"/>
                    <a:pt x="12447" y="11808"/>
                  </a:cubicBezTo>
                  <a:cubicBezTo>
                    <a:pt x="12111" y="11808"/>
                    <a:pt x="11778" y="11911"/>
                    <a:pt x="11476" y="12058"/>
                  </a:cubicBezTo>
                  <a:cubicBezTo>
                    <a:pt x="11064" y="12269"/>
                    <a:pt x="10663" y="12702"/>
                    <a:pt x="10188" y="12702"/>
                  </a:cubicBezTo>
                  <a:cubicBezTo>
                    <a:pt x="10176" y="12702"/>
                    <a:pt x="10164" y="12703"/>
                    <a:pt x="10152" y="12703"/>
                  </a:cubicBezTo>
                  <a:cubicBezTo>
                    <a:pt x="9900" y="12703"/>
                    <a:pt x="9648" y="12606"/>
                    <a:pt x="9396" y="12585"/>
                  </a:cubicBezTo>
                  <a:cubicBezTo>
                    <a:pt x="9366" y="12583"/>
                    <a:pt x="9337" y="12582"/>
                    <a:pt x="9308" y="12582"/>
                  </a:cubicBezTo>
                  <a:cubicBezTo>
                    <a:pt x="9078" y="12582"/>
                    <a:pt x="8864" y="12654"/>
                    <a:pt x="8668" y="12775"/>
                  </a:cubicBezTo>
                  <a:cubicBezTo>
                    <a:pt x="8436" y="12913"/>
                    <a:pt x="8225" y="13124"/>
                    <a:pt x="7960" y="13209"/>
                  </a:cubicBezTo>
                  <a:cubicBezTo>
                    <a:pt x="7906" y="13223"/>
                    <a:pt x="7851" y="13234"/>
                    <a:pt x="7797" y="13234"/>
                  </a:cubicBezTo>
                  <a:cubicBezTo>
                    <a:pt x="7737" y="13234"/>
                    <a:pt x="7678" y="13221"/>
                    <a:pt x="7623" y="13188"/>
                  </a:cubicBezTo>
                  <a:cubicBezTo>
                    <a:pt x="7549" y="13145"/>
                    <a:pt x="7475" y="13040"/>
                    <a:pt x="7517" y="12944"/>
                  </a:cubicBezTo>
                  <a:cubicBezTo>
                    <a:pt x="7538" y="12892"/>
                    <a:pt x="7549" y="12850"/>
                    <a:pt x="7538" y="12808"/>
                  </a:cubicBezTo>
                  <a:cubicBezTo>
                    <a:pt x="8541" y="12195"/>
                    <a:pt x="9639" y="11741"/>
                    <a:pt x="10769" y="11435"/>
                  </a:cubicBezTo>
                  <a:cubicBezTo>
                    <a:pt x="11233" y="11308"/>
                    <a:pt x="11698" y="11203"/>
                    <a:pt x="12173" y="11118"/>
                  </a:cubicBezTo>
                  <a:cubicBezTo>
                    <a:pt x="12215" y="11107"/>
                    <a:pt x="12257" y="11086"/>
                    <a:pt x="12279" y="11055"/>
                  </a:cubicBezTo>
                  <a:cubicBezTo>
                    <a:pt x="13218" y="10959"/>
                    <a:pt x="14168" y="10878"/>
                    <a:pt x="15115" y="10878"/>
                  </a:cubicBezTo>
                  <a:close/>
                  <a:moveTo>
                    <a:pt x="4728" y="13335"/>
                  </a:moveTo>
                  <a:cubicBezTo>
                    <a:pt x="5034" y="13335"/>
                    <a:pt x="5329" y="13545"/>
                    <a:pt x="5427" y="13831"/>
                  </a:cubicBezTo>
                  <a:cubicBezTo>
                    <a:pt x="5438" y="13863"/>
                    <a:pt x="5448" y="13884"/>
                    <a:pt x="5459" y="13905"/>
                  </a:cubicBezTo>
                  <a:cubicBezTo>
                    <a:pt x="4657" y="14687"/>
                    <a:pt x="3981" y="15595"/>
                    <a:pt x="3495" y="16608"/>
                  </a:cubicBezTo>
                  <a:cubicBezTo>
                    <a:pt x="3463" y="16608"/>
                    <a:pt x="3432" y="16608"/>
                    <a:pt x="3400" y="16618"/>
                  </a:cubicBezTo>
                  <a:cubicBezTo>
                    <a:pt x="3273" y="16664"/>
                    <a:pt x="3133" y="16691"/>
                    <a:pt x="2994" y="16691"/>
                  </a:cubicBezTo>
                  <a:cubicBezTo>
                    <a:pt x="2717" y="16691"/>
                    <a:pt x="2450" y="16583"/>
                    <a:pt x="2323" y="16301"/>
                  </a:cubicBezTo>
                  <a:cubicBezTo>
                    <a:pt x="2260" y="16143"/>
                    <a:pt x="2271" y="15953"/>
                    <a:pt x="2386" y="15827"/>
                  </a:cubicBezTo>
                  <a:cubicBezTo>
                    <a:pt x="2460" y="15745"/>
                    <a:pt x="2578" y="15682"/>
                    <a:pt x="2695" y="15682"/>
                  </a:cubicBezTo>
                  <a:cubicBezTo>
                    <a:pt x="2730" y="15682"/>
                    <a:pt x="2765" y="15688"/>
                    <a:pt x="2799" y="15700"/>
                  </a:cubicBezTo>
                  <a:cubicBezTo>
                    <a:pt x="2826" y="15712"/>
                    <a:pt x="2855" y="15718"/>
                    <a:pt x="2883" y="15718"/>
                  </a:cubicBezTo>
                  <a:cubicBezTo>
                    <a:pt x="3028" y="15718"/>
                    <a:pt x="3160" y="15574"/>
                    <a:pt x="3062" y="15415"/>
                  </a:cubicBezTo>
                  <a:cubicBezTo>
                    <a:pt x="2893" y="15172"/>
                    <a:pt x="2724" y="14919"/>
                    <a:pt x="2598" y="14655"/>
                  </a:cubicBezTo>
                  <a:cubicBezTo>
                    <a:pt x="2503" y="14433"/>
                    <a:pt x="2397" y="14159"/>
                    <a:pt x="2440" y="13916"/>
                  </a:cubicBezTo>
                  <a:cubicBezTo>
                    <a:pt x="2462" y="13787"/>
                    <a:pt x="2531" y="13744"/>
                    <a:pt x="2617" y="13744"/>
                  </a:cubicBezTo>
                  <a:cubicBezTo>
                    <a:pt x="2735" y="13744"/>
                    <a:pt x="2885" y="13824"/>
                    <a:pt x="2989" y="13873"/>
                  </a:cubicBezTo>
                  <a:cubicBezTo>
                    <a:pt x="3263" y="14000"/>
                    <a:pt x="3495" y="14159"/>
                    <a:pt x="3717" y="14359"/>
                  </a:cubicBezTo>
                  <a:cubicBezTo>
                    <a:pt x="3752" y="14391"/>
                    <a:pt x="3798" y="14405"/>
                    <a:pt x="3845" y="14405"/>
                  </a:cubicBezTo>
                  <a:cubicBezTo>
                    <a:pt x="3955" y="14405"/>
                    <a:pt x="4069" y="14326"/>
                    <a:pt x="4054" y="14201"/>
                  </a:cubicBezTo>
                  <a:cubicBezTo>
                    <a:pt x="3991" y="13842"/>
                    <a:pt x="4202" y="13451"/>
                    <a:pt x="4561" y="13356"/>
                  </a:cubicBezTo>
                  <a:cubicBezTo>
                    <a:pt x="4616" y="13342"/>
                    <a:pt x="4672" y="13335"/>
                    <a:pt x="4728" y="13335"/>
                  </a:cubicBezTo>
                  <a:close/>
                  <a:moveTo>
                    <a:pt x="22169" y="15164"/>
                  </a:moveTo>
                  <a:cubicBezTo>
                    <a:pt x="22328" y="15164"/>
                    <a:pt x="22486" y="15194"/>
                    <a:pt x="22634" y="15257"/>
                  </a:cubicBezTo>
                  <a:cubicBezTo>
                    <a:pt x="23035" y="16692"/>
                    <a:pt x="22835" y="18286"/>
                    <a:pt x="22413" y="19701"/>
                  </a:cubicBezTo>
                  <a:cubicBezTo>
                    <a:pt x="21906" y="21369"/>
                    <a:pt x="21041" y="22952"/>
                    <a:pt x="19805" y="24188"/>
                  </a:cubicBezTo>
                  <a:cubicBezTo>
                    <a:pt x="19077" y="24927"/>
                    <a:pt x="18233" y="25486"/>
                    <a:pt x="17304" y="25908"/>
                  </a:cubicBezTo>
                  <a:cubicBezTo>
                    <a:pt x="16638" y="25117"/>
                    <a:pt x="16332" y="24040"/>
                    <a:pt x="16511" y="23015"/>
                  </a:cubicBezTo>
                  <a:cubicBezTo>
                    <a:pt x="16596" y="22530"/>
                    <a:pt x="16776" y="22055"/>
                    <a:pt x="17050" y="21643"/>
                  </a:cubicBezTo>
                  <a:cubicBezTo>
                    <a:pt x="17314" y="21221"/>
                    <a:pt x="17715" y="20894"/>
                    <a:pt x="17926" y="20440"/>
                  </a:cubicBezTo>
                  <a:cubicBezTo>
                    <a:pt x="18148" y="19954"/>
                    <a:pt x="18085" y="19447"/>
                    <a:pt x="18085" y="18930"/>
                  </a:cubicBezTo>
                  <a:cubicBezTo>
                    <a:pt x="18085" y="18487"/>
                    <a:pt x="18169" y="18012"/>
                    <a:pt x="18602" y="17790"/>
                  </a:cubicBezTo>
                  <a:cubicBezTo>
                    <a:pt x="18961" y="17600"/>
                    <a:pt x="19394" y="17579"/>
                    <a:pt x="19784" y="17463"/>
                  </a:cubicBezTo>
                  <a:cubicBezTo>
                    <a:pt x="20185" y="17326"/>
                    <a:pt x="20513" y="17072"/>
                    <a:pt x="20682" y="16671"/>
                  </a:cubicBezTo>
                  <a:cubicBezTo>
                    <a:pt x="20872" y="16228"/>
                    <a:pt x="20924" y="15742"/>
                    <a:pt x="21346" y="15436"/>
                  </a:cubicBezTo>
                  <a:cubicBezTo>
                    <a:pt x="21579" y="15265"/>
                    <a:pt x="21875" y="15164"/>
                    <a:pt x="22169" y="15164"/>
                  </a:cubicBezTo>
                  <a:close/>
                  <a:moveTo>
                    <a:pt x="3771" y="20071"/>
                  </a:moveTo>
                  <a:cubicBezTo>
                    <a:pt x="4221" y="20071"/>
                    <a:pt x="4665" y="20306"/>
                    <a:pt x="4910" y="20725"/>
                  </a:cubicBezTo>
                  <a:cubicBezTo>
                    <a:pt x="5121" y="21105"/>
                    <a:pt x="5227" y="21538"/>
                    <a:pt x="5501" y="21875"/>
                  </a:cubicBezTo>
                  <a:cubicBezTo>
                    <a:pt x="5720" y="22152"/>
                    <a:pt x="6034" y="22369"/>
                    <a:pt x="6389" y="22369"/>
                  </a:cubicBezTo>
                  <a:cubicBezTo>
                    <a:pt x="6426" y="22369"/>
                    <a:pt x="6465" y="22366"/>
                    <a:pt x="6504" y="22361"/>
                  </a:cubicBezTo>
                  <a:cubicBezTo>
                    <a:pt x="6905" y="22298"/>
                    <a:pt x="7158" y="21907"/>
                    <a:pt x="7549" y="21854"/>
                  </a:cubicBezTo>
                  <a:cubicBezTo>
                    <a:pt x="7577" y="21851"/>
                    <a:pt x="7604" y="21849"/>
                    <a:pt x="7631" y="21849"/>
                  </a:cubicBezTo>
                  <a:cubicBezTo>
                    <a:pt x="8059" y="21849"/>
                    <a:pt x="8338" y="22310"/>
                    <a:pt x="8457" y="22668"/>
                  </a:cubicBezTo>
                  <a:cubicBezTo>
                    <a:pt x="8594" y="23090"/>
                    <a:pt x="8636" y="23533"/>
                    <a:pt x="8816" y="23934"/>
                  </a:cubicBezTo>
                  <a:cubicBezTo>
                    <a:pt x="8974" y="24325"/>
                    <a:pt x="9248" y="24599"/>
                    <a:pt x="9618" y="24789"/>
                  </a:cubicBezTo>
                  <a:cubicBezTo>
                    <a:pt x="10051" y="25021"/>
                    <a:pt x="10515" y="25169"/>
                    <a:pt x="10769" y="25634"/>
                  </a:cubicBezTo>
                  <a:cubicBezTo>
                    <a:pt x="10980" y="26056"/>
                    <a:pt x="10927" y="26563"/>
                    <a:pt x="10663" y="26943"/>
                  </a:cubicBezTo>
                  <a:cubicBezTo>
                    <a:pt x="10041" y="26900"/>
                    <a:pt x="9428" y="26816"/>
                    <a:pt x="8826" y="26679"/>
                  </a:cubicBezTo>
                  <a:cubicBezTo>
                    <a:pt x="7064" y="26278"/>
                    <a:pt x="5342" y="25359"/>
                    <a:pt x="4277" y="23860"/>
                  </a:cubicBezTo>
                  <a:cubicBezTo>
                    <a:pt x="3527" y="22815"/>
                    <a:pt x="3147" y="21538"/>
                    <a:pt x="3104" y="20261"/>
                  </a:cubicBezTo>
                  <a:cubicBezTo>
                    <a:pt x="3311" y="20132"/>
                    <a:pt x="3542" y="20071"/>
                    <a:pt x="3771" y="20071"/>
                  </a:cubicBezTo>
                  <a:close/>
                  <a:moveTo>
                    <a:pt x="18972" y="11520"/>
                  </a:moveTo>
                  <a:cubicBezTo>
                    <a:pt x="20270" y="12036"/>
                    <a:pt x="21463" y="12892"/>
                    <a:pt x="22160" y="14106"/>
                  </a:cubicBezTo>
                  <a:cubicBezTo>
                    <a:pt x="22286" y="14338"/>
                    <a:pt x="22402" y="14570"/>
                    <a:pt x="22487" y="14802"/>
                  </a:cubicBezTo>
                  <a:cubicBezTo>
                    <a:pt x="22381" y="14783"/>
                    <a:pt x="22274" y="14774"/>
                    <a:pt x="22168" y="14774"/>
                  </a:cubicBezTo>
                  <a:cubicBezTo>
                    <a:pt x="21518" y="14774"/>
                    <a:pt x="20877" y="15125"/>
                    <a:pt x="20586" y="15742"/>
                  </a:cubicBezTo>
                  <a:cubicBezTo>
                    <a:pt x="20386" y="16175"/>
                    <a:pt x="20365" y="16735"/>
                    <a:pt x="19890" y="16977"/>
                  </a:cubicBezTo>
                  <a:cubicBezTo>
                    <a:pt x="19499" y="17188"/>
                    <a:pt x="19035" y="17188"/>
                    <a:pt x="18613" y="17347"/>
                  </a:cubicBezTo>
                  <a:cubicBezTo>
                    <a:pt x="18158" y="17516"/>
                    <a:pt x="17853" y="17854"/>
                    <a:pt x="17736" y="18328"/>
                  </a:cubicBezTo>
                  <a:cubicBezTo>
                    <a:pt x="17620" y="18856"/>
                    <a:pt x="17757" y="19395"/>
                    <a:pt x="17673" y="19912"/>
                  </a:cubicBezTo>
                  <a:cubicBezTo>
                    <a:pt x="17578" y="20472"/>
                    <a:pt x="17124" y="20841"/>
                    <a:pt x="16807" y="21284"/>
                  </a:cubicBezTo>
                  <a:cubicBezTo>
                    <a:pt x="16480" y="21739"/>
                    <a:pt x="16258" y="22255"/>
                    <a:pt x="16142" y="22794"/>
                  </a:cubicBezTo>
                  <a:cubicBezTo>
                    <a:pt x="15910" y="23955"/>
                    <a:pt x="16206" y="25148"/>
                    <a:pt x="16924" y="26077"/>
                  </a:cubicBezTo>
                  <a:cubicBezTo>
                    <a:pt x="16279" y="26341"/>
                    <a:pt x="15593" y="26541"/>
                    <a:pt x="14897" y="26679"/>
                  </a:cubicBezTo>
                  <a:cubicBezTo>
                    <a:pt x="13925" y="26869"/>
                    <a:pt x="12922" y="26964"/>
                    <a:pt x="11930" y="26975"/>
                  </a:cubicBezTo>
                  <a:cubicBezTo>
                    <a:pt x="11793" y="26980"/>
                    <a:pt x="11655" y="26982"/>
                    <a:pt x="11518" y="26982"/>
                  </a:cubicBezTo>
                  <a:cubicBezTo>
                    <a:pt x="11381" y="26982"/>
                    <a:pt x="11244" y="26980"/>
                    <a:pt x="11106" y="26975"/>
                  </a:cubicBezTo>
                  <a:cubicBezTo>
                    <a:pt x="11465" y="26257"/>
                    <a:pt x="11296" y="25359"/>
                    <a:pt x="10621" y="24863"/>
                  </a:cubicBezTo>
                  <a:cubicBezTo>
                    <a:pt x="10241" y="24599"/>
                    <a:pt x="9745" y="24504"/>
                    <a:pt x="9428" y="24167"/>
                  </a:cubicBezTo>
                  <a:cubicBezTo>
                    <a:pt x="9079" y="23808"/>
                    <a:pt x="9027" y="23269"/>
                    <a:pt x="8911" y="22815"/>
                  </a:cubicBezTo>
                  <a:cubicBezTo>
                    <a:pt x="8795" y="22361"/>
                    <a:pt x="8615" y="21918"/>
                    <a:pt x="8214" y="21643"/>
                  </a:cubicBezTo>
                  <a:cubicBezTo>
                    <a:pt x="8033" y="21521"/>
                    <a:pt x="7840" y="21464"/>
                    <a:pt x="7647" y="21464"/>
                  </a:cubicBezTo>
                  <a:cubicBezTo>
                    <a:pt x="7423" y="21464"/>
                    <a:pt x="7199" y="21539"/>
                    <a:pt x="6989" y="21675"/>
                  </a:cubicBezTo>
                  <a:cubicBezTo>
                    <a:pt x="6831" y="21770"/>
                    <a:pt x="6673" y="21907"/>
                    <a:pt x="6493" y="21950"/>
                  </a:cubicBezTo>
                  <a:cubicBezTo>
                    <a:pt x="6455" y="21959"/>
                    <a:pt x="6416" y="21964"/>
                    <a:pt x="6379" y="21964"/>
                  </a:cubicBezTo>
                  <a:cubicBezTo>
                    <a:pt x="6171" y="21964"/>
                    <a:pt x="5984" y="21827"/>
                    <a:pt x="5849" y="21675"/>
                  </a:cubicBezTo>
                  <a:cubicBezTo>
                    <a:pt x="5532" y="21305"/>
                    <a:pt x="5448" y="20799"/>
                    <a:pt x="5173" y="20397"/>
                  </a:cubicBezTo>
                  <a:cubicBezTo>
                    <a:pt x="4860" y="19928"/>
                    <a:pt x="4315" y="19669"/>
                    <a:pt x="3769" y="19669"/>
                  </a:cubicBezTo>
                  <a:cubicBezTo>
                    <a:pt x="3542" y="19669"/>
                    <a:pt x="3315" y="19713"/>
                    <a:pt x="3104" y="19806"/>
                  </a:cubicBezTo>
                  <a:cubicBezTo>
                    <a:pt x="3115" y="19426"/>
                    <a:pt x="3147" y="19057"/>
                    <a:pt x="3221" y="18687"/>
                  </a:cubicBezTo>
                  <a:cubicBezTo>
                    <a:pt x="3548" y="16946"/>
                    <a:pt x="4509" y="15372"/>
                    <a:pt x="5776" y="14148"/>
                  </a:cubicBezTo>
                  <a:cubicBezTo>
                    <a:pt x="6187" y="13758"/>
                    <a:pt x="6641" y="13399"/>
                    <a:pt x="7116" y="13082"/>
                  </a:cubicBezTo>
                  <a:cubicBezTo>
                    <a:pt x="7158" y="13378"/>
                    <a:pt x="7444" y="13631"/>
                    <a:pt x="7770" y="13641"/>
                  </a:cubicBezTo>
                  <a:cubicBezTo>
                    <a:pt x="8014" y="13641"/>
                    <a:pt x="8235" y="13547"/>
                    <a:pt x="8436" y="13420"/>
                  </a:cubicBezTo>
                  <a:cubicBezTo>
                    <a:pt x="8678" y="13261"/>
                    <a:pt x="8911" y="13019"/>
                    <a:pt x="9206" y="12987"/>
                  </a:cubicBezTo>
                  <a:cubicBezTo>
                    <a:pt x="9241" y="12982"/>
                    <a:pt x="9276" y="12980"/>
                    <a:pt x="9311" y="12980"/>
                  </a:cubicBezTo>
                  <a:cubicBezTo>
                    <a:pt x="9529" y="12980"/>
                    <a:pt x="9745" y="13056"/>
                    <a:pt x="9945" y="13092"/>
                  </a:cubicBezTo>
                  <a:cubicBezTo>
                    <a:pt x="10006" y="13099"/>
                    <a:pt x="10066" y="13102"/>
                    <a:pt x="10125" y="13102"/>
                  </a:cubicBezTo>
                  <a:cubicBezTo>
                    <a:pt x="10343" y="13102"/>
                    <a:pt x="10550" y="13055"/>
                    <a:pt x="10758" y="12955"/>
                  </a:cubicBezTo>
                  <a:cubicBezTo>
                    <a:pt x="11254" y="12723"/>
                    <a:pt x="11655" y="12311"/>
                    <a:pt x="12225" y="12226"/>
                  </a:cubicBezTo>
                  <a:cubicBezTo>
                    <a:pt x="12292" y="12215"/>
                    <a:pt x="12359" y="12209"/>
                    <a:pt x="12427" y="12209"/>
                  </a:cubicBezTo>
                  <a:cubicBezTo>
                    <a:pt x="12605" y="12209"/>
                    <a:pt x="12783" y="12251"/>
                    <a:pt x="12943" y="12343"/>
                  </a:cubicBezTo>
                  <a:cubicBezTo>
                    <a:pt x="13154" y="12459"/>
                    <a:pt x="13271" y="12670"/>
                    <a:pt x="13387" y="12871"/>
                  </a:cubicBezTo>
                  <a:cubicBezTo>
                    <a:pt x="13598" y="13282"/>
                    <a:pt x="13799" y="13704"/>
                    <a:pt x="14242" y="13884"/>
                  </a:cubicBezTo>
                  <a:cubicBezTo>
                    <a:pt x="14394" y="13947"/>
                    <a:pt x="14557" y="13977"/>
                    <a:pt x="14718" y="13977"/>
                  </a:cubicBezTo>
                  <a:cubicBezTo>
                    <a:pt x="14994" y="13977"/>
                    <a:pt x="15268" y="13888"/>
                    <a:pt x="15488" y="13715"/>
                  </a:cubicBezTo>
                  <a:cubicBezTo>
                    <a:pt x="15836" y="13430"/>
                    <a:pt x="15952" y="12934"/>
                    <a:pt x="16321" y="12660"/>
                  </a:cubicBezTo>
                  <a:cubicBezTo>
                    <a:pt x="16525" y="12514"/>
                    <a:pt x="16778" y="12486"/>
                    <a:pt x="17023" y="12486"/>
                  </a:cubicBezTo>
                  <a:cubicBezTo>
                    <a:pt x="17097" y="12486"/>
                    <a:pt x="17170" y="12488"/>
                    <a:pt x="17240" y="12491"/>
                  </a:cubicBezTo>
                  <a:cubicBezTo>
                    <a:pt x="17372" y="12495"/>
                    <a:pt x="17504" y="12502"/>
                    <a:pt x="17635" y="12502"/>
                  </a:cubicBezTo>
                  <a:cubicBezTo>
                    <a:pt x="17808" y="12502"/>
                    <a:pt x="17980" y="12490"/>
                    <a:pt x="18148" y="12449"/>
                  </a:cubicBezTo>
                  <a:cubicBezTo>
                    <a:pt x="18581" y="12343"/>
                    <a:pt x="18972" y="11973"/>
                    <a:pt x="18972" y="11520"/>
                  </a:cubicBezTo>
                  <a:close/>
                  <a:moveTo>
                    <a:pt x="9224" y="1"/>
                  </a:moveTo>
                  <a:cubicBezTo>
                    <a:pt x="9081" y="1"/>
                    <a:pt x="8938" y="15"/>
                    <a:pt x="8795" y="44"/>
                  </a:cubicBezTo>
                  <a:cubicBezTo>
                    <a:pt x="8204" y="150"/>
                    <a:pt x="7676" y="498"/>
                    <a:pt x="7327" y="973"/>
                  </a:cubicBezTo>
                  <a:cubicBezTo>
                    <a:pt x="6883" y="407"/>
                    <a:pt x="6196" y="74"/>
                    <a:pt x="5490" y="74"/>
                  </a:cubicBezTo>
                  <a:cubicBezTo>
                    <a:pt x="5221" y="74"/>
                    <a:pt x="4950" y="122"/>
                    <a:pt x="4688" y="224"/>
                  </a:cubicBezTo>
                  <a:cubicBezTo>
                    <a:pt x="3696" y="604"/>
                    <a:pt x="3125" y="1617"/>
                    <a:pt x="3252" y="2641"/>
                  </a:cubicBezTo>
                  <a:cubicBezTo>
                    <a:pt x="3211" y="2636"/>
                    <a:pt x="3169" y="2634"/>
                    <a:pt x="3128" y="2634"/>
                  </a:cubicBezTo>
                  <a:cubicBezTo>
                    <a:pt x="2698" y="2634"/>
                    <a:pt x="2291" y="2879"/>
                    <a:pt x="2060" y="3264"/>
                  </a:cubicBezTo>
                  <a:cubicBezTo>
                    <a:pt x="1743" y="3802"/>
                    <a:pt x="1806" y="4425"/>
                    <a:pt x="1975" y="5006"/>
                  </a:cubicBezTo>
                  <a:cubicBezTo>
                    <a:pt x="1141" y="5038"/>
                    <a:pt x="349" y="5618"/>
                    <a:pt x="181" y="6452"/>
                  </a:cubicBezTo>
                  <a:cubicBezTo>
                    <a:pt x="1" y="7286"/>
                    <a:pt x="476" y="8152"/>
                    <a:pt x="1225" y="8511"/>
                  </a:cubicBezTo>
                  <a:cubicBezTo>
                    <a:pt x="1131" y="8743"/>
                    <a:pt x="1120" y="9007"/>
                    <a:pt x="1215" y="9260"/>
                  </a:cubicBezTo>
                  <a:cubicBezTo>
                    <a:pt x="1352" y="9630"/>
                    <a:pt x="1680" y="9883"/>
                    <a:pt x="2039" y="10031"/>
                  </a:cubicBezTo>
                  <a:cubicBezTo>
                    <a:pt x="2333" y="10148"/>
                    <a:pt x="2645" y="10203"/>
                    <a:pt x="2958" y="10203"/>
                  </a:cubicBezTo>
                  <a:cubicBezTo>
                    <a:pt x="3408" y="10203"/>
                    <a:pt x="3861" y="10089"/>
                    <a:pt x="4266" y="9883"/>
                  </a:cubicBezTo>
                  <a:cubicBezTo>
                    <a:pt x="4498" y="10992"/>
                    <a:pt x="4857" y="12069"/>
                    <a:pt x="5311" y="13113"/>
                  </a:cubicBezTo>
                  <a:cubicBezTo>
                    <a:pt x="5131" y="13004"/>
                    <a:pt x="4929" y="12941"/>
                    <a:pt x="4717" y="12941"/>
                  </a:cubicBezTo>
                  <a:cubicBezTo>
                    <a:pt x="4641" y="12941"/>
                    <a:pt x="4565" y="12949"/>
                    <a:pt x="4488" y="12965"/>
                  </a:cubicBezTo>
                  <a:cubicBezTo>
                    <a:pt x="4076" y="13061"/>
                    <a:pt x="3759" y="13409"/>
                    <a:pt x="3664" y="13810"/>
                  </a:cubicBezTo>
                  <a:cubicBezTo>
                    <a:pt x="3463" y="13662"/>
                    <a:pt x="3242" y="13547"/>
                    <a:pt x="3010" y="13451"/>
                  </a:cubicBezTo>
                  <a:cubicBezTo>
                    <a:pt x="2864" y="13393"/>
                    <a:pt x="2707" y="13346"/>
                    <a:pt x="2561" y="13346"/>
                  </a:cubicBezTo>
                  <a:cubicBezTo>
                    <a:pt x="2389" y="13346"/>
                    <a:pt x="2231" y="13411"/>
                    <a:pt x="2123" y="13599"/>
                  </a:cubicBezTo>
                  <a:cubicBezTo>
                    <a:pt x="1954" y="13894"/>
                    <a:pt x="2039" y="14274"/>
                    <a:pt x="2144" y="14570"/>
                  </a:cubicBezTo>
                  <a:cubicBezTo>
                    <a:pt x="2229" y="14834"/>
                    <a:pt x="2365" y="15077"/>
                    <a:pt x="2513" y="15309"/>
                  </a:cubicBezTo>
                  <a:cubicBezTo>
                    <a:pt x="2112" y="15404"/>
                    <a:pt x="1806" y="15827"/>
                    <a:pt x="1901" y="16280"/>
                  </a:cubicBezTo>
                  <a:cubicBezTo>
                    <a:pt x="2017" y="16830"/>
                    <a:pt x="2504" y="17090"/>
                    <a:pt x="3001" y="17090"/>
                  </a:cubicBezTo>
                  <a:cubicBezTo>
                    <a:pt x="3096" y="17090"/>
                    <a:pt x="3191" y="17080"/>
                    <a:pt x="3284" y="17061"/>
                  </a:cubicBezTo>
                  <a:lnTo>
                    <a:pt x="3284" y="17061"/>
                  </a:lnTo>
                  <a:cubicBezTo>
                    <a:pt x="3242" y="17188"/>
                    <a:pt x="3189" y="17305"/>
                    <a:pt x="3147" y="17420"/>
                  </a:cubicBezTo>
                  <a:cubicBezTo>
                    <a:pt x="2513" y="19194"/>
                    <a:pt x="2534" y="21221"/>
                    <a:pt x="3294" y="22942"/>
                  </a:cubicBezTo>
                  <a:cubicBezTo>
                    <a:pt x="4065" y="24673"/>
                    <a:pt x="5554" y="25940"/>
                    <a:pt x="7296" y="26626"/>
                  </a:cubicBezTo>
                  <a:cubicBezTo>
                    <a:pt x="8362" y="27048"/>
                    <a:pt x="9492" y="27270"/>
                    <a:pt x="10642" y="27355"/>
                  </a:cubicBezTo>
                  <a:cubicBezTo>
                    <a:pt x="10673" y="27373"/>
                    <a:pt x="10711" y="27384"/>
                    <a:pt x="10749" y="27384"/>
                  </a:cubicBezTo>
                  <a:cubicBezTo>
                    <a:pt x="10777" y="27384"/>
                    <a:pt x="10805" y="27378"/>
                    <a:pt x="10832" y="27365"/>
                  </a:cubicBezTo>
                  <a:cubicBezTo>
                    <a:pt x="11101" y="27378"/>
                    <a:pt x="11370" y="27384"/>
                    <a:pt x="11638" y="27384"/>
                  </a:cubicBezTo>
                  <a:cubicBezTo>
                    <a:pt x="12265" y="27384"/>
                    <a:pt x="12889" y="27351"/>
                    <a:pt x="13503" y="27291"/>
                  </a:cubicBezTo>
                  <a:cubicBezTo>
                    <a:pt x="15509" y="27090"/>
                    <a:pt x="17515" y="26531"/>
                    <a:pt x="19140" y="25307"/>
                  </a:cubicBezTo>
                  <a:cubicBezTo>
                    <a:pt x="20586" y="24209"/>
                    <a:pt x="21674" y="22678"/>
                    <a:pt x="22371" y="21010"/>
                  </a:cubicBezTo>
                  <a:cubicBezTo>
                    <a:pt x="23110" y="19226"/>
                    <a:pt x="23542" y="17146"/>
                    <a:pt x="23046" y="15225"/>
                  </a:cubicBezTo>
                  <a:cubicBezTo>
                    <a:pt x="22582" y="13451"/>
                    <a:pt x="21210" y="12111"/>
                    <a:pt x="19573" y="11340"/>
                  </a:cubicBezTo>
                  <a:cubicBezTo>
                    <a:pt x="18972" y="11065"/>
                    <a:pt x="18338" y="10865"/>
                    <a:pt x="17694" y="10727"/>
                  </a:cubicBezTo>
                  <a:cubicBezTo>
                    <a:pt x="17831" y="10569"/>
                    <a:pt x="17947" y="10401"/>
                    <a:pt x="17968" y="10189"/>
                  </a:cubicBezTo>
                  <a:cubicBezTo>
                    <a:pt x="18000" y="9967"/>
                    <a:pt x="17905" y="9704"/>
                    <a:pt x="17705" y="9587"/>
                  </a:cubicBezTo>
                  <a:cubicBezTo>
                    <a:pt x="17613" y="9533"/>
                    <a:pt x="17516" y="9509"/>
                    <a:pt x="17419" y="9509"/>
                  </a:cubicBezTo>
                  <a:cubicBezTo>
                    <a:pt x="17215" y="9509"/>
                    <a:pt x="17007" y="9613"/>
                    <a:pt x="16828" y="9756"/>
                  </a:cubicBezTo>
                  <a:cubicBezTo>
                    <a:pt x="16818" y="9598"/>
                    <a:pt x="16807" y="9429"/>
                    <a:pt x="16786" y="9271"/>
                  </a:cubicBezTo>
                  <a:cubicBezTo>
                    <a:pt x="16734" y="8975"/>
                    <a:pt x="16649" y="8616"/>
                    <a:pt x="16364" y="8479"/>
                  </a:cubicBezTo>
                  <a:cubicBezTo>
                    <a:pt x="16286" y="8440"/>
                    <a:pt x="16205" y="8423"/>
                    <a:pt x="16125" y="8423"/>
                  </a:cubicBezTo>
                  <a:cubicBezTo>
                    <a:pt x="15920" y="8423"/>
                    <a:pt x="15716" y="8533"/>
                    <a:pt x="15572" y="8669"/>
                  </a:cubicBezTo>
                  <a:cubicBezTo>
                    <a:pt x="15403" y="8838"/>
                    <a:pt x="15329" y="9049"/>
                    <a:pt x="15234" y="9260"/>
                  </a:cubicBezTo>
                  <a:cubicBezTo>
                    <a:pt x="15076" y="8975"/>
                    <a:pt x="14897" y="8701"/>
                    <a:pt x="14632" y="8511"/>
                  </a:cubicBezTo>
                  <a:cubicBezTo>
                    <a:pt x="14430" y="8369"/>
                    <a:pt x="14176" y="8275"/>
                    <a:pt x="13925" y="8275"/>
                  </a:cubicBezTo>
                  <a:cubicBezTo>
                    <a:pt x="13784" y="8275"/>
                    <a:pt x="13643" y="8305"/>
                    <a:pt x="13513" y="8374"/>
                  </a:cubicBezTo>
                  <a:cubicBezTo>
                    <a:pt x="13175" y="8532"/>
                    <a:pt x="13007" y="8891"/>
                    <a:pt x="12964" y="9249"/>
                  </a:cubicBezTo>
                  <a:cubicBezTo>
                    <a:pt x="12954" y="9376"/>
                    <a:pt x="12954" y="9503"/>
                    <a:pt x="12975" y="9630"/>
                  </a:cubicBezTo>
                  <a:cubicBezTo>
                    <a:pt x="12511" y="8500"/>
                    <a:pt x="11909" y="7413"/>
                    <a:pt x="11170" y="6420"/>
                  </a:cubicBezTo>
                  <a:cubicBezTo>
                    <a:pt x="11423" y="6272"/>
                    <a:pt x="11645" y="6072"/>
                    <a:pt x="11824" y="5829"/>
                  </a:cubicBezTo>
                  <a:cubicBezTo>
                    <a:pt x="11917" y="5853"/>
                    <a:pt x="12012" y="5864"/>
                    <a:pt x="12106" y="5864"/>
                  </a:cubicBezTo>
                  <a:cubicBezTo>
                    <a:pt x="12516" y="5864"/>
                    <a:pt x="12919" y="5646"/>
                    <a:pt x="13133" y="5259"/>
                  </a:cubicBezTo>
                  <a:cubicBezTo>
                    <a:pt x="13471" y="4679"/>
                    <a:pt x="13281" y="4013"/>
                    <a:pt x="12828" y="3581"/>
                  </a:cubicBezTo>
                  <a:cubicBezTo>
                    <a:pt x="13186" y="3253"/>
                    <a:pt x="13355" y="2725"/>
                    <a:pt x="13218" y="2251"/>
                  </a:cubicBezTo>
                  <a:cubicBezTo>
                    <a:pt x="13059" y="1736"/>
                    <a:pt x="12520" y="1369"/>
                    <a:pt x="11983" y="1369"/>
                  </a:cubicBezTo>
                  <a:cubicBezTo>
                    <a:pt x="11948" y="1369"/>
                    <a:pt x="11913" y="1371"/>
                    <a:pt x="11877" y="1374"/>
                  </a:cubicBezTo>
                  <a:cubicBezTo>
                    <a:pt x="11803" y="1385"/>
                    <a:pt x="11730" y="1395"/>
                    <a:pt x="11666" y="1416"/>
                  </a:cubicBezTo>
                  <a:cubicBezTo>
                    <a:pt x="11616" y="1427"/>
                    <a:pt x="11512" y="1492"/>
                    <a:pt x="11455" y="1492"/>
                  </a:cubicBezTo>
                  <a:cubicBezTo>
                    <a:pt x="11451" y="1492"/>
                    <a:pt x="11448" y="1491"/>
                    <a:pt x="11444" y="1491"/>
                  </a:cubicBezTo>
                  <a:cubicBezTo>
                    <a:pt x="11360" y="1480"/>
                    <a:pt x="11254" y="1174"/>
                    <a:pt x="11202" y="1100"/>
                  </a:cubicBezTo>
                  <a:cubicBezTo>
                    <a:pt x="11043" y="836"/>
                    <a:pt x="10822" y="614"/>
                    <a:pt x="10579" y="435"/>
                  </a:cubicBezTo>
                  <a:cubicBezTo>
                    <a:pt x="10172" y="159"/>
                    <a:pt x="9703" y="1"/>
                    <a:pt x="9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1641960" y="3663390"/>
              <a:ext cx="231104" cy="370407"/>
            </a:xfrm>
            <a:custGeom>
              <a:avLst/>
              <a:gdLst/>
              <a:ahLst/>
              <a:cxnLst/>
              <a:rect l="l" t="t" r="r" b="b"/>
              <a:pathLst>
                <a:path w="6704" h="10745" extrusionOk="0">
                  <a:moveTo>
                    <a:pt x="5837" y="0"/>
                  </a:moveTo>
                  <a:cubicBezTo>
                    <a:pt x="5543" y="0"/>
                    <a:pt x="5247" y="101"/>
                    <a:pt x="5014" y="272"/>
                  </a:cubicBezTo>
                  <a:cubicBezTo>
                    <a:pt x="4592" y="578"/>
                    <a:pt x="4540" y="1064"/>
                    <a:pt x="4350" y="1507"/>
                  </a:cubicBezTo>
                  <a:cubicBezTo>
                    <a:pt x="4181" y="1908"/>
                    <a:pt x="3853" y="2162"/>
                    <a:pt x="3452" y="2299"/>
                  </a:cubicBezTo>
                  <a:cubicBezTo>
                    <a:pt x="3062" y="2415"/>
                    <a:pt x="2629" y="2436"/>
                    <a:pt x="2270" y="2626"/>
                  </a:cubicBezTo>
                  <a:cubicBezTo>
                    <a:pt x="1837" y="2848"/>
                    <a:pt x="1753" y="3323"/>
                    <a:pt x="1753" y="3766"/>
                  </a:cubicBezTo>
                  <a:cubicBezTo>
                    <a:pt x="1753" y="4273"/>
                    <a:pt x="1816" y="4790"/>
                    <a:pt x="1594" y="5276"/>
                  </a:cubicBezTo>
                  <a:cubicBezTo>
                    <a:pt x="1383" y="5730"/>
                    <a:pt x="982" y="6057"/>
                    <a:pt x="718" y="6479"/>
                  </a:cubicBezTo>
                  <a:cubicBezTo>
                    <a:pt x="444" y="6891"/>
                    <a:pt x="264" y="7366"/>
                    <a:pt x="179" y="7851"/>
                  </a:cubicBezTo>
                  <a:cubicBezTo>
                    <a:pt x="0" y="8876"/>
                    <a:pt x="306" y="9953"/>
                    <a:pt x="972" y="10744"/>
                  </a:cubicBezTo>
                  <a:cubicBezTo>
                    <a:pt x="1890" y="10322"/>
                    <a:pt x="2745" y="9763"/>
                    <a:pt x="3473" y="9024"/>
                  </a:cubicBezTo>
                  <a:cubicBezTo>
                    <a:pt x="4709" y="7788"/>
                    <a:pt x="5584" y="6205"/>
                    <a:pt x="6081" y="4537"/>
                  </a:cubicBezTo>
                  <a:cubicBezTo>
                    <a:pt x="6503" y="3122"/>
                    <a:pt x="6703" y="1528"/>
                    <a:pt x="6302" y="93"/>
                  </a:cubicBezTo>
                  <a:cubicBezTo>
                    <a:pt x="6154" y="30"/>
                    <a:pt x="5996" y="0"/>
                    <a:pt x="58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1185955" y="3832548"/>
              <a:ext cx="271505" cy="236895"/>
            </a:xfrm>
            <a:custGeom>
              <a:avLst/>
              <a:gdLst/>
              <a:ahLst/>
              <a:cxnLst/>
              <a:rect l="l" t="t" r="r" b="b"/>
              <a:pathLst>
                <a:path w="7876" h="6872" extrusionOk="0">
                  <a:moveTo>
                    <a:pt x="667" y="0"/>
                  </a:moveTo>
                  <a:cubicBezTo>
                    <a:pt x="438" y="0"/>
                    <a:pt x="207" y="61"/>
                    <a:pt x="0" y="190"/>
                  </a:cubicBezTo>
                  <a:cubicBezTo>
                    <a:pt x="43" y="1467"/>
                    <a:pt x="423" y="2744"/>
                    <a:pt x="1173" y="3789"/>
                  </a:cubicBezTo>
                  <a:cubicBezTo>
                    <a:pt x="2238" y="5288"/>
                    <a:pt x="3960" y="6207"/>
                    <a:pt x="5722" y="6608"/>
                  </a:cubicBezTo>
                  <a:cubicBezTo>
                    <a:pt x="6324" y="6756"/>
                    <a:pt x="6937" y="6829"/>
                    <a:pt x="7559" y="6872"/>
                  </a:cubicBezTo>
                  <a:cubicBezTo>
                    <a:pt x="7823" y="6492"/>
                    <a:pt x="7876" y="5985"/>
                    <a:pt x="7665" y="5563"/>
                  </a:cubicBezTo>
                  <a:cubicBezTo>
                    <a:pt x="7422" y="5098"/>
                    <a:pt x="6947" y="4950"/>
                    <a:pt x="6514" y="4718"/>
                  </a:cubicBezTo>
                  <a:cubicBezTo>
                    <a:pt x="6144" y="4528"/>
                    <a:pt x="5870" y="4254"/>
                    <a:pt x="5712" y="3863"/>
                  </a:cubicBezTo>
                  <a:cubicBezTo>
                    <a:pt x="5532" y="3462"/>
                    <a:pt x="5490" y="3019"/>
                    <a:pt x="5353" y="2597"/>
                  </a:cubicBezTo>
                  <a:cubicBezTo>
                    <a:pt x="5234" y="2239"/>
                    <a:pt x="4955" y="1778"/>
                    <a:pt x="4527" y="1778"/>
                  </a:cubicBezTo>
                  <a:cubicBezTo>
                    <a:pt x="4500" y="1778"/>
                    <a:pt x="4473" y="1780"/>
                    <a:pt x="4445" y="1783"/>
                  </a:cubicBezTo>
                  <a:cubicBezTo>
                    <a:pt x="4054" y="1836"/>
                    <a:pt x="3801" y="2227"/>
                    <a:pt x="3400" y="2290"/>
                  </a:cubicBezTo>
                  <a:cubicBezTo>
                    <a:pt x="3361" y="2295"/>
                    <a:pt x="3322" y="2298"/>
                    <a:pt x="3285" y="2298"/>
                  </a:cubicBezTo>
                  <a:cubicBezTo>
                    <a:pt x="2930" y="2298"/>
                    <a:pt x="2616" y="2081"/>
                    <a:pt x="2397" y="1804"/>
                  </a:cubicBezTo>
                  <a:cubicBezTo>
                    <a:pt x="2123" y="1467"/>
                    <a:pt x="2017" y="1034"/>
                    <a:pt x="1806" y="654"/>
                  </a:cubicBezTo>
                  <a:cubicBezTo>
                    <a:pt x="1561" y="235"/>
                    <a:pt x="1117" y="0"/>
                    <a:pt x="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1157550" y="3600305"/>
              <a:ext cx="109588" cy="115724"/>
            </a:xfrm>
            <a:custGeom>
              <a:avLst/>
              <a:gdLst/>
              <a:ahLst/>
              <a:cxnLst/>
              <a:rect l="l" t="t" r="r" b="b"/>
              <a:pathLst>
                <a:path w="3179" h="3357" extrusionOk="0">
                  <a:moveTo>
                    <a:pt x="2448" y="1"/>
                  </a:moveTo>
                  <a:cubicBezTo>
                    <a:pt x="2392" y="1"/>
                    <a:pt x="2336" y="8"/>
                    <a:pt x="2281" y="22"/>
                  </a:cubicBezTo>
                  <a:cubicBezTo>
                    <a:pt x="2281" y="22"/>
                    <a:pt x="2271" y="33"/>
                    <a:pt x="2260" y="33"/>
                  </a:cubicBezTo>
                  <a:cubicBezTo>
                    <a:pt x="2208" y="44"/>
                    <a:pt x="2155" y="75"/>
                    <a:pt x="2102" y="107"/>
                  </a:cubicBezTo>
                  <a:cubicBezTo>
                    <a:pt x="2007" y="170"/>
                    <a:pt x="1922" y="255"/>
                    <a:pt x="1870" y="360"/>
                  </a:cubicBezTo>
                  <a:cubicBezTo>
                    <a:pt x="1828" y="413"/>
                    <a:pt x="1807" y="476"/>
                    <a:pt x="1796" y="539"/>
                  </a:cubicBezTo>
                  <a:cubicBezTo>
                    <a:pt x="1764" y="645"/>
                    <a:pt x="1753" y="761"/>
                    <a:pt x="1774" y="867"/>
                  </a:cubicBezTo>
                  <a:cubicBezTo>
                    <a:pt x="1789" y="992"/>
                    <a:pt x="1675" y="1071"/>
                    <a:pt x="1565" y="1071"/>
                  </a:cubicBezTo>
                  <a:cubicBezTo>
                    <a:pt x="1518" y="1071"/>
                    <a:pt x="1472" y="1057"/>
                    <a:pt x="1437" y="1025"/>
                  </a:cubicBezTo>
                  <a:cubicBezTo>
                    <a:pt x="1300" y="898"/>
                    <a:pt x="1162" y="793"/>
                    <a:pt x="1004" y="708"/>
                  </a:cubicBezTo>
                  <a:cubicBezTo>
                    <a:pt x="909" y="645"/>
                    <a:pt x="814" y="593"/>
                    <a:pt x="719" y="539"/>
                  </a:cubicBezTo>
                  <a:lnTo>
                    <a:pt x="709" y="539"/>
                  </a:lnTo>
                  <a:cubicBezTo>
                    <a:pt x="603" y="490"/>
                    <a:pt x="451" y="408"/>
                    <a:pt x="332" y="408"/>
                  </a:cubicBezTo>
                  <a:cubicBezTo>
                    <a:pt x="248" y="408"/>
                    <a:pt x="181" y="449"/>
                    <a:pt x="160" y="571"/>
                  </a:cubicBezTo>
                  <a:lnTo>
                    <a:pt x="160" y="582"/>
                  </a:lnTo>
                  <a:cubicBezTo>
                    <a:pt x="139" y="687"/>
                    <a:pt x="149" y="804"/>
                    <a:pt x="170" y="919"/>
                  </a:cubicBezTo>
                  <a:cubicBezTo>
                    <a:pt x="212" y="1057"/>
                    <a:pt x="265" y="1194"/>
                    <a:pt x="318" y="1321"/>
                  </a:cubicBezTo>
                  <a:cubicBezTo>
                    <a:pt x="444" y="1585"/>
                    <a:pt x="613" y="1838"/>
                    <a:pt x="782" y="2081"/>
                  </a:cubicBezTo>
                  <a:cubicBezTo>
                    <a:pt x="880" y="2240"/>
                    <a:pt x="748" y="2384"/>
                    <a:pt x="603" y="2384"/>
                  </a:cubicBezTo>
                  <a:cubicBezTo>
                    <a:pt x="575" y="2384"/>
                    <a:pt x="546" y="2378"/>
                    <a:pt x="519" y="2366"/>
                  </a:cubicBezTo>
                  <a:cubicBezTo>
                    <a:pt x="485" y="2354"/>
                    <a:pt x="450" y="2348"/>
                    <a:pt x="415" y="2348"/>
                  </a:cubicBezTo>
                  <a:cubicBezTo>
                    <a:pt x="298" y="2348"/>
                    <a:pt x="180" y="2411"/>
                    <a:pt x="106" y="2493"/>
                  </a:cubicBezTo>
                  <a:cubicBezTo>
                    <a:pt x="64" y="2535"/>
                    <a:pt x="33" y="2598"/>
                    <a:pt x="22" y="2651"/>
                  </a:cubicBezTo>
                  <a:cubicBezTo>
                    <a:pt x="1" y="2714"/>
                    <a:pt x="1" y="2767"/>
                    <a:pt x="12" y="2831"/>
                  </a:cubicBezTo>
                  <a:cubicBezTo>
                    <a:pt x="12" y="2873"/>
                    <a:pt x="33" y="2925"/>
                    <a:pt x="43" y="2967"/>
                  </a:cubicBezTo>
                  <a:cubicBezTo>
                    <a:pt x="170" y="3249"/>
                    <a:pt x="437" y="3357"/>
                    <a:pt x="714" y="3357"/>
                  </a:cubicBezTo>
                  <a:cubicBezTo>
                    <a:pt x="853" y="3357"/>
                    <a:pt x="993" y="3330"/>
                    <a:pt x="1120" y="3284"/>
                  </a:cubicBezTo>
                  <a:cubicBezTo>
                    <a:pt x="1152" y="3274"/>
                    <a:pt x="1183" y="3274"/>
                    <a:pt x="1215" y="3274"/>
                  </a:cubicBezTo>
                  <a:cubicBezTo>
                    <a:pt x="1247" y="3200"/>
                    <a:pt x="1289" y="3126"/>
                    <a:pt x="1321" y="3052"/>
                  </a:cubicBezTo>
                  <a:cubicBezTo>
                    <a:pt x="1352" y="2999"/>
                    <a:pt x="1384" y="2936"/>
                    <a:pt x="1416" y="2883"/>
                  </a:cubicBezTo>
                  <a:cubicBezTo>
                    <a:pt x="1458" y="2788"/>
                    <a:pt x="1511" y="2704"/>
                    <a:pt x="1563" y="2608"/>
                  </a:cubicBezTo>
                  <a:cubicBezTo>
                    <a:pt x="1595" y="2566"/>
                    <a:pt x="1627" y="2514"/>
                    <a:pt x="1648" y="2461"/>
                  </a:cubicBezTo>
                  <a:cubicBezTo>
                    <a:pt x="1722" y="2345"/>
                    <a:pt x="1796" y="2228"/>
                    <a:pt x="1880" y="2113"/>
                  </a:cubicBezTo>
                  <a:cubicBezTo>
                    <a:pt x="1912" y="2070"/>
                    <a:pt x="1943" y="2017"/>
                    <a:pt x="1975" y="1975"/>
                  </a:cubicBezTo>
                  <a:cubicBezTo>
                    <a:pt x="2112" y="1785"/>
                    <a:pt x="2250" y="1606"/>
                    <a:pt x="2398" y="1426"/>
                  </a:cubicBezTo>
                  <a:cubicBezTo>
                    <a:pt x="2429" y="1384"/>
                    <a:pt x="2471" y="1332"/>
                    <a:pt x="2503" y="1289"/>
                  </a:cubicBezTo>
                  <a:cubicBezTo>
                    <a:pt x="2577" y="1205"/>
                    <a:pt x="2640" y="1131"/>
                    <a:pt x="2714" y="1046"/>
                  </a:cubicBezTo>
                  <a:lnTo>
                    <a:pt x="2841" y="919"/>
                  </a:lnTo>
                  <a:cubicBezTo>
                    <a:pt x="2947" y="804"/>
                    <a:pt x="3062" y="677"/>
                    <a:pt x="3179" y="571"/>
                  </a:cubicBezTo>
                  <a:cubicBezTo>
                    <a:pt x="3168" y="550"/>
                    <a:pt x="3158" y="529"/>
                    <a:pt x="3147" y="497"/>
                  </a:cubicBezTo>
                  <a:cubicBezTo>
                    <a:pt x="3049" y="211"/>
                    <a:pt x="2754" y="1"/>
                    <a:pt x="2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1093500" y="3154849"/>
              <a:ext cx="435284" cy="323662"/>
            </a:xfrm>
            <a:custGeom>
              <a:avLst/>
              <a:gdLst/>
              <a:ahLst/>
              <a:cxnLst/>
              <a:rect l="l" t="t" r="r" b="b"/>
              <a:pathLst>
                <a:path w="12627" h="9389" extrusionOk="0">
                  <a:moveTo>
                    <a:pt x="4819" y="2211"/>
                  </a:moveTo>
                  <a:cubicBezTo>
                    <a:pt x="4836" y="2211"/>
                    <a:pt x="4852" y="2213"/>
                    <a:pt x="4868" y="2219"/>
                  </a:cubicBezTo>
                  <a:cubicBezTo>
                    <a:pt x="4889" y="2219"/>
                    <a:pt x="4899" y="2229"/>
                    <a:pt x="4920" y="2229"/>
                  </a:cubicBezTo>
                  <a:cubicBezTo>
                    <a:pt x="4974" y="2250"/>
                    <a:pt x="5005" y="2303"/>
                    <a:pt x="5016" y="2356"/>
                  </a:cubicBezTo>
                  <a:cubicBezTo>
                    <a:pt x="5037" y="2398"/>
                    <a:pt x="5026" y="2461"/>
                    <a:pt x="5005" y="2503"/>
                  </a:cubicBezTo>
                  <a:cubicBezTo>
                    <a:pt x="4995" y="2525"/>
                    <a:pt x="4974" y="2546"/>
                    <a:pt x="4952" y="2567"/>
                  </a:cubicBezTo>
                  <a:cubicBezTo>
                    <a:pt x="4931" y="2578"/>
                    <a:pt x="4910" y="2599"/>
                    <a:pt x="4889" y="2599"/>
                  </a:cubicBezTo>
                  <a:cubicBezTo>
                    <a:pt x="4868" y="2609"/>
                    <a:pt x="4847" y="2620"/>
                    <a:pt x="4826" y="2620"/>
                  </a:cubicBezTo>
                  <a:cubicBezTo>
                    <a:pt x="4805" y="2630"/>
                    <a:pt x="4794" y="2641"/>
                    <a:pt x="4773" y="2651"/>
                  </a:cubicBezTo>
                  <a:cubicBezTo>
                    <a:pt x="4762" y="2662"/>
                    <a:pt x="4751" y="2683"/>
                    <a:pt x="4741" y="2693"/>
                  </a:cubicBezTo>
                  <a:cubicBezTo>
                    <a:pt x="4720" y="2715"/>
                    <a:pt x="4709" y="2747"/>
                    <a:pt x="4699" y="2768"/>
                  </a:cubicBezTo>
                  <a:cubicBezTo>
                    <a:pt x="4688" y="2789"/>
                    <a:pt x="4678" y="2799"/>
                    <a:pt x="4667" y="2820"/>
                  </a:cubicBezTo>
                  <a:cubicBezTo>
                    <a:pt x="4657" y="2831"/>
                    <a:pt x="4636" y="2841"/>
                    <a:pt x="4625" y="2852"/>
                  </a:cubicBezTo>
                  <a:cubicBezTo>
                    <a:pt x="4593" y="2876"/>
                    <a:pt x="4550" y="2888"/>
                    <a:pt x="4512" y="2888"/>
                  </a:cubicBezTo>
                  <a:cubicBezTo>
                    <a:pt x="4500" y="2888"/>
                    <a:pt x="4488" y="2886"/>
                    <a:pt x="4477" y="2883"/>
                  </a:cubicBezTo>
                  <a:cubicBezTo>
                    <a:pt x="4425" y="2873"/>
                    <a:pt x="4371" y="2831"/>
                    <a:pt x="4350" y="2789"/>
                  </a:cubicBezTo>
                  <a:cubicBezTo>
                    <a:pt x="4340" y="2768"/>
                    <a:pt x="4329" y="2747"/>
                    <a:pt x="4319" y="2715"/>
                  </a:cubicBezTo>
                  <a:lnTo>
                    <a:pt x="4319" y="2641"/>
                  </a:lnTo>
                  <a:cubicBezTo>
                    <a:pt x="4340" y="2588"/>
                    <a:pt x="4361" y="2536"/>
                    <a:pt x="4393" y="2493"/>
                  </a:cubicBezTo>
                  <a:cubicBezTo>
                    <a:pt x="4425" y="2451"/>
                    <a:pt x="4446" y="2409"/>
                    <a:pt x="4488" y="2367"/>
                  </a:cubicBezTo>
                  <a:cubicBezTo>
                    <a:pt x="4572" y="2303"/>
                    <a:pt x="4657" y="2240"/>
                    <a:pt x="4762" y="2219"/>
                  </a:cubicBezTo>
                  <a:cubicBezTo>
                    <a:pt x="4784" y="2213"/>
                    <a:pt x="4802" y="2211"/>
                    <a:pt x="4819" y="2211"/>
                  </a:cubicBezTo>
                  <a:close/>
                  <a:moveTo>
                    <a:pt x="6597" y="2397"/>
                  </a:moveTo>
                  <a:cubicBezTo>
                    <a:pt x="6653" y="2397"/>
                    <a:pt x="6708" y="2405"/>
                    <a:pt x="6757" y="2419"/>
                  </a:cubicBezTo>
                  <a:cubicBezTo>
                    <a:pt x="6895" y="2461"/>
                    <a:pt x="7000" y="2536"/>
                    <a:pt x="7085" y="2641"/>
                  </a:cubicBezTo>
                  <a:cubicBezTo>
                    <a:pt x="7116" y="2683"/>
                    <a:pt x="7116" y="2747"/>
                    <a:pt x="7106" y="2789"/>
                  </a:cubicBezTo>
                  <a:cubicBezTo>
                    <a:pt x="7106" y="2841"/>
                    <a:pt x="7064" y="2883"/>
                    <a:pt x="7022" y="2916"/>
                  </a:cubicBezTo>
                  <a:cubicBezTo>
                    <a:pt x="6990" y="2939"/>
                    <a:pt x="6947" y="2951"/>
                    <a:pt x="6909" y="2951"/>
                  </a:cubicBezTo>
                  <a:cubicBezTo>
                    <a:pt x="6896" y="2951"/>
                    <a:pt x="6884" y="2950"/>
                    <a:pt x="6874" y="2947"/>
                  </a:cubicBezTo>
                  <a:cubicBezTo>
                    <a:pt x="6832" y="2937"/>
                    <a:pt x="6799" y="2916"/>
                    <a:pt x="6768" y="2883"/>
                  </a:cubicBezTo>
                  <a:cubicBezTo>
                    <a:pt x="6757" y="2862"/>
                    <a:pt x="6736" y="2852"/>
                    <a:pt x="6726" y="2841"/>
                  </a:cubicBezTo>
                  <a:cubicBezTo>
                    <a:pt x="6705" y="2831"/>
                    <a:pt x="6694" y="2820"/>
                    <a:pt x="6684" y="2820"/>
                  </a:cubicBezTo>
                  <a:cubicBezTo>
                    <a:pt x="6663" y="2810"/>
                    <a:pt x="6642" y="2810"/>
                    <a:pt x="6620" y="2810"/>
                  </a:cubicBezTo>
                  <a:cubicBezTo>
                    <a:pt x="6613" y="2806"/>
                    <a:pt x="6606" y="2805"/>
                    <a:pt x="6599" y="2805"/>
                  </a:cubicBezTo>
                  <a:cubicBezTo>
                    <a:pt x="6585" y="2805"/>
                    <a:pt x="6571" y="2810"/>
                    <a:pt x="6557" y="2810"/>
                  </a:cubicBezTo>
                  <a:cubicBezTo>
                    <a:pt x="6546" y="2810"/>
                    <a:pt x="6525" y="2810"/>
                    <a:pt x="6515" y="2820"/>
                  </a:cubicBezTo>
                  <a:cubicBezTo>
                    <a:pt x="6504" y="2831"/>
                    <a:pt x="6494" y="2831"/>
                    <a:pt x="6483" y="2841"/>
                  </a:cubicBezTo>
                  <a:lnTo>
                    <a:pt x="6452" y="2873"/>
                  </a:lnTo>
                  <a:cubicBezTo>
                    <a:pt x="6452" y="2883"/>
                    <a:pt x="6441" y="2894"/>
                    <a:pt x="6441" y="2905"/>
                  </a:cubicBezTo>
                  <a:cubicBezTo>
                    <a:pt x="6430" y="2926"/>
                    <a:pt x="6430" y="2947"/>
                    <a:pt x="6419" y="2968"/>
                  </a:cubicBezTo>
                  <a:lnTo>
                    <a:pt x="6419" y="3031"/>
                  </a:lnTo>
                  <a:cubicBezTo>
                    <a:pt x="6430" y="3042"/>
                    <a:pt x="6430" y="3063"/>
                    <a:pt x="6441" y="3084"/>
                  </a:cubicBezTo>
                  <a:cubicBezTo>
                    <a:pt x="6452" y="3095"/>
                    <a:pt x="6462" y="3106"/>
                    <a:pt x="6473" y="3127"/>
                  </a:cubicBezTo>
                  <a:cubicBezTo>
                    <a:pt x="6557" y="3200"/>
                    <a:pt x="6557" y="3327"/>
                    <a:pt x="6483" y="3411"/>
                  </a:cubicBezTo>
                  <a:cubicBezTo>
                    <a:pt x="6443" y="3451"/>
                    <a:pt x="6386" y="3472"/>
                    <a:pt x="6329" y="3472"/>
                  </a:cubicBezTo>
                  <a:cubicBezTo>
                    <a:pt x="6280" y="3472"/>
                    <a:pt x="6232" y="3456"/>
                    <a:pt x="6198" y="3422"/>
                  </a:cubicBezTo>
                  <a:cubicBezTo>
                    <a:pt x="6093" y="3317"/>
                    <a:pt x="6029" y="3179"/>
                    <a:pt x="6018" y="3021"/>
                  </a:cubicBezTo>
                  <a:cubicBezTo>
                    <a:pt x="6008" y="2905"/>
                    <a:pt x="6039" y="2778"/>
                    <a:pt x="6103" y="2672"/>
                  </a:cubicBezTo>
                  <a:cubicBezTo>
                    <a:pt x="6166" y="2567"/>
                    <a:pt x="6272" y="2472"/>
                    <a:pt x="6409" y="2430"/>
                  </a:cubicBezTo>
                  <a:cubicBezTo>
                    <a:pt x="6466" y="2407"/>
                    <a:pt x="6532" y="2397"/>
                    <a:pt x="6597" y="2397"/>
                  </a:cubicBezTo>
                  <a:close/>
                  <a:moveTo>
                    <a:pt x="9661" y="3481"/>
                  </a:moveTo>
                  <a:cubicBezTo>
                    <a:pt x="9700" y="3481"/>
                    <a:pt x="9738" y="3486"/>
                    <a:pt x="9776" y="3496"/>
                  </a:cubicBezTo>
                  <a:cubicBezTo>
                    <a:pt x="10020" y="3549"/>
                    <a:pt x="10241" y="3791"/>
                    <a:pt x="10220" y="4056"/>
                  </a:cubicBezTo>
                  <a:cubicBezTo>
                    <a:pt x="10220" y="4108"/>
                    <a:pt x="10210" y="4150"/>
                    <a:pt x="10168" y="4203"/>
                  </a:cubicBezTo>
                  <a:cubicBezTo>
                    <a:pt x="10135" y="4235"/>
                    <a:pt x="10083" y="4256"/>
                    <a:pt x="10030" y="4267"/>
                  </a:cubicBezTo>
                  <a:cubicBezTo>
                    <a:pt x="9977" y="4267"/>
                    <a:pt x="9924" y="4246"/>
                    <a:pt x="9882" y="4214"/>
                  </a:cubicBezTo>
                  <a:cubicBezTo>
                    <a:pt x="9851" y="4182"/>
                    <a:pt x="9819" y="4119"/>
                    <a:pt x="9819" y="4066"/>
                  </a:cubicBezTo>
                  <a:lnTo>
                    <a:pt x="9819" y="4013"/>
                  </a:lnTo>
                  <a:lnTo>
                    <a:pt x="9819" y="3992"/>
                  </a:lnTo>
                  <a:lnTo>
                    <a:pt x="9809" y="3992"/>
                  </a:lnTo>
                  <a:lnTo>
                    <a:pt x="9809" y="3981"/>
                  </a:lnTo>
                  <a:lnTo>
                    <a:pt x="9809" y="3971"/>
                  </a:lnTo>
                  <a:cubicBezTo>
                    <a:pt x="9798" y="3960"/>
                    <a:pt x="9787" y="3950"/>
                    <a:pt x="9787" y="3939"/>
                  </a:cubicBezTo>
                  <a:cubicBezTo>
                    <a:pt x="9776" y="3939"/>
                    <a:pt x="9776" y="3929"/>
                    <a:pt x="9766" y="3929"/>
                  </a:cubicBezTo>
                  <a:cubicBezTo>
                    <a:pt x="9766" y="3918"/>
                    <a:pt x="9755" y="3918"/>
                    <a:pt x="9755" y="3908"/>
                  </a:cubicBezTo>
                  <a:lnTo>
                    <a:pt x="9745" y="3908"/>
                  </a:lnTo>
                  <a:cubicBezTo>
                    <a:pt x="9734" y="3908"/>
                    <a:pt x="9734" y="3908"/>
                    <a:pt x="9734" y="3897"/>
                  </a:cubicBezTo>
                  <a:lnTo>
                    <a:pt x="9724" y="3897"/>
                  </a:lnTo>
                  <a:lnTo>
                    <a:pt x="9724" y="3887"/>
                  </a:lnTo>
                  <a:lnTo>
                    <a:pt x="9703" y="3887"/>
                  </a:lnTo>
                  <a:cubicBezTo>
                    <a:pt x="9692" y="3887"/>
                    <a:pt x="9682" y="3876"/>
                    <a:pt x="9682" y="3876"/>
                  </a:cubicBezTo>
                  <a:lnTo>
                    <a:pt x="9640" y="3876"/>
                  </a:lnTo>
                  <a:cubicBezTo>
                    <a:pt x="9640" y="3887"/>
                    <a:pt x="9629" y="3887"/>
                    <a:pt x="9619" y="3887"/>
                  </a:cubicBezTo>
                  <a:lnTo>
                    <a:pt x="9608" y="3897"/>
                  </a:lnTo>
                  <a:cubicBezTo>
                    <a:pt x="9608" y="3897"/>
                    <a:pt x="9597" y="3897"/>
                    <a:pt x="9597" y="3908"/>
                  </a:cubicBezTo>
                  <a:cubicBezTo>
                    <a:pt x="9586" y="3908"/>
                    <a:pt x="9576" y="3918"/>
                    <a:pt x="9565" y="3929"/>
                  </a:cubicBezTo>
                  <a:lnTo>
                    <a:pt x="9565" y="3939"/>
                  </a:lnTo>
                  <a:lnTo>
                    <a:pt x="9555" y="3939"/>
                  </a:lnTo>
                  <a:lnTo>
                    <a:pt x="9555" y="3950"/>
                  </a:lnTo>
                  <a:cubicBezTo>
                    <a:pt x="9544" y="3960"/>
                    <a:pt x="9544" y="3971"/>
                    <a:pt x="9534" y="3981"/>
                  </a:cubicBezTo>
                  <a:cubicBezTo>
                    <a:pt x="9534" y="3992"/>
                    <a:pt x="9534" y="4002"/>
                    <a:pt x="9523" y="4002"/>
                  </a:cubicBezTo>
                  <a:lnTo>
                    <a:pt x="9523" y="4024"/>
                  </a:lnTo>
                  <a:lnTo>
                    <a:pt x="9523" y="4066"/>
                  </a:lnTo>
                  <a:cubicBezTo>
                    <a:pt x="9534" y="4087"/>
                    <a:pt x="9534" y="4087"/>
                    <a:pt x="9534" y="4098"/>
                  </a:cubicBezTo>
                  <a:cubicBezTo>
                    <a:pt x="9576" y="4203"/>
                    <a:pt x="9502" y="4319"/>
                    <a:pt x="9407" y="4351"/>
                  </a:cubicBezTo>
                  <a:cubicBezTo>
                    <a:pt x="9387" y="4360"/>
                    <a:pt x="9366" y="4363"/>
                    <a:pt x="9345" y="4363"/>
                  </a:cubicBezTo>
                  <a:cubicBezTo>
                    <a:pt x="9263" y="4363"/>
                    <a:pt x="9188" y="4301"/>
                    <a:pt x="9154" y="4225"/>
                  </a:cubicBezTo>
                  <a:cubicBezTo>
                    <a:pt x="9101" y="4087"/>
                    <a:pt x="9122" y="3939"/>
                    <a:pt x="9175" y="3812"/>
                  </a:cubicBezTo>
                  <a:cubicBezTo>
                    <a:pt x="9255" y="3617"/>
                    <a:pt x="9455" y="3481"/>
                    <a:pt x="9661" y="3481"/>
                  </a:cubicBezTo>
                  <a:close/>
                  <a:moveTo>
                    <a:pt x="3673" y="3926"/>
                  </a:moveTo>
                  <a:cubicBezTo>
                    <a:pt x="3888" y="3926"/>
                    <a:pt x="4040" y="4113"/>
                    <a:pt x="4118" y="4309"/>
                  </a:cubicBezTo>
                  <a:cubicBezTo>
                    <a:pt x="4214" y="4509"/>
                    <a:pt x="4224" y="4752"/>
                    <a:pt x="4171" y="4964"/>
                  </a:cubicBezTo>
                  <a:cubicBezTo>
                    <a:pt x="4141" y="5068"/>
                    <a:pt x="4056" y="5113"/>
                    <a:pt x="3973" y="5113"/>
                  </a:cubicBezTo>
                  <a:cubicBezTo>
                    <a:pt x="3854" y="5113"/>
                    <a:pt x="3737" y="5022"/>
                    <a:pt x="3780" y="4879"/>
                  </a:cubicBezTo>
                  <a:cubicBezTo>
                    <a:pt x="3812" y="4752"/>
                    <a:pt x="3812" y="4615"/>
                    <a:pt x="3770" y="4499"/>
                  </a:cubicBezTo>
                  <a:cubicBezTo>
                    <a:pt x="3749" y="4446"/>
                    <a:pt x="3728" y="4383"/>
                    <a:pt x="3686" y="4351"/>
                  </a:cubicBezTo>
                  <a:cubicBezTo>
                    <a:pt x="3686" y="4351"/>
                    <a:pt x="3675" y="4340"/>
                    <a:pt x="3675" y="4330"/>
                  </a:cubicBezTo>
                  <a:cubicBezTo>
                    <a:pt x="3643" y="4361"/>
                    <a:pt x="3601" y="4446"/>
                    <a:pt x="3590" y="4457"/>
                  </a:cubicBezTo>
                  <a:cubicBezTo>
                    <a:pt x="3559" y="4520"/>
                    <a:pt x="3538" y="4584"/>
                    <a:pt x="3517" y="4657"/>
                  </a:cubicBezTo>
                  <a:cubicBezTo>
                    <a:pt x="3485" y="4795"/>
                    <a:pt x="3464" y="4931"/>
                    <a:pt x="3475" y="5069"/>
                  </a:cubicBezTo>
                  <a:cubicBezTo>
                    <a:pt x="3475" y="5192"/>
                    <a:pt x="3373" y="5273"/>
                    <a:pt x="3260" y="5273"/>
                  </a:cubicBezTo>
                  <a:cubicBezTo>
                    <a:pt x="3247" y="5273"/>
                    <a:pt x="3234" y="5271"/>
                    <a:pt x="3221" y="5269"/>
                  </a:cubicBezTo>
                  <a:cubicBezTo>
                    <a:pt x="3191" y="5266"/>
                    <a:pt x="3159" y="5264"/>
                    <a:pt x="3127" y="5264"/>
                  </a:cubicBezTo>
                  <a:cubicBezTo>
                    <a:pt x="2954" y="5264"/>
                    <a:pt x="2754" y="5314"/>
                    <a:pt x="2630" y="5438"/>
                  </a:cubicBezTo>
                  <a:cubicBezTo>
                    <a:pt x="2609" y="5459"/>
                    <a:pt x="2588" y="5491"/>
                    <a:pt x="2588" y="5523"/>
                  </a:cubicBezTo>
                  <a:lnTo>
                    <a:pt x="2588" y="5534"/>
                  </a:lnTo>
                  <a:cubicBezTo>
                    <a:pt x="2598" y="5544"/>
                    <a:pt x="2598" y="5555"/>
                    <a:pt x="2598" y="5555"/>
                  </a:cubicBezTo>
                  <a:cubicBezTo>
                    <a:pt x="2598" y="5555"/>
                    <a:pt x="2609" y="5555"/>
                    <a:pt x="2609" y="5565"/>
                  </a:cubicBezTo>
                  <a:cubicBezTo>
                    <a:pt x="2651" y="5618"/>
                    <a:pt x="2746" y="5660"/>
                    <a:pt x="2820" y="5703"/>
                  </a:cubicBezTo>
                  <a:cubicBezTo>
                    <a:pt x="3020" y="5794"/>
                    <a:pt x="2914" y="6073"/>
                    <a:pt x="2725" y="6073"/>
                  </a:cubicBezTo>
                  <a:cubicBezTo>
                    <a:pt x="2695" y="6073"/>
                    <a:pt x="2663" y="6066"/>
                    <a:pt x="2630" y="6050"/>
                  </a:cubicBezTo>
                  <a:cubicBezTo>
                    <a:pt x="2492" y="5987"/>
                    <a:pt x="2334" y="5893"/>
                    <a:pt x="2250" y="5755"/>
                  </a:cubicBezTo>
                  <a:cubicBezTo>
                    <a:pt x="2155" y="5586"/>
                    <a:pt x="2176" y="5386"/>
                    <a:pt x="2281" y="5227"/>
                  </a:cubicBezTo>
                  <a:cubicBezTo>
                    <a:pt x="2461" y="4985"/>
                    <a:pt x="2778" y="4879"/>
                    <a:pt x="3073" y="4868"/>
                  </a:cubicBezTo>
                  <a:cubicBezTo>
                    <a:pt x="3094" y="4710"/>
                    <a:pt x="3126" y="4551"/>
                    <a:pt x="3179" y="4404"/>
                  </a:cubicBezTo>
                  <a:cubicBezTo>
                    <a:pt x="3263" y="4203"/>
                    <a:pt x="3379" y="3960"/>
                    <a:pt x="3622" y="3929"/>
                  </a:cubicBezTo>
                  <a:cubicBezTo>
                    <a:pt x="3640" y="3927"/>
                    <a:pt x="3657" y="3926"/>
                    <a:pt x="3673" y="3926"/>
                  </a:cubicBezTo>
                  <a:close/>
                  <a:moveTo>
                    <a:pt x="3453" y="7212"/>
                  </a:moveTo>
                  <a:cubicBezTo>
                    <a:pt x="3517" y="7212"/>
                    <a:pt x="3559" y="7233"/>
                    <a:pt x="3601" y="7275"/>
                  </a:cubicBezTo>
                  <a:cubicBezTo>
                    <a:pt x="3643" y="7307"/>
                    <a:pt x="3665" y="7360"/>
                    <a:pt x="3665" y="7413"/>
                  </a:cubicBezTo>
                  <a:cubicBezTo>
                    <a:pt x="3675" y="7455"/>
                    <a:pt x="3643" y="7518"/>
                    <a:pt x="3611" y="7550"/>
                  </a:cubicBezTo>
                  <a:cubicBezTo>
                    <a:pt x="3580" y="7592"/>
                    <a:pt x="3538" y="7603"/>
                    <a:pt x="3496" y="7613"/>
                  </a:cubicBezTo>
                  <a:cubicBezTo>
                    <a:pt x="3464" y="7613"/>
                    <a:pt x="3453" y="7624"/>
                    <a:pt x="3432" y="7634"/>
                  </a:cubicBezTo>
                  <a:cubicBezTo>
                    <a:pt x="3411" y="7645"/>
                    <a:pt x="3400" y="7645"/>
                    <a:pt x="3390" y="7655"/>
                  </a:cubicBezTo>
                  <a:lnTo>
                    <a:pt x="3358" y="7687"/>
                  </a:lnTo>
                  <a:cubicBezTo>
                    <a:pt x="3348" y="7708"/>
                    <a:pt x="3337" y="7718"/>
                    <a:pt x="3337" y="7740"/>
                  </a:cubicBezTo>
                  <a:lnTo>
                    <a:pt x="3327" y="7740"/>
                  </a:lnTo>
                  <a:cubicBezTo>
                    <a:pt x="3316" y="7793"/>
                    <a:pt x="3285" y="7835"/>
                    <a:pt x="3242" y="7866"/>
                  </a:cubicBezTo>
                  <a:cubicBezTo>
                    <a:pt x="3210" y="7898"/>
                    <a:pt x="3158" y="7898"/>
                    <a:pt x="3116" y="7898"/>
                  </a:cubicBezTo>
                  <a:cubicBezTo>
                    <a:pt x="3094" y="7898"/>
                    <a:pt x="3062" y="7887"/>
                    <a:pt x="3041" y="7877"/>
                  </a:cubicBezTo>
                  <a:cubicBezTo>
                    <a:pt x="3031" y="7866"/>
                    <a:pt x="3010" y="7856"/>
                    <a:pt x="2999" y="7845"/>
                  </a:cubicBezTo>
                  <a:cubicBezTo>
                    <a:pt x="2968" y="7814"/>
                    <a:pt x="2936" y="7751"/>
                    <a:pt x="2936" y="7708"/>
                  </a:cubicBezTo>
                  <a:lnTo>
                    <a:pt x="2936" y="7655"/>
                  </a:lnTo>
                  <a:cubicBezTo>
                    <a:pt x="2936" y="7603"/>
                    <a:pt x="2957" y="7550"/>
                    <a:pt x="2989" y="7507"/>
                  </a:cubicBezTo>
                  <a:cubicBezTo>
                    <a:pt x="2989" y="7507"/>
                    <a:pt x="2999" y="7507"/>
                    <a:pt x="2999" y="7497"/>
                  </a:cubicBezTo>
                  <a:cubicBezTo>
                    <a:pt x="3031" y="7444"/>
                    <a:pt x="3073" y="7402"/>
                    <a:pt x="3116" y="7371"/>
                  </a:cubicBezTo>
                  <a:cubicBezTo>
                    <a:pt x="3137" y="7349"/>
                    <a:pt x="3168" y="7317"/>
                    <a:pt x="3200" y="7307"/>
                  </a:cubicBezTo>
                  <a:cubicBezTo>
                    <a:pt x="3221" y="7286"/>
                    <a:pt x="3263" y="7265"/>
                    <a:pt x="3295" y="7254"/>
                  </a:cubicBezTo>
                  <a:cubicBezTo>
                    <a:pt x="3348" y="7233"/>
                    <a:pt x="3400" y="7223"/>
                    <a:pt x="3453" y="7212"/>
                  </a:cubicBezTo>
                  <a:close/>
                  <a:moveTo>
                    <a:pt x="8809" y="1"/>
                  </a:moveTo>
                  <a:cubicBezTo>
                    <a:pt x="8141" y="1"/>
                    <a:pt x="7489" y="348"/>
                    <a:pt x="7116" y="952"/>
                  </a:cubicBezTo>
                  <a:cubicBezTo>
                    <a:pt x="7116" y="1036"/>
                    <a:pt x="7064" y="1110"/>
                    <a:pt x="6990" y="1142"/>
                  </a:cubicBezTo>
                  <a:cubicBezTo>
                    <a:pt x="6957" y="1171"/>
                    <a:pt x="6918" y="1185"/>
                    <a:pt x="6878" y="1185"/>
                  </a:cubicBezTo>
                  <a:cubicBezTo>
                    <a:pt x="6762" y="1185"/>
                    <a:pt x="6641" y="1073"/>
                    <a:pt x="6673" y="931"/>
                  </a:cubicBezTo>
                  <a:cubicBezTo>
                    <a:pt x="6316" y="391"/>
                    <a:pt x="5713" y="59"/>
                    <a:pt x="5076" y="59"/>
                  </a:cubicBezTo>
                  <a:cubicBezTo>
                    <a:pt x="4867" y="59"/>
                    <a:pt x="4655" y="95"/>
                    <a:pt x="4446" y="171"/>
                  </a:cubicBezTo>
                  <a:cubicBezTo>
                    <a:pt x="3517" y="498"/>
                    <a:pt x="3020" y="1511"/>
                    <a:pt x="3274" y="2461"/>
                  </a:cubicBezTo>
                  <a:cubicBezTo>
                    <a:pt x="3316" y="2596"/>
                    <a:pt x="3209" y="2718"/>
                    <a:pt x="3084" y="2718"/>
                  </a:cubicBezTo>
                  <a:cubicBezTo>
                    <a:pt x="3053" y="2718"/>
                    <a:pt x="3021" y="2710"/>
                    <a:pt x="2989" y="2693"/>
                  </a:cubicBezTo>
                  <a:cubicBezTo>
                    <a:pt x="2890" y="2644"/>
                    <a:pt x="2790" y="2622"/>
                    <a:pt x="2693" y="2622"/>
                  </a:cubicBezTo>
                  <a:cubicBezTo>
                    <a:pt x="2353" y="2622"/>
                    <a:pt x="2043" y="2891"/>
                    <a:pt x="1912" y="3211"/>
                  </a:cubicBezTo>
                  <a:cubicBezTo>
                    <a:pt x="1711" y="3718"/>
                    <a:pt x="1849" y="4256"/>
                    <a:pt x="2018" y="4752"/>
                  </a:cubicBezTo>
                  <a:cubicBezTo>
                    <a:pt x="2066" y="4889"/>
                    <a:pt x="1943" y="5008"/>
                    <a:pt x="1807" y="5008"/>
                  </a:cubicBezTo>
                  <a:cubicBezTo>
                    <a:pt x="1796" y="5008"/>
                    <a:pt x="1785" y="5007"/>
                    <a:pt x="1774" y="5006"/>
                  </a:cubicBezTo>
                  <a:cubicBezTo>
                    <a:pt x="1712" y="4997"/>
                    <a:pt x="1649" y="4992"/>
                    <a:pt x="1586" y="4992"/>
                  </a:cubicBezTo>
                  <a:cubicBezTo>
                    <a:pt x="928" y="4992"/>
                    <a:pt x="284" y="5480"/>
                    <a:pt x="149" y="6135"/>
                  </a:cubicBezTo>
                  <a:cubicBezTo>
                    <a:pt x="1" y="6832"/>
                    <a:pt x="465" y="7592"/>
                    <a:pt x="1141" y="7803"/>
                  </a:cubicBezTo>
                  <a:cubicBezTo>
                    <a:pt x="1289" y="7845"/>
                    <a:pt x="1342" y="8014"/>
                    <a:pt x="1247" y="8141"/>
                  </a:cubicBezTo>
                  <a:cubicBezTo>
                    <a:pt x="1068" y="8342"/>
                    <a:pt x="1099" y="8658"/>
                    <a:pt x="1258" y="8880"/>
                  </a:cubicBezTo>
                  <a:cubicBezTo>
                    <a:pt x="1427" y="9123"/>
                    <a:pt x="1711" y="9250"/>
                    <a:pt x="1997" y="9323"/>
                  </a:cubicBezTo>
                  <a:cubicBezTo>
                    <a:pt x="2179" y="9367"/>
                    <a:pt x="2363" y="9388"/>
                    <a:pt x="2547" y="9388"/>
                  </a:cubicBezTo>
                  <a:cubicBezTo>
                    <a:pt x="2937" y="9388"/>
                    <a:pt x="3323" y="9292"/>
                    <a:pt x="3675" y="9112"/>
                  </a:cubicBezTo>
                  <a:cubicBezTo>
                    <a:pt x="3675" y="9112"/>
                    <a:pt x="4013" y="8827"/>
                    <a:pt x="4097" y="8743"/>
                  </a:cubicBezTo>
                  <a:cubicBezTo>
                    <a:pt x="4784" y="8120"/>
                    <a:pt x="5164" y="7148"/>
                    <a:pt x="4995" y="6230"/>
                  </a:cubicBezTo>
                  <a:cubicBezTo>
                    <a:pt x="4974" y="6125"/>
                    <a:pt x="5005" y="6008"/>
                    <a:pt x="5121" y="5977"/>
                  </a:cubicBezTo>
                  <a:cubicBezTo>
                    <a:pt x="5137" y="5974"/>
                    <a:pt x="5154" y="5972"/>
                    <a:pt x="5171" y="5972"/>
                  </a:cubicBezTo>
                  <a:cubicBezTo>
                    <a:pt x="5258" y="5972"/>
                    <a:pt x="5357" y="6017"/>
                    <a:pt x="5375" y="6114"/>
                  </a:cubicBezTo>
                  <a:cubicBezTo>
                    <a:pt x="5385" y="6156"/>
                    <a:pt x="5385" y="6198"/>
                    <a:pt x="5396" y="6241"/>
                  </a:cubicBezTo>
                  <a:cubicBezTo>
                    <a:pt x="6409" y="6241"/>
                    <a:pt x="7391" y="5692"/>
                    <a:pt x="7908" y="4805"/>
                  </a:cubicBezTo>
                  <a:cubicBezTo>
                    <a:pt x="7948" y="4735"/>
                    <a:pt x="8010" y="4706"/>
                    <a:pt x="8072" y="4706"/>
                  </a:cubicBezTo>
                  <a:cubicBezTo>
                    <a:pt x="8207" y="4706"/>
                    <a:pt x="8343" y="4843"/>
                    <a:pt x="8256" y="4995"/>
                  </a:cubicBezTo>
                  <a:cubicBezTo>
                    <a:pt x="8225" y="5058"/>
                    <a:pt x="8183" y="5121"/>
                    <a:pt x="8141" y="5185"/>
                  </a:cubicBezTo>
                  <a:cubicBezTo>
                    <a:pt x="8162" y="5196"/>
                    <a:pt x="8183" y="5206"/>
                    <a:pt x="8193" y="5227"/>
                  </a:cubicBezTo>
                  <a:cubicBezTo>
                    <a:pt x="8529" y="5665"/>
                    <a:pt x="9081" y="5936"/>
                    <a:pt x="9640" y="5936"/>
                  </a:cubicBezTo>
                  <a:cubicBezTo>
                    <a:pt x="9661" y="5936"/>
                    <a:pt x="9682" y="5936"/>
                    <a:pt x="9703" y="5935"/>
                  </a:cubicBezTo>
                  <a:cubicBezTo>
                    <a:pt x="10210" y="5914"/>
                    <a:pt x="10705" y="5649"/>
                    <a:pt x="11033" y="5248"/>
                  </a:cubicBezTo>
                  <a:cubicBezTo>
                    <a:pt x="11001" y="5227"/>
                    <a:pt x="10970" y="5196"/>
                    <a:pt x="10938" y="5175"/>
                  </a:cubicBezTo>
                  <a:cubicBezTo>
                    <a:pt x="10780" y="5041"/>
                    <a:pt x="10918" y="4829"/>
                    <a:pt x="11076" y="4829"/>
                  </a:cubicBezTo>
                  <a:cubicBezTo>
                    <a:pt x="11119" y="4829"/>
                    <a:pt x="11162" y="4844"/>
                    <a:pt x="11202" y="4879"/>
                  </a:cubicBezTo>
                  <a:cubicBezTo>
                    <a:pt x="11345" y="4999"/>
                    <a:pt x="11513" y="5053"/>
                    <a:pt x="11680" y="5053"/>
                  </a:cubicBezTo>
                  <a:cubicBezTo>
                    <a:pt x="11969" y="5053"/>
                    <a:pt x="12254" y="4889"/>
                    <a:pt x="12395" y="4615"/>
                  </a:cubicBezTo>
                  <a:cubicBezTo>
                    <a:pt x="12617" y="4150"/>
                    <a:pt x="12406" y="3612"/>
                    <a:pt x="11983" y="3338"/>
                  </a:cubicBezTo>
                  <a:cubicBezTo>
                    <a:pt x="11867" y="3264"/>
                    <a:pt x="11835" y="3073"/>
                    <a:pt x="11972" y="2989"/>
                  </a:cubicBezTo>
                  <a:cubicBezTo>
                    <a:pt x="12469" y="2715"/>
                    <a:pt x="12627" y="1987"/>
                    <a:pt x="12162" y="1585"/>
                  </a:cubicBezTo>
                  <a:cubicBezTo>
                    <a:pt x="12001" y="1443"/>
                    <a:pt x="11789" y="1360"/>
                    <a:pt x="11571" y="1360"/>
                  </a:cubicBezTo>
                  <a:cubicBezTo>
                    <a:pt x="11547" y="1360"/>
                    <a:pt x="11522" y="1361"/>
                    <a:pt x="11498" y="1363"/>
                  </a:cubicBezTo>
                  <a:cubicBezTo>
                    <a:pt x="11322" y="1379"/>
                    <a:pt x="11147" y="1487"/>
                    <a:pt x="10976" y="1487"/>
                  </a:cubicBezTo>
                  <a:cubicBezTo>
                    <a:pt x="10910" y="1487"/>
                    <a:pt x="10845" y="1471"/>
                    <a:pt x="10780" y="1427"/>
                  </a:cubicBezTo>
                  <a:cubicBezTo>
                    <a:pt x="10579" y="1290"/>
                    <a:pt x="10515" y="994"/>
                    <a:pt x="10379" y="804"/>
                  </a:cubicBezTo>
                  <a:cubicBezTo>
                    <a:pt x="10231" y="593"/>
                    <a:pt x="10020" y="403"/>
                    <a:pt x="9798" y="276"/>
                  </a:cubicBezTo>
                  <a:cubicBezTo>
                    <a:pt x="9487" y="89"/>
                    <a:pt x="9146" y="1"/>
                    <a:pt x="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1238009" y="3364512"/>
              <a:ext cx="285674" cy="240963"/>
            </a:xfrm>
            <a:custGeom>
              <a:avLst/>
              <a:gdLst/>
              <a:ahLst/>
              <a:cxnLst/>
              <a:rect l="l" t="t" r="r" b="b"/>
              <a:pathLst>
                <a:path w="8287" h="6990" extrusionOk="0">
                  <a:moveTo>
                    <a:pt x="5922" y="1341"/>
                  </a:moveTo>
                  <a:cubicBezTo>
                    <a:pt x="5976" y="1362"/>
                    <a:pt x="6018" y="1383"/>
                    <a:pt x="6060" y="1425"/>
                  </a:cubicBezTo>
                  <a:cubicBezTo>
                    <a:pt x="6091" y="1446"/>
                    <a:pt x="6123" y="1479"/>
                    <a:pt x="6144" y="1510"/>
                  </a:cubicBezTo>
                  <a:cubicBezTo>
                    <a:pt x="6155" y="1531"/>
                    <a:pt x="6176" y="1552"/>
                    <a:pt x="6187" y="1573"/>
                  </a:cubicBezTo>
                  <a:cubicBezTo>
                    <a:pt x="6197" y="1605"/>
                    <a:pt x="6218" y="1636"/>
                    <a:pt x="6229" y="1679"/>
                  </a:cubicBezTo>
                  <a:cubicBezTo>
                    <a:pt x="6250" y="1711"/>
                    <a:pt x="6250" y="1753"/>
                    <a:pt x="6260" y="1784"/>
                  </a:cubicBezTo>
                  <a:cubicBezTo>
                    <a:pt x="6260" y="1826"/>
                    <a:pt x="6260" y="1859"/>
                    <a:pt x="6250" y="1901"/>
                  </a:cubicBezTo>
                  <a:cubicBezTo>
                    <a:pt x="6250" y="1922"/>
                    <a:pt x="6239" y="1953"/>
                    <a:pt x="6229" y="1974"/>
                  </a:cubicBezTo>
                  <a:cubicBezTo>
                    <a:pt x="6229" y="1985"/>
                    <a:pt x="6218" y="1985"/>
                    <a:pt x="6218" y="1995"/>
                  </a:cubicBezTo>
                  <a:cubicBezTo>
                    <a:pt x="6187" y="2038"/>
                    <a:pt x="6155" y="2080"/>
                    <a:pt x="6102" y="2101"/>
                  </a:cubicBezTo>
                  <a:cubicBezTo>
                    <a:pt x="6060" y="2133"/>
                    <a:pt x="6007" y="2143"/>
                    <a:pt x="5954" y="2143"/>
                  </a:cubicBezTo>
                  <a:cubicBezTo>
                    <a:pt x="5870" y="2143"/>
                    <a:pt x="5775" y="2112"/>
                    <a:pt x="5711" y="2049"/>
                  </a:cubicBezTo>
                  <a:cubicBezTo>
                    <a:pt x="5690" y="2038"/>
                    <a:pt x="5680" y="2006"/>
                    <a:pt x="5659" y="1995"/>
                  </a:cubicBezTo>
                  <a:cubicBezTo>
                    <a:pt x="5648" y="1985"/>
                    <a:pt x="5648" y="1974"/>
                    <a:pt x="5638" y="1964"/>
                  </a:cubicBezTo>
                  <a:cubicBezTo>
                    <a:pt x="5617" y="1922"/>
                    <a:pt x="5606" y="1890"/>
                    <a:pt x="5595" y="1848"/>
                  </a:cubicBezTo>
                  <a:cubicBezTo>
                    <a:pt x="5584" y="1805"/>
                    <a:pt x="5574" y="1763"/>
                    <a:pt x="5574" y="1721"/>
                  </a:cubicBezTo>
                  <a:lnTo>
                    <a:pt x="5574" y="1679"/>
                  </a:lnTo>
                  <a:lnTo>
                    <a:pt x="5574" y="1647"/>
                  </a:lnTo>
                  <a:lnTo>
                    <a:pt x="5574" y="1563"/>
                  </a:lnTo>
                  <a:cubicBezTo>
                    <a:pt x="5584" y="1542"/>
                    <a:pt x="5595" y="1510"/>
                    <a:pt x="5606" y="1489"/>
                  </a:cubicBezTo>
                  <a:cubicBezTo>
                    <a:pt x="5638" y="1425"/>
                    <a:pt x="5701" y="1383"/>
                    <a:pt x="5764" y="1352"/>
                  </a:cubicBezTo>
                  <a:lnTo>
                    <a:pt x="5785" y="1352"/>
                  </a:lnTo>
                  <a:cubicBezTo>
                    <a:pt x="5796" y="1341"/>
                    <a:pt x="5817" y="1341"/>
                    <a:pt x="5838" y="1341"/>
                  </a:cubicBezTo>
                  <a:close/>
                  <a:moveTo>
                    <a:pt x="2278" y="1609"/>
                  </a:moveTo>
                  <a:cubicBezTo>
                    <a:pt x="2373" y="1609"/>
                    <a:pt x="2467" y="1674"/>
                    <a:pt x="2492" y="1763"/>
                  </a:cubicBezTo>
                  <a:cubicBezTo>
                    <a:pt x="2513" y="1859"/>
                    <a:pt x="2481" y="1964"/>
                    <a:pt x="2396" y="2017"/>
                  </a:cubicBezTo>
                  <a:cubicBezTo>
                    <a:pt x="2370" y="2037"/>
                    <a:pt x="2339" y="2044"/>
                    <a:pt x="2307" y="2044"/>
                  </a:cubicBezTo>
                  <a:cubicBezTo>
                    <a:pt x="2288" y="2044"/>
                    <a:pt x="2268" y="2042"/>
                    <a:pt x="2249" y="2038"/>
                  </a:cubicBezTo>
                  <a:cubicBezTo>
                    <a:pt x="2027" y="2143"/>
                    <a:pt x="1816" y="2239"/>
                    <a:pt x="1584" y="2333"/>
                  </a:cubicBezTo>
                  <a:cubicBezTo>
                    <a:pt x="1563" y="2342"/>
                    <a:pt x="1542" y="2345"/>
                    <a:pt x="1522" y="2345"/>
                  </a:cubicBezTo>
                  <a:cubicBezTo>
                    <a:pt x="1439" y="2345"/>
                    <a:pt x="1364" y="2281"/>
                    <a:pt x="1331" y="2196"/>
                  </a:cubicBezTo>
                  <a:cubicBezTo>
                    <a:pt x="1298" y="2091"/>
                    <a:pt x="1373" y="1985"/>
                    <a:pt x="1467" y="1953"/>
                  </a:cubicBezTo>
                  <a:lnTo>
                    <a:pt x="1974" y="1732"/>
                  </a:lnTo>
                  <a:lnTo>
                    <a:pt x="2037" y="1700"/>
                  </a:lnTo>
                  <a:cubicBezTo>
                    <a:pt x="2048" y="1700"/>
                    <a:pt x="2059" y="1700"/>
                    <a:pt x="2059" y="1690"/>
                  </a:cubicBezTo>
                  <a:lnTo>
                    <a:pt x="2080" y="1690"/>
                  </a:lnTo>
                  <a:lnTo>
                    <a:pt x="2091" y="1679"/>
                  </a:lnTo>
                  <a:cubicBezTo>
                    <a:pt x="2101" y="1679"/>
                    <a:pt x="2112" y="1669"/>
                    <a:pt x="2122" y="1669"/>
                  </a:cubicBezTo>
                  <a:cubicBezTo>
                    <a:pt x="2154" y="1658"/>
                    <a:pt x="2175" y="1636"/>
                    <a:pt x="2196" y="1626"/>
                  </a:cubicBezTo>
                  <a:cubicBezTo>
                    <a:pt x="2222" y="1614"/>
                    <a:pt x="2250" y="1609"/>
                    <a:pt x="2278" y="1609"/>
                  </a:cubicBezTo>
                  <a:close/>
                  <a:moveTo>
                    <a:pt x="4508" y="2484"/>
                  </a:moveTo>
                  <a:cubicBezTo>
                    <a:pt x="4592" y="2484"/>
                    <a:pt x="4682" y="2540"/>
                    <a:pt x="4709" y="2619"/>
                  </a:cubicBezTo>
                  <a:cubicBezTo>
                    <a:pt x="4772" y="2872"/>
                    <a:pt x="4835" y="3114"/>
                    <a:pt x="4793" y="3368"/>
                  </a:cubicBezTo>
                  <a:cubicBezTo>
                    <a:pt x="4772" y="3579"/>
                    <a:pt x="4655" y="3780"/>
                    <a:pt x="4487" y="3917"/>
                  </a:cubicBezTo>
                  <a:cubicBezTo>
                    <a:pt x="4379" y="3995"/>
                    <a:pt x="4254" y="4032"/>
                    <a:pt x="4127" y="4032"/>
                  </a:cubicBezTo>
                  <a:cubicBezTo>
                    <a:pt x="4031" y="4032"/>
                    <a:pt x="3934" y="4011"/>
                    <a:pt x="3843" y="3970"/>
                  </a:cubicBezTo>
                  <a:cubicBezTo>
                    <a:pt x="3632" y="3874"/>
                    <a:pt x="3505" y="3674"/>
                    <a:pt x="3379" y="3484"/>
                  </a:cubicBezTo>
                  <a:cubicBezTo>
                    <a:pt x="3325" y="3389"/>
                    <a:pt x="3357" y="3273"/>
                    <a:pt x="3442" y="3210"/>
                  </a:cubicBezTo>
                  <a:cubicBezTo>
                    <a:pt x="3475" y="3187"/>
                    <a:pt x="3513" y="3177"/>
                    <a:pt x="3550" y="3177"/>
                  </a:cubicBezTo>
                  <a:cubicBezTo>
                    <a:pt x="3617" y="3177"/>
                    <a:pt x="3682" y="3212"/>
                    <a:pt x="3716" y="3273"/>
                  </a:cubicBezTo>
                  <a:cubicBezTo>
                    <a:pt x="3748" y="3304"/>
                    <a:pt x="3769" y="3347"/>
                    <a:pt x="3801" y="3389"/>
                  </a:cubicBezTo>
                  <a:cubicBezTo>
                    <a:pt x="3811" y="3400"/>
                    <a:pt x="3822" y="3421"/>
                    <a:pt x="3832" y="3431"/>
                  </a:cubicBezTo>
                  <a:cubicBezTo>
                    <a:pt x="3832" y="3442"/>
                    <a:pt x="3864" y="3473"/>
                    <a:pt x="3864" y="3473"/>
                  </a:cubicBezTo>
                  <a:cubicBezTo>
                    <a:pt x="3885" y="3505"/>
                    <a:pt x="3917" y="3537"/>
                    <a:pt x="3938" y="3558"/>
                  </a:cubicBezTo>
                  <a:cubicBezTo>
                    <a:pt x="3949" y="3558"/>
                    <a:pt x="3959" y="3569"/>
                    <a:pt x="3970" y="3579"/>
                  </a:cubicBezTo>
                  <a:cubicBezTo>
                    <a:pt x="3980" y="3590"/>
                    <a:pt x="4001" y="3600"/>
                    <a:pt x="4022" y="3611"/>
                  </a:cubicBezTo>
                  <a:cubicBezTo>
                    <a:pt x="4022" y="3611"/>
                    <a:pt x="4043" y="3621"/>
                    <a:pt x="4054" y="3621"/>
                  </a:cubicBezTo>
                  <a:cubicBezTo>
                    <a:pt x="4064" y="3621"/>
                    <a:pt x="4075" y="3632"/>
                    <a:pt x="4085" y="3632"/>
                  </a:cubicBezTo>
                  <a:lnTo>
                    <a:pt x="4149" y="3632"/>
                  </a:lnTo>
                  <a:cubicBezTo>
                    <a:pt x="4149" y="3632"/>
                    <a:pt x="4170" y="3632"/>
                    <a:pt x="4181" y="3621"/>
                  </a:cubicBezTo>
                  <a:lnTo>
                    <a:pt x="4202" y="3621"/>
                  </a:lnTo>
                  <a:cubicBezTo>
                    <a:pt x="4212" y="3611"/>
                    <a:pt x="4233" y="3600"/>
                    <a:pt x="4244" y="3590"/>
                  </a:cubicBezTo>
                  <a:cubicBezTo>
                    <a:pt x="4244" y="3590"/>
                    <a:pt x="4254" y="3579"/>
                    <a:pt x="4265" y="3579"/>
                  </a:cubicBezTo>
                  <a:cubicBezTo>
                    <a:pt x="4286" y="3558"/>
                    <a:pt x="4308" y="3537"/>
                    <a:pt x="4329" y="3505"/>
                  </a:cubicBezTo>
                  <a:lnTo>
                    <a:pt x="4339" y="3494"/>
                  </a:lnTo>
                  <a:cubicBezTo>
                    <a:pt x="4350" y="3473"/>
                    <a:pt x="4350" y="3463"/>
                    <a:pt x="4360" y="3452"/>
                  </a:cubicBezTo>
                  <a:cubicBezTo>
                    <a:pt x="4360" y="3442"/>
                    <a:pt x="4371" y="3421"/>
                    <a:pt x="4381" y="3410"/>
                  </a:cubicBezTo>
                  <a:cubicBezTo>
                    <a:pt x="4381" y="3400"/>
                    <a:pt x="4392" y="3379"/>
                    <a:pt x="4392" y="3368"/>
                  </a:cubicBezTo>
                  <a:cubicBezTo>
                    <a:pt x="4392" y="3358"/>
                    <a:pt x="4402" y="3337"/>
                    <a:pt x="4402" y="3315"/>
                  </a:cubicBezTo>
                  <a:lnTo>
                    <a:pt x="4402" y="3283"/>
                  </a:lnTo>
                  <a:cubicBezTo>
                    <a:pt x="4423" y="3083"/>
                    <a:pt x="4381" y="2935"/>
                    <a:pt x="4329" y="2745"/>
                  </a:cubicBezTo>
                  <a:cubicBezTo>
                    <a:pt x="4297" y="2640"/>
                    <a:pt x="4350" y="2534"/>
                    <a:pt x="4455" y="2492"/>
                  </a:cubicBezTo>
                  <a:cubicBezTo>
                    <a:pt x="4472" y="2486"/>
                    <a:pt x="4490" y="2484"/>
                    <a:pt x="4508" y="2484"/>
                  </a:cubicBezTo>
                  <a:close/>
                  <a:moveTo>
                    <a:pt x="1394" y="3205"/>
                  </a:moveTo>
                  <a:cubicBezTo>
                    <a:pt x="1456" y="3205"/>
                    <a:pt x="1518" y="3221"/>
                    <a:pt x="1573" y="3252"/>
                  </a:cubicBezTo>
                  <a:cubicBezTo>
                    <a:pt x="1668" y="3304"/>
                    <a:pt x="1721" y="3389"/>
                    <a:pt x="1763" y="3484"/>
                  </a:cubicBezTo>
                  <a:cubicBezTo>
                    <a:pt x="1795" y="3558"/>
                    <a:pt x="1816" y="3642"/>
                    <a:pt x="1826" y="3727"/>
                  </a:cubicBezTo>
                  <a:cubicBezTo>
                    <a:pt x="1837" y="3832"/>
                    <a:pt x="1805" y="3938"/>
                    <a:pt x="1742" y="4012"/>
                  </a:cubicBezTo>
                  <a:cubicBezTo>
                    <a:pt x="1683" y="4088"/>
                    <a:pt x="1589" y="4124"/>
                    <a:pt x="1500" y="4124"/>
                  </a:cubicBezTo>
                  <a:cubicBezTo>
                    <a:pt x="1478" y="4124"/>
                    <a:pt x="1457" y="4122"/>
                    <a:pt x="1436" y="4118"/>
                  </a:cubicBezTo>
                  <a:cubicBezTo>
                    <a:pt x="1341" y="4097"/>
                    <a:pt x="1256" y="4022"/>
                    <a:pt x="1204" y="3938"/>
                  </a:cubicBezTo>
                  <a:cubicBezTo>
                    <a:pt x="1119" y="3801"/>
                    <a:pt x="1077" y="3632"/>
                    <a:pt x="1077" y="3473"/>
                  </a:cubicBezTo>
                  <a:cubicBezTo>
                    <a:pt x="1077" y="3400"/>
                    <a:pt x="1119" y="3326"/>
                    <a:pt x="1183" y="3294"/>
                  </a:cubicBezTo>
                  <a:cubicBezTo>
                    <a:pt x="1214" y="3273"/>
                    <a:pt x="1235" y="3252"/>
                    <a:pt x="1267" y="3231"/>
                  </a:cubicBezTo>
                  <a:cubicBezTo>
                    <a:pt x="1307" y="3213"/>
                    <a:pt x="1350" y="3205"/>
                    <a:pt x="1394" y="3205"/>
                  </a:cubicBezTo>
                  <a:close/>
                  <a:moveTo>
                    <a:pt x="4434" y="1"/>
                  </a:moveTo>
                  <a:cubicBezTo>
                    <a:pt x="4413" y="254"/>
                    <a:pt x="4360" y="496"/>
                    <a:pt x="4233" y="718"/>
                  </a:cubicBezTo>
                  <a:cubicBezTo>
                    <a:pt x="4085" y="940"/>
                    <a:pt x="3864" y="1141"/>
                    <a:pt x="3590" y="1193"/>
                  </a:cubicBezTo>
                  <a:cubicBezTo>
                    <a:pt x="3535" y="1204"/>
                    <a:pt x="3481" y="1210"/>
                    <a:pt x="3427" y="1210"/>
                  </a:cubicBezTo>
                  <a:cubicBezTo>
                    <a:pt x="3179" y="1210"/>
                    <a:pt x="2942" y="1098"/>
                    <a:pt x="2734" y="951"/>
                  </a:cubicBezTo>
                  <a:cubicBezTo>
                    <a:pt x="2523" y="792"/>
                    <a:pt x="2344" y="613"/>
                    <a:pt x="2185" y="412"/>
                  </a:cubicBezTo>
                  <a:cubicBezTo>
                    <a:pt x="1879" y="507"/>
                    <a:pt x="1552" y="560"/>
                    <a:pt x="1235" y="560"/>
                  </a:cubicBezTo>
                  <a:cubicBezTo>
                    <a:pt x="1235" y="1542"/>
                    <a:pt x="782" y="2502"/>
                    <a:pt x="0" y="3104"/>
                  </a:cubicBezTo>
                  <a:cubicBezTo>
                    <a:pt x="137" y="3790"/>
                    <a:pt x="317" y="4477"/>
                    <a:pt x="549" y="5131"/>
                  </a:cubicBezTo>
                  <a:cubicBezTo>
                    <a:pt x="866" y="5047"/>
                    <a:pt x="1183" y="4930"/>
                    <a:pt x="1488" y="4793"/>
                  </a:cubicBezTo>
                  <a:cubicBezTo>
                    <a:pt x="1509" y="4785"/>
                    <a:pt x="1530" y="4781"/>
                    <a:pt x="1551" y="4781"/>
                  </a:cubicBezTo>
                  <a:cubicBezTo>
                    <a:pt x="1633" y="4781"/>
                    <a:pt x="1708" y="4844"/>
                    <a:pt x="1742" y="4920"/>
                  </a:cubicBezTo>
                  <a:cubicBezTo>
                    <a:pt x="1774" y="5036"/>
                    <a:pt x="1700" y="5131"/>
                    <a:pt x="1605" y="5173"/>
                  </a:cubicBezTo>
                  <a:cubicBezTo>
                    <a:pt x="1309" y="5310"/>
                    <a:pt x="993" y="5427"/>
                    <a:pt x="676" y="5511"/>
                  </a:cubicBezTo>
                  <a:cubicBezTo>
                    <a:pt x="866" y="6018"/>
                    <a:pt x="1077" y="6504"/>
                    <a:pt x="1309" y="6989"/>
                  </a:cubicBezTo>
                  <a:cubicBezTo>
                    <a:pt x="1478" y="6841"/>
                    <a:pt x="1647" y="6704"/>
                    <a:pt x="1826" y="6567"/>
                  </a:cubicBezTo>
                  <a:cubicBezTo>
                    <a:pt x="3389" y="5395"/>
                    <a:pt x="5258" y="4667"/>
                    <a:pt x="7168" y="4287"/>
                  </a:cubicBezTo>
                  <a:cubicBezTo>
                    <a:pt x="7200" y="4233"/>
                    <a:pt x="7252" y="4202"/>
                    <a:pt x="7327" y="4191"/>
                  </a:cubicBezTo>
                  <a:cubicBezTo>
                    <a:pt x="7643" y="4160"/>
                    <a:pt x="7960" y="4128"/>
                    <a:pt x="8287" y="4097"/>
                  </a:cubicBezTo>
                  <a:cubicBezTo>
                    <a:pt x="8150" y="3706"/>
                    <a:pt x="8002" y="3315"/>
                    <a:pt x="7833" y="2935"/>
                  </a:cubicBezTo>
                  <a:lnTo>
                    <a:pt x="6947" y="3315"/>
                  </a:lnTo>
                  <a:cubicBezTo>
                    <a:pt x="6926" y="3324"/>
                    <a:pt x="6905" y="3328"/>
                    <a:pt x="6884" y="3328"/>
                  </a:cubicBezTo>
                  <a:cubicBezTo>
                    <a:pt x="6799" y="3328"/>
                    <a:pt x="6718" y="3265"/>
                    <a:pt x="6693" y="3189"/>
                  </a:cubicBezTo>
                  <a:cubicBezTo>
                    <a:pt x="6651" y="3072"/>
                    <a:pt x="6725" y="2978"/>
                    <a:pt x="6820" y="2935"/>
                  </a:cubicBezTo>
                  <a:cubicBezTo>
                    <a:pt x="7105" y="2809"/>
                    <a:pt x="7390" y="2692"/>
                    <a:pt x="7675" y="2565"/>
                  </a:cubicBezTo>
                  <a:cubicBezTo>
                    <a:pt x="7263" y="1700"/>
                    <a:pt x="6767" y="876"/>
                    <a:pt x="6187" y="106"/>
                  </a:cubicBezTo>
                  <a:cubicBezTo>
                    <a:pt x="5976" y="191"/>
                    <a:pt x="5753" y="243"/>
                    <a:pt x="5521" y="254"/>
                  </a:cubicBezTo>
                  <a:cubicBezTo>
                    <a:pt x="5503" y="254"/>
                    <a:pt x="5484" y="255"/>
                    <a:pt x="5466" y="255"/>
                  </a:cubicBezTo>
                  <a:cubicBezTo>
                    <a:pt x="5104" y="255"/>
                    <a:pt x="4745" y="161"/>
                    <a:pt x="4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1530234" y="3439663"/>
              <a:ext cx="155057" cy="67876"/>
            </a:xfrm>
            <a:custGeom>
              <a:avLst/>
              <a:gdLst/>
              <a:ahLst/>
              <a:cxnLst/>
              <a:rect l="l" t="t" r="r" b="b"/>
              <a:pathLst>
                <a:path w="4498" h="1969" extrusionOk="0">
                  <a:moveTo>
                    <a:pt x="850" y="1"/>
                  </a:moveTo>
                  <a:cubicBezTo>
                    <a:pt x="803" y="1"/>
                    <a:pt x="755" y="6"/>
                    <a:pt x="708" y="16"/>
                  </a:cubicBezTo>
                  <a:cubicBezTo>
                    <a:pt x="655" y="27"/>
                    <a:pt x="602" y="48"/>
                    <a:pt x="560" y="80"/>
                  </a:cubicBezTo>
                  <a:cubicBezTo>
                    <a:pt x="549" y="80"/>
                    <a:pt x="539" y="90"/>
                    <a:pt x="539" y="90"/>
                  </a:cubicBezTo>
                  <a:cubicBezTo>
                    <a:pt x="0" y="460"/>
                    <a:pt x="370" y="1347"/>
                    <a:pt x="465" y="1863"/>
                  </a:cubicBezTo>
                  <a:lnTo>
                    <a:pt x="507" y="1863"/>
                  </a:lnTo>
                  <a:cubicBezTo>
                    <a:pt x="633" y="1853"/>
                    <a:pt x="750" y="1842"/>
                    <a:pt x="877" y="1832"/>
                  </a:cubicBezTo>
                  <a:lnTo>
                    <a:pt x="1046" y="1832"/>
                  </a:lnTo>
                  <a:lnTo>
                    <a:pt x="1246" y="1821"/>
                  </a:lnTo>
                  <a:cubicBezTo>
                    <a:pt x="1299" y="1821"/>
                    <a:pt x="1351" y="1811"/>
                    <a:pt x="1404" y="1811"/>
                  </a:cubicBezTo>
                  <a:cubicBezTo>
                    <a:pt x="1564" y="1806"/>
                    <a:pt x="1721" y="1804"/>
                    <a:pt x="1877" y="1804"/>
                  </a:cubicBezTo>
                  <a:cubicBezTo>
                    <a:pt x="2094" y="1804"/>
                    <a:pt x="2309" y="1809"/>
                    <a:pt x="2524" y="1821"/>
                  </a:cubicBezTo>
                  <a:lnTo>
                    <a:pt x="2714" y="1821"/>
                  </a:lnTo>
                  <a:cubicBezTo>
                    <a:pt x="2766" y="1832"/>
                    <a:pt x="2829" y="1832"/>
                    <a:pt x="2882" y="1832"/>
                  </a:cubicBezTo>
                  <a:cubicBezTo>
                    <a:pt x="2935" y="1832"/>
                    <a:pt x="2988" y="1842"/>
                    <a:pt x="3051" y="1842"/>
                  </a:cubicBezTo>
                  <a:cubicBezTo>
                    <a:pt x="3410" y="1874"/>
                    <a:pt x="3769" y="1906"/>
                    <a:pt x="4128" y="1969"/>
                  </a:cubicBezTo>
                  <a:cubicBezTo>
                    <a:pt x="4138" y="1959"/>
                    <a:pt x="4149" y="1938"/>
                    <a:pt x="4159" y="1927"/>
                  </a:cubicBezTo>
                  <a:cubicBezTo>
                    <a:pt x="4276" y="1811"/>
                    <a:pt x="4434" y="1684"/>
                    <a:pt x="4476" y="1515"/>
                  </a:cubicBezTo>
                  <a:cubicBezTo>
                    <a:pt x="4497" y="1431"/>
                    <a:pt x="4487" y="1293"/>
                    <a:pt x="4392" y="1251"/>
                  </a:cubicBezTo>
                  <a:cubicBezTo>
                    <a:pt x="4374" y="1243"/>
                    <a:pt x="4354" y="1239"/>
                    <a:pt x="4332" y="1239"/>
                  </a:cubicBezTo>
                  <a:cubicBezTo>
                    <a:pt x="4216" y="1239"/>
                    <a:pt x="4062" y="1345"/>
                    <a:pt x="3990" y="1399"/>
                  </a:cubicBezTo>
                  <a:cubicBezTo>
                    <a:pt x="3843" y="1494"/>
                    <a:pt x="3737" y="1610"/>
                    <a:pt x="3653" y="1758"/>
                  </a:cubicBezTo>
                  <a:cubicBezTo>
                    <a:pt x="3611" y="1830"/>
                    <a:pt x="3546" y="1861"/>
                    <a:pt x="3482" y="1861"/>
                  </a:cubicBezTo>
                  <a:cubicBezTo>
                    <a:pt x="3368" y="1861"/>
                    <a:pt x="3257" y="1763"/>
                    <a:pt x="3284" y="1621"/>
                  </a:cubicBezTo>
                  <a:cubicBezTo>
                    <a:pt x="3336" y="1347"/>
                    <a:pt x="3347" y="1082"/>
                    <a:pt x="3315" y="808"/>
                  </a:cubicBezTo>
                  <a:cubicBezTo>
                    <a:pt x="3315" y="755"/>
                    <a:pt x="3305" y="681"/>
                    <a:pt x="3294" y="608"/>
                  </a:cubicBezTo>
                  <a:lnTo>
                    <a:pt x="3294" y="597"/>
                  </a:lnTo>
                  <a:cubicBezTo>
                    <a:pt x="3273" y="470"/>
                    <a:pt x="3241" y="301"/>
                    <a:pt x="3167" y="217"/>
                  </a:cubicBezTo>
                  <a:cubicBezTo>
                    <a:pt x="3146" y="185"/>
                    <a:pt x="3115" y="164"/>
                    <a:pt x="3083" y="153"/>
                  </a:cubicBezTo>
                  <a:cubicBezTo>
                    <a:pt x="3061" y="143"/>
                    <a:pt x="3040" y="143"/>
                    <a:pt x="3009" y="143"/>
                  </a:cubicBezTo>
                  <a:cubicBezTo>
                    <a:pt x="2956" y="143"/>
                    <a:pt x="2893" y="174"/>
                    <a:pt x="2840" y="217"/>
                  </a:cubicBezTo>
                  <a:cubicBezTo>
                    <a:pt x="2735" y="291"/>
                    <a:pt x="2650" y="439"/>
                    <a:pt x="2608" y="533"/>
                  </a:cubicBezTo>
                  <a:cubicBezTo>
                    <a:pt x="2502" y="734"/>
                    <a:pt x="2418" y="945"/>
                    <a:pt x="2270" y="1135"/>
                  </a:cubicBezTo>
                  <a:cubicBezTo>
                    <a:pt x="2237" y="1178"/>
                    <a:pt x="2180" y="1199"/>
                    <a:pt x="2123" y="1199"/>
                  </a:cubicBezTo>
                  <a:cubicBezTo>
                    <a:pt x="2053" y="1199"/>
                    <a:pt x="1982" y="1167"/>
                    <a:pt x="1953" y="1103"/>
                  </a:cubicBezTo>
                  <a:cubicBezTo>
                    <a:pt x="1806" y="798"/>
                    <a:pt x="1658" y="460"/>
                    <a:pt x="1394" y="228"/>
                  </a:cubicBezTo>
                  <a:cubicBezTo>
                    <a:pt x="1330" y="174"/>
                    <a:pt x="1267" y="132"/>
                    <a:pt x="1182" y="90"/>
                  </a:cubicBezTo>
                  <a:cubicBezTo>
                    <a:pt x="1130" y="59"/>
                    <a:pt x="1056" y="38"/>
                    <a:pt x="992" y="16"/>
                  </a:cubicBezTo>
                  <a:cubicBezTo>
                    <a:pt x="945" y="6"/>
                    <a:pt x="89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1336601" y="3515606"/>
              <a:ext cx="387643" cy="93283"/>
            </a:xfrm>
            <a:custGeom>
              <a:avLst/>
              <a:gdLst/>
              <a:ahLst/>
              <a:cxnLst/>
              <a:rect l="l" t="t" r="r" b="b"/>
              <a:pathLst>
                <a:path w="11245" h="2706" extrusionOk="0">
                  <a:moveTo>
                    <a:pt x="7641" y="1"/>
                  </a:moveTo>
                  <a:cubicBezTo>
                    <a:pt x="6694" y="1"/>
                    <a:pt x="5744" y="82"/>
                    <a:pt x="4805" y="178"/>
                  </a:cubicBezTo>
                  <a:cubicBezTo>
                    <a:pt x="4783" y="209"/>
                    <a:pt x="4751" y="230"/>
                    <a:pt x="4699" y="241"/>
                  </a:cubicBezTo>
                  <a:cubicBezTo>
                    <a:pt x="4224" y="326"/>
                    <a:pt x="3759" y="431"/>
                    <a:pt x="3295" y="558"/>
                  </a:cubicBezTo>
                  <a:cubicBezTo>
                    <a:pt x="2165" y="864"/>
                    <a:pt x="1067" y="1318"/>
                    <a:pt x="64" y="1931"/>
                  </a:cubicBezTo>
                  <a:cubicBezTo>
                    <a:pt x="75" y="1973"/>
                    <a:pt x="64" y="2015"/>
                    <a:pt x="43" y="2067"/>
                  </a:cubicBezTo>
                  <a:cubicBezTo>
                    <a:pt x="1" y="2163"/>
                    <a:pt x="75" y="2257"/>
                    <a:pt x="149" y="2311"/>
                  </a:cubicBezTo>
                  <a:cubicBezTo>
                    <a:pt x="201" y="2347"/>
                    <a:pt x="257" y="2360"/>
                    <a:pt x="314" y="2360"/>
                  </a:cubicBezTo>
                  <a:cubicBezTo>
                    <a:pt x="371" y="2360"/>
                    <a:pt x="429" y="2347"/>
                    <a:pt x="486" y="2332"/>
                  </a:cubicBezTo>
                  <a:cubicBezTo>
                    <a:pt x="751" y="2247"/>
                    <a:pt x="962" y="2036"/>
                    <a:pt x="1194" y="1898"/>
                  </a:cubicBezTo>
                  <a:cubicBezTo>
                    <a:pt x="1390" y="1777"/>
                    <a:pt x="1604" y="1705"/>
                    <a:pt x="1834" y="1705"/>
                  </a:cubicBezTo>
                  <a:cubicBezTo>
                    <a:pt x="1863" y="1705"/>
                    <a:pt x="1892" y="1706"/>
                    <a:pt x="1922" y="1708"/>
                  </a:cubicBezTo>
                  <a:cubicBezTo>
                    <a:pt x="2174" y="1729"/>
                    <a:pt x="2417" y="1826"/>
                    <a:pt x="2677" y="1826"/>
                  </a:cubicBezTo>
                  <a:cubicBezTo>
                    <a:pt x="2689" y="1826"/>
                    <a:pt x="2702" y="1825"/>
                    <a:pt x="2714" y="1825"/>
                  </a:cubicBezTo>
                  <a:cubicBezTo>
                    <a:pt x="3189" y="1814"/>
                    <a:pt x="3590" y="1392"/>
                    <a:pt x="4002" y="1181"/>
                  </a:cubicBezTo>
                  <a:cubicBezTo>
                    <a:pt x="4297" y="1037"/>
                    <a:pt x="4622" y="936"/>
                    <a:pt x="4951" y="936"/>
                  </a:cubicBezTo>
                  <a:cubicBezTo>
                    <a:pt x="5057" y="936"/>
                    <a:pt x="5163" y="946"/>
                    <a:pt x="5269" y="969"/>
                  </a:cubicBezTo>
                  <a:cubicBezTo>
                    <a:pt x="5712" y="1054"/>
                    <a:pt x="6008" y="1349"/>
                    <a:pt x="6219" y="1730"/>
                  </a:cubicBezTo>
                  <a:cubicBezTo>
                    <a:pt x="6409" y="2067"/>
                    <a:pt x="6557" y="2511"/>
                    <a:pt x="6958" y="2659"/>
                  </a:cubicBezTo>
                  <a:cubicBezTo>
                    <a:pt x="7053" y="2690"/>
                    <a:pt x="7146" y="2705"/>
                    <a:pt x="7236" y="2705"/>
                  </a:cubicBezTo>
                  <a:cubicBezTo>
                    <a:pt x="7536" y="2705"/>
                    <a:pt x="7803" y="2539"/>
                    <a:pt x="7982" y="2278"/>
                  </a:cubicBezTo>
                  <a:cubicBezTo>
                    <a:pt x="8214" y="1952"/>
                    <a:pt x="8373" y="1582"/>
                    <a:pt x="8742" y="1382"/>
                  </a:cubicBezTo>
                  <a:cubicBezTo>
                    <a:pt x="9007" y="1239"/>
                    <a:pt x="9296" y="1212"/>
                    <a:pt x="9589" y="1212"/>
                  </a:cubicBezTo>
                  <a:cubicBezTo>
                    <a:pt x="9775" y="1212"/>
                    <a:pt x="9962" y="1223"/>
                    <a:pt x="10146" y="1223"/>
                  </a:cubicBezTo>
                  <a:cubicBezTo>
                    <a:pt x="10515" y="1223"/>
                    <a:pt x="11244" y="1065"/>
                    <a:pt x="11085" y="537"/>
                  </a:cubicBezTo>
                  <a:cubicBezTo>
                    <a:pt x="11085" y="516"/>
                    <a:pt x="11075" y="505"/>
                    <a:pt x="11075" y="495"/>
                  </a:cubicBezTo>
                  <a:cubicBezTo>
                    <a:pt x="10959" y="453"/>
                    <a:pt x="10832" y="410"/>
                    <a:pt x="10705" y="378"/>
                  </a:cubicBezTo>
                  <a:cubicBezTo>
                    <a:pt x="9703" y="98"/>
                    <a:pt x="8674" y="1"/>
                    <a:pt x="7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1185955" y="3537737"/>
              <a:ext cx="668180" cy="533083"/>
            </a:xfrm>
            <a:custGeom>
              <a:avLst/>
              <a:gdLst/>
              <a:ahLst/>
              <a:cxnLst/>
              <a:rect l="l" t="t" r="r" b="b"/>
              <a:pathLst>
                <a:path w="19383" h="15464" extrusionOk="0">
                  <a:moveTo>
                    <a:pt x="13677" y="5313"/>
                  </a:moveTo>
                  <a:cubicBezTo>
                    <a:pt x="13751" y="5313"/>
                    <a:pt x="13825" y="5342"/>
                    <a:pt x="13883" y="5395"/>
                  </a:cubicBezTo>
                  <a:cubicBezTo>
                    <a:pt x="13967" y="5469"/>
                    <a:pt x="14020" y="5575"/>
                    <a:pt x="14052" y="5680"/>
                  </a:cubicBezTo>
                  <a:cubicBezTo>
                    <a:pt x="14083" y="5765"/>
                    <a:pt x="14104" y="5859"/>
                    <a:pt x="14104" y="5965"/>
                  </a:cubicBezTo>
                  <a:cubicBezTo>
                    <a:pt x="14104" y="6060"/>
                    <a:pt x="14083" y="6155"/>
                    <a:pt x="14041" y="6239"/>
                  </a:cubicBezTo>
                  <a:cubicBezTo>
                    <a:pt x="13981" y="6339"/>
                    <a:pt x="13883" y="6420"/>
                    <a:pt x="13766" y="6420"/>
                  </a:cubicBezTo>
                  <a:cubicBezTo>
                    <a:pt x="13759" y="6420"/>
                    <a:pt x="13752" y="6420"/>
                    <a:pt x="13745" y="6419"/>
                  </a:cubicBezTo>
                  <a:cubicBezTo>
                    <a:pt x="13619" y="6419"/>
                    <a:pt x="13503" y="6345"/>
                    <a:pt x="13440" y="6229"/>
                  </a:cubicBezTo>
                  <a:cubicBezTo>
                    <a:pt x="13334" y="6039"/>
                    <a:pt x="13313" y="5807"/>
                    <a:pt x="13344" y="5596"/>
                  </a:cubicBezTo>
                  <a:cubicBezTo>
                    <a:pt x="13355" y="5542"/>
                    <a:pt x="13386" y="5500"/>
                    <a:pt x="13429" y="5479"/>
                  </a:cubicBezTo>
                  <a:cubicBezTo>
                    <a:pt x="13440" y="5448"/>
                    <a:pt x="13461" y="5427"/>
                    <a:pt x="13471" y="5406"/>
                  </a:cubicBezTo>
                  <a:cubicBezTo>
                    <a:pt x="13529" y="5342"/>
                    <a:pt x="13603" y="5313"/>
                    <a:pt x="13677" y="5313"/>
                  </a:cubicBezTo>
                  <a:close/>
                  <a:moveTo>
                    <a:pt x="2780" y="5437"/>
                  </a:moveTo>
                  <a:cubicBezTo>
                    <a:pt x="2814" y="5437"/>
                    <a:pt x="2846" y="5448"/>
                    <a:pt x="2872" y="5469"/>
                  </a:cubicBezTo>
                  <a:cubicBezTo>
                    <a:pt x="3221" y="5469"/>
                    <a:pt x="3537" y="5722"/>
                    <a:pt x="3622" y="6060"/>
                  </a:cubicBezTo>
                  <a:cubicBezTo>
                    <a:pt x="3716" y="6440"/>
                    <a:pt x="3569" y="6852"/>
                    <a:pt x="3305" y="7126"/>
                  </a:cubicBezTo>
                  <a:cubicBezTo>
                    <a:pt x="3135" y="7318"/>
                    <a:pt x="2892" y="7448"/>
                    <a:pt x="2646" y="7448"/>
                  </a:cubicBezTo>
                  <a:cubicBezTo>
                    <a:pt x="2526" y="7448"/>
                    <a:pt x="2405" y="7417"/>
                    <a:pt x="2292" y="7348"/>
                  </a:cubicBezTo>
                  <a:cubicBezTo>
                    <a:pt x="1954" y="7137"/>
                    <a:pt x="1827" y="6725"/>
                    <a:pt x="1933" y="6345"/>
                  </a:cubicBezTo>
                  <a:cubicBezTo>
                    <a:pt x="2038" y="5955"/>
                    <a:pt x="2344" y="5680"/>
                    <a:pt x="2672" y="5469"/>
                  </a:cubicBezTo>
                  <a:cubicBezTo>
                    <a:pt x="2708" y="5448"/>
                    <a:pt x="2745" y="5437"/>
                    <a:pt x="2780" y="5437"/>
                  </a:cubicBezTo>
                  <a:close/>
                  <a:moveTo>
                    <a:pt x="5530" y="7558"/>
                  </a:moveTo>
                  <a:cubicBezTo>
                    <a:pt x="5578" y="7558"/>
                    <a:pt x="5626" y="7569"/>
                    <a:pt x="5670" y="7590"/>
                  </a:cubicBezTo>
                  <a:cubicBezTo>
                    <a:pt x="5796" y="7654"/>
                    <a:pt x="5860" y="7781"/>
                    <a:pt x="5912" y="7897"/>
                  </a:cubicBezTo>
                  <a:cubicBezTo>
                    <a:pt x="5954" y="8013"/>
                    <a:pt x="5986" y="8129"/>
                    <a:pt x="5997" y="8245"/>
                  </a:cubicBezTo>
                  <a:cubicBezTo>
                    <a:pt x="6008" y="8351"/>
                    <a:pt x="5997" y="8467"/>
                    <a:pt x="5933" y="8552"/>
                  </a:cubicBezTo>
                  <a:cubicBezTo>
                    <a:pt x="5874" y="8654"/>
                    <a:pt x="5766" y="8721"/>
                    <a:pt x="5649" y="8721"/>
                  </a:cubicBezTo>
                  <a:cubicBezTo>
                    <a:pt x="5621" y="8721"/>
                    <a:pt x="5593" y="8718"/>
                    <a:pt x="5564" y="8710"/>
                  </a:cubicBezTo>
                  <a:cubicBezTo>
                    <a:pt x="5416" y="8667"/>
                    <a:pt x="5332" y="8541"/>
                    <a:pt x="5269" y="8404"/>
                  </a:cubicBezTo>
                  <a:cubicBezTo>
                    <a:pt x="5205" y="8245"/>
                    <a:pt x="5194" y="8076"/>
                    <a:pt x="5226" y="7907"/>
                  </a:cubicBezTo>
                  <a:cubicBezTo>
                    <a:pt x="5226" y="7844"/>
                    <a:pt x="5236" y="7781"/>
                    <a:pt x="5269" y="7728"/>
                  </a:cubicBezTo>
                  <a:cubicBezTo>
                    <a:pt x="5313" y="7617"/>
                    <a:pt x="5420" y="7558"/>
                    <a:pt x="5530" y="7558"/>
                  </a:cubicBezTo>
                  <a:close/>
                  <a:moveTo>
                    <a:pt x="10528" y="6961"/>
                  </a:moveTo>
                  <a:cubicBezTo>
                    <a:pt x="10635" y="6961"/>
                    <a:pt x="10742" y="6993"/>
                    <a:pt x="10843" y="7063"/>
                  </a:cubicBezTo>
                  <a:cubicBezTo>
                    <a:pt x="11096" y="7253"/>
                    <a:pt x="11159" y="7601"/>
                    <a:pt x="11117" y="7897"/>
                  </a:cubicBezTo>
                  <a:cubicBezTo>
                    <a:pt x="11033" y="8488"/>
                    <a:pt x="10505" y="8942"/>
                    <a:pt x="9914" y="8953"/>
                  </a:cubicBezTo>
                  <a:cubicBezTo>
                    <a:pt x="9691" y="8953"/>
                    <a:pt x="9491" y="8900"/>
                    <a:pt x="9301" y="8794"/>
                  </a:cubicBezTo>
                  <a:cubicBezTo>
                    <a:pt x="9006" y="8720"/>
                    <a:pt x="8741" y="8541"/>
                    <a:pt x="8636" y="8235"/>
                  </a:cubicBezTo>
                  <a:cubicBezTo>
                    <a:pt x="8520" y="7918"/>
                    <a:pt x="8678" y="7527"/>
                    <a:pt x="9016" y="7422"/>
                  </a:cubicBezTo>
                  <a:cubicBezTo>
                    <a:pt x="9063" y="7408"/>
                    <a:pt x="9111" y="7402"/>
                    <a:pt x="9158" y="7402"/>
                  </a:cubicBezTo>
                  <a:cubicBezTo>
                    <a:pt x="9258" y="7402"/>
                    <a:pt x="9356" y="7428"/>
                    <a:pt x="9449" y="7464"/>
                  </a:cubicBezTo>
                  <a:cubicBezTo>
                    <a:pt x="9512" y="7485"/>
                    <a:pt x="9576" y="7517"/>
                    <a:pt x="9639" y="7527"/>
                  </a:cubicBezTo>
                  <a:cubicBezTo>
                    <a:pt x="9657" y="7532"/>
                    <a:pt x="9669" y="7534"/>
                    <a:pt x="9680" y="7534"/>
                  </a:cubicBezTo>
                  <a:cubicBezTo>
                    <a:pt x="9695" y="7534"/>
                    <a:pt x="9709" y="7529"/>
                    <a:pt x="9734" y="7517"/>
                  </a:cubicBezTo>
                  <a:cubicBezTo>
                    <a:pt x="9745" y="7517"/>
                    <a:pt x="9776" y="7496"/>
                    <a:pt x="9776" y="7496"/>
                  </a:cubicBezTo>
                  <a:cubicBezTo>
                    <a:pt x="9787" y="7485"/>
                    <a:pt x="9797" y="7485"/>
                    <a:pt x="9808" y="7464"/>
                  </a:cubicBezTo>
                  <a:cubicBezTo>
                    <a:pt x="9850" y="7433"/>
                    <a:pt x="9871" y="7400"/>
                    <a:pt x="9903" y="7358"/>
                  </a:cubicBezTo>
                  <a:cubicBezTo>
                    <a:pt x="9966" y="7285"/>
                    <a:pt x="10029" y="7210"/>
                    <a:pt x="10104" y="7137"/>
                  </a:cubicBezTo>
                  <a:cubicBezTo>
                    <a:pt x="10228" y="7025"/>
                    <a:pt x="10377" y="6961"/>
                    <a:pt x="10528" y="6961"/>
                  </a:cubicBezTo>
                  <a:close/>
                  <a:moveTo>
                    <a:pt x="15868" y="1"/>
                  </a:moveTo>
                  <a:cubicBezTo>
                    <a:pt x="15868" y="454"/>
                    <a:pt x="15477" y="824"/>
                    <a:pt x="15044" y="930"/>
                  </a:cubicBezTo>
                  <a:cubicBezTo>
                    <a:pt x="14876" y="971"/>
                    <a:pt x="14704" y="983"/>
                    <a:pt x="14531" y="983"/>
                  </a:cubicBezTo>
                  <a:cubicBezTo>
                    <a:pt x="14400" y="983"/>
                    <a:pt x="14268" y="976"/>
                    <a:pt x="14136" y="972"/>
                  </a:cubicBezTo>
                  <a:cubicBezTo>
                    <a:pt x="14066" y="969"/>
                    <a:pt x="13993" y="967"/>
                    <a:pt x="13919" y="967"/>
                  </a:cubicBezTo>
                  <a:cubicBezTo>
                    <a:pt x="13674" y="967"/>
                    <a:pt x="13421" y="995"/>
                    <a:pt x="13217" y="1141"/>
                  </a:cubicBezTo>
                  <a:cubicBezTo>
                    <a:pt x="12848" y="1415"/>
                    <a:pt x="12732" y="1911"/>
                    <a:pt x="12384" y="2196"/>
                  </a:cubicBezTo>
                  <a:cubicBezTo>
                    <a:pt x="12167" y="2374"/>
                    <a:pt x="11896" y="2461"/>
                    <a:pt x="11624" y="2461"/>
                  </a:cubicBezTo>
                  <a:cubicBezTo>
                    <a:pt x="11459" y="2461"/>
                    <a:pt x="11293" y="2429"/>
                    <a:pt x="11138" y="2365"/>
                  </a:cubicBezTo>
                  <a:cubicBezTo>
                    <a:pt x="10695" y="2185"/>
                    <a:pt x="10494" y="1763"/>
                    <a:pt x="10283" y="1352"/>
                  </a:cubicBezTo>
                  <a:cubicBezTo>
                    <a:pt x="10167" y="1151"/>
                    <a:pt x="10040" y="940"/>
                    <a:pt x="9839" y="824"/>
                  </a:cubicBezTo>
                  <a:cubicBezTo>
                    <a:pt x="9679" y="732"/>
                    <a:pt x="9501" y="690"/>
                    <a:pt x="9323" y="690"/>
                  </a:cubicBezTo>
                  <a:cubicBezTo>
                    <a:pt x="9255" y="690"/>
                    <a:pt x="9188" y="696"/>
                    <a:pt x="9121" y="707"/>
                  </a:cubicBezTo>
                  <a:cubicBezTo>
                    <a:pt x="8551" y="792"/>
                    <a:pt x="8150" y="1204"/>
                    <a:pt x="7654" y="1446"/>
                  </a:cubicBezTo>
                  <a:cubicBezTo>
                    <a:pt x="7447" y="1538"/>
                    <a:pt x="7240" y="1584"/>
                    <a:pt x="7023" y="1584"/>
                  </a:cubicBezTo>
                  <a:cubicBezTo>
                    <a:pt x="6963" y="1584"/>
                    <a:pt x="6903" y="1580"/>
                    <a:pt x="6841" y="1573"/>
                  </a:cubicBezTo>
                  <a:cubicBezTo>
                    <a:pt x="6632" y="1537"/>
                    <a:pt x="6422" y="1461"/>
                    <a:pt x="6206" y="1461"/>
                  </a:cubicBezTo>
                  <a:cubicBezTo>
                    <a:pt x="6172" y="1461"/>
                    <a:pt x="6137" y="1463"/>
                    <a:pt x="6102" y="1468"/>
                  </a:cubicBezTo>
                  <a:cubicBezTo>
                    <a:pt x="5807" y="1500"/>
                    <a:pt x="5574" y="1742"/>
                    <a:pt x="5332" y="1901"/>
                  </a:cubicBezTo>
                  <a:cubicBezTo>
                    <a:pt x="5131" y="2028"/>
                    <a:pt x="4910" y="2122"/>
                    <a:pt x="4666" y="2122"/>
                  </a:cubicBezTo>
                  <a:cubicBezTo>
                    <a:pt x="4340" y="2112"/>
                    <a:pt x="4054" y="1859"/>
                    <a:pt x="4012" y="1563"/>
                  </a:cubicBezTo>
                  <a:cubicBezTo>
                    <a:pt x="3537" y="1880"/>
                    <a:pt x="3083" y="2239"/>
                    <a:pt x="2672" y="2640"/>
                  </a:cubicBezTo>
                  <a:cubicBezTo>
                    <a:pt x="1405" y="3853"/>
                    <a:pt x="444" y="5427"/>
                    <a:pt x="117" y="7168"/>
                  </a:cubicBezTo>
                  <a:cubicBezTo>
                    <a:pt x="43" y="7538"/>
                    <a:pt x="11" y="7907"/>
                    <a:pt x="0" y="8287"/>
                  </a:cubicBezTo>
                  <a:cubicBezTo>
                    <a:pt x="211" y="8194"/>
                    <a:pt x="438" y="8150"/>
                    <a:pt x="665" y="8150"/>
                  </a:cubicBezTo>
                  <a:cubicBezTo>
                    <a:pt x="1211" y="8150"/>
                    <a:pt x="1756" y="8409"/>
                    <a:pt x="2069" y="8878"/>
                  </a:cubicBezTo>
                  <a:cubicBezTo>
                    <a:pt x="2344" y="9280"/>
                    <a:pt x="2428" y="9786"/>
                    <a:pt x="2745" y="10156"/>
                  </a:cubicBezTo>
                  <a:cubicBezTo>
                    <a:pt x="2882" y="10310"/>
                    <a:pt x="3073" y="10441"/>
                    <a:pt x="3285" y="10441"/>
                  </a:cubicBezTo>
                  <a:cubicBezTo>
                    <a:pt x="3319" y="10441"/>
                    <a:pt x="3354" y="10438"/>
                    <a:pt x="3389" y="10431"/>
                  </a:cubicBezTo>
                  <a:cubicBezTo>
                    <a:pt x="3569" y="10388"/>
                    <a:pt x="3727" y="10251"/>
                    <a:pt x="3885" y="10156"/>
                  </a:cubicBezTo>
                  <a:cubicBezTo>
                    <a:pt x="4095" y="10020"/>
                    <a:pt x="4319" y="9945"/>
                    <a:pt x="4543" y="9945"/>
                  </a:cubicBezTo>
                  <a:cubicBezTo>
                    <a:pt x="4736" y="9945"/>
                    <a:pt x="4929" y="10002"/>
                    <a:pt x="5110" y="10124"/>
                  </a:cubicBezTo>
                  <a:cubicBezTo>
                    <a:pt x="5511" y="10399"/>
                    <a:pt x="5691" y="10842"/>
                    <a:pt x="5807" y="11296"/>
                  </a:cubicBezTo>
                  <a:cubicBezTo>
                    <a:pt x="5923" y="11750"/>
                    <a:pt x="5975" y="12289"/>
                    <a:pt x="6324" y="12648"/>
                  </a:cubicBezTo>
                  <a:cubicBezTo>
                    <a:pt x="6641" y="12985"/>
                    <a:pt x="7137" y="13080"/>
                    <a:pt x="7507" y="13344"/>
                  </a:cubicBezTo>
                  <a:cubicBezTo>
                    <a:pt x="8192" y="13840"/>
                    <a:pt x="8361" y="14738"/>
                    <a:pt x="8013" y="15456"/>
                  </a:cubicBezTo>
                  <a:cubicBezTo>
                    <a:pt x="8145" y="15461"/>
                    <a:pt x="8280" y="15463"/>
                    <a:pt x="8415" y="15463"/>
                  </a:cubicBezTo>
                  <a:cubicBezTo>
                    <a:pt x="8551" y="15463"/>
                    <a:pt x="8689" y="15461"/>
                    <a:pt x="8826" y="15456"/>
                  </a:cubicBezTo>
                  <a:cubicBezTo>
                    <a:pt x="9818" y="15445"/>
                    <a:pt x="10821" y="15350"/>
                    <a:pt x="11793" y="15160"/>
                  </a:cubicBezTo>
                  <a:cubicBezTo>
                    <a:pt x="12489" y="15022"/>
                    <a:pt x="13175" y="14822"/>
                    <a:pt x="13820" y="14558"/>
                  </a:cubicBezTo>
                  <a:cubicBezTo>
                    <a:pt x="13102" y="13629"/>
                    <a:pt x="12806" y="12436"/>
                    <a:pt x="13038" y="11275"/>
                  </a:cubicBezTo>
                  <a:cubicBezTo>
                    <a:pt x="13154" y="10736"/>
                    <a:pt x="13376" y="10220"/>
                    <a:pt x="13703" y="9765"/>
                  </a:cubicBezTo>
                  <a:cubicBezTo>
                    <a:pt x="14020" y="9322"/>
                    <a:pt x="14474" y="8953"/>
                    <a:pt x="14569" y="8393"/>
                  </a:cubicBezTo>
                  <a:cubicBezTo>
                    <a:pt x="14653" y="7876"/>
                    <a:pt x="14516" y="7337"/>
                    <a:pt x="14632" y="6809"/>
                  </a:cubicBezTo>
                  <a:cubicBezTo>
                    <a:pt x="14749" y="6335"/>
                    <a:pt x="15054" y="5997"/>
                    <a:pt x="15519" y="5828"/>
                  </a:cubicBezTo>
                  <a:cubicBezTo>
                    <a:pt x="15931" y="5669"/>
                    <a:pt x="16395" y="5669"/>
                    <a:pt x="16797" y="5458"/>
                  </a:cubicBezTo>
                  <a:cubicBezTo>
                    <a:pt x="17261" y="5205"/>
                    <a:pt x="17282" y="4656"/>
                    <a:pt x="17482" y="4223"/>
                  </a:cubicBezTo>
                  <a:cubicBezTo>
                    <a:pt x="17773" y="3606"/>
                    <a:pt x="18414" y="3255"/>
                    <a:pt x="19064" y="3255"/>
                  </a:cubicBezTo>
                  <a:cubicBezTo>
                    <a:pt x="19170" y="3255"/>
                    <a:pt x="19277" y="3264"/>
                    <a:pt x="19383" y="3283"/>
                  </a:cubicBezTo>
                  <a:cubicBezTo>
                    <a:pt x="19288" y="3051"/>
                    <a:pt x="19182" y="2819"/>
                    <a:pt x="19056" y="2587"/>
                  </a:cubicBezTo>
                  <a:cubicBezTo>
                    <a:pt x="18348" y="1373"/>
                    <a:pt x="17166" y="517"/>
                    <a:pt x="15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1248937" y="3725165"/>
              <a:ext cx="65153" cy="69324"/>
            </a:xfrm>
            <a:custGeom>
              <a:avLst/>
              <a:gdLst/>
              <a:ahLst/>
              <a:cxnLst/>
              <a:rect l="l" t="t" r="r" b="b"/>
              <a:pathLst>
                <a:path w="1890" h="2011" extrusionOk="0">
                  <a:moveTo>
                    <a:pt x="1087" y="422"/>
                  </a:moveTo>
                  <a:cubicBezTo>
                    <a:pt x="1150" y="443"/>
                    <a:pt x="1161" y="443"/>
                    <a:pt x="1214" y="475"/>
                  </a:cubicBezTo>
                  <a:cubicBezTo>
                    <a:pt x="1298" y="528"/>
                    <a:pt x="1361" y="612"/>
                    <a:pt x="1394" y="687"/>
                  </a:cubicBezTo>
                  <a:cubicBezTo>
                    <a:pt x="1467" y="908"/>
                    <a:pt x="1383" y="1172"/>
                    <a:pt x="1235" y="1362"/>
                  </a:cubicBezTo>
                  <a:cubicBezTo>
                    <a:pt x="1161" y="1457"/>
                    <a:pt x="1066" y="1541"/>
                    <a:pt x="971" y="1583"/>
                  </a:cubicBezTo>
                  <a:cubicBezTo>
                    <a:pt x="908" y="1605"/>
                    <a:pt x="876" y="1616"/>
                    <a:pt x="813" y="1616"/>
                  </a:cubicBezTo>
                  <a:cubicBezTo>
                    <a:pt x="781" y="1605"/>
                    <a:pt x="728" y="1594"/>
                    <a:pt x="697" y="1573"/>
                  </a:cubicBezTo>
                  <a:cubicBezTo>
                    <a:pt x="644" y="1552"/>
                    <a:pt x="623" y="1531"/>
                    <a:pt x="580" y="1478"/>
                  </a:cubicBezTo>
                  <a:cubicBezTo>
                    <a:pt x="570" y="1478"/>
                    <a:pt x="549" y="1447"/>
                    <a:pt x="549" y="1447"/>
                  </a:cubicBezTo>
                  <a:cubicBezTo>
                    <a:pt x="538" y="1436"/>
                    <a:pt x="528" y="1415"/>
                    <a:pt x="528" y="1404"/>
                  </a:cubicBezTo>
                  <a:cubicBezTo>
                    <a:pt x="517" y="1404"/>
                    <a:pt x="517" y="1383"/>
                    <a:pt x="507" y="1383"/>
                  </a:cubicBezTo>
                  <a:cubicBezTo>
                    <a:pt x="465" y="1267"/>
                    <a:pt x="465" y="1140"/>
                    <a:pt x="486" y="1024"/>
                  </a:cubicBezTo>
                  <a:cubicBezTo>
                    <a:pt x="559" y="771"/>
                    <a:pt x="749" y="591"/>
                    <a:pt x="960" y="443"/>
                  </a:cubicBezTo>
                  <a:cubicBezTo>
                    <a:pt x="960" y="433"/>
                    <a:pt x="971" y="433"/>
                    <a:pt x="971" y="433"/>
                  </a:cubicBezTo>
                  <a:cubicBezTo>
                    <a:pt x="981" y="433"/>
                    <a:pt x="992" y="433"/>
                    <a:pt x="1014" y="422"/>
                  </a:cubicBezTo>
                  <a:cubicBezTo>
                    <a:pt x="1014" y="426"/>
                    <a:pt x="1015" y="427"/>
                    <a:pt x="1017" y="427"/>
                  </a:cubicBezTo>
                  <a:cubicBezTo>
                    <a:pt x="1020" y="427"/>
                    <a:pt x="1027" y="422"/>
                    <a:pt x="1035" y="422"/>
                  </a:cubicBezTo>
                  <a:close/>
                  <a:moveTo>
                    <a:pt x="953" y="0"/>
                  </a:moveTo>
                  <a:cubicBezTo>
                    <a:pt x="918" y="0"/>
                    <a:pt x="881" y="11"/>
                    <a:pt x="845" y="32"/>
                  </a:cubicBezTo>
                  <a:cubicBezTo>
                    <a:pt x="517" y="243"/>
                    <a:pt x="211" y="518"/>
                    <a:pt x="106" y="908"/>
                  </a:cubicBezTo>
                  <a:cubicBezTo>
                    <a:pt x="0" y="1288"/>
                    <a:pt x="127" y="1700"/>
                    <a:pt x="465" y="1911"/>
                  </a:cubicBezTo>
                  <a:cubicBezTo>
                    <a:pt x="578" y="1980"/>
                    <a:pt x="699" y="2011"/>
                    <a:pt x="819" y="2011"/>
                  </a:cubicBezTo>
                  <a:cubicBezTo>
                    <a:pt x="1065" y="2011"/>
                    <a:pt x="1308" y="1881"/>
                    <a:pt x="1478" y="1689"/>
                  </a:cubicBezTo>
                  <a:cubicBezTo>
                    <a:pt x="1742" y="1415"/>
                    <a:pt x="1889" y="1003"/>
                    <a:pt x="1795" y="623"/>
                  </a:cubicBezTo>
                  <a:cubicBezTo>
                    <a:pt x="1710" y="285"/>
                    <a:pt x="1394" y="32"/>
                    <a:pt x="1045" y="32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264932" y="3739713"/>
              <a:ext cx="34610" cy="41160"/>
            </a:xfrm>
            <a:custGeom>
              <a:avLst/>
              <a:gdLst/>
              <a:ahLst/>
              <a:cxnLst/>
              <a:rect l="l" t="t" r="r" b="b"/>
              <a:pathLst>
                <a:path w="1004" h="1194" extrusionOk="0">
                  <a:moveTo>
                    <a:pt x="550" y="0"/>
                  </a:moveTo>
                  <a:cubicBezTo>
                    <a:pt x="528" y="11"/>
                    <a:pt x="517" y="11"/>
                    <a:pt x="507" y="11"/>
                  </a:cubicBezTo>
                  <a:cubicBezTo>
                    <a:pt x="507" y="11"/>
                    <a:pt x="496" y="11"/>
                    <a:pt x="496" y="21"/>
                  </a:cubicBezTo>
                  <a:cubicBezTo>
                    <a:pt x="285" y="169"/>
                    <a:pt x="95" y="349"/>
                    <a:pt x="22" y="602"/>
                  </a:cubicBezTo>
                  <a:cubicBezTo>
                    <a:pt x="1" y="718"/>
                    <a:pt x="1" y="845"/>
                    <a:pt x="43" y="961"/>
                  </a:cubicBezTo>
                  <a:cubicBezTo>
                    <a:pt x="53" y="961"/>
                    <a:pt x="53" y="982"/>
                    <a:pt x="64" y="982"/>
                  </a:cubicBezTo>
                  <a:cubicBezTo>
                    <a:pt x="64" y="993"/>
                    <a:pt x="74" y="1014"/>
                    <a:pt x="85" y="1025"/>
                  </a:cubicBezTo>
                  <a:cubicBezTo>
                    <a:pt x="85" y="1025"/>
                    <a:pt x="106" y="1056"/>
                    <a:pt x="116" y="1056"/>
                  </a:cubicBezTo>
                  <a:cubicBezTo>
                    <a:pt x="159" y="1109"/>
                    <a:pt x="180" y="1130"/>
                    <a:pt x="233" y="1151"/>
                  </a:cubicBezTo>
                  <a:cubicBezTo>
                    <a:pt x="264" y="1172"/>
                    <a:pt x="317" y="1183"/>
                    <a:pt x="349" y="1194"/>
                  </a:cubicBezTo>
                  <a:cubicBezTo>
                    <a:pt x="412" y="1194"/>
                    <a:pt x="444" y="1183"/>
                    <a:pt x="507" y="1161"/>
                  </a:cubicBezTo>
                  <a:cubicBezTo>
                    <a:pt x="602" y="1119"/>
                    <a:pt x="697" y="1035"/>
                    <a:pt x="771" y="940"/>
                  </a:cubicBezTo>
                  <a:cubicBezTo>
                    <a:pt x="919" y="750"/>
                    <a:pt x="1003" y="486"/>
                    <a:pt x="930" y="265"/>
                  </a:cubicBezTo>
                  <a:cubicBezTo>
                    <a:pt x="897" y="190"/>
                    <a:pt x="834" y="106"/>
                    <a:pt x="750" y="53"/>
                  </a:cubicBezTo>
                  <a:cubicBezTo>
                    <a:pt x="697" y="21"/>
                    <a:pt x="686" y="21"/>
                    <a:pt x="623" y="0"/>
                  </a:cubicBezTo>
                  <a:lnTo>
                    <a:pt x="571" y="0"/>
                  </a:lnTo>
                  <a:cubicBezTo>
                    <a:pt x="563" y="0"/>
                    <a:pt x="556" y="5"/>
                    <a:pt x="553" y="5"/>
                  </a:cubicBezTo>
                  <a:cubicBezTo>
                    <a:pt x="551" y="5"/>
                    <a:pt x="550" y="4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365006" y="3798248"/>
              <a:ext cx="28061" cy="40160"/>
            </a:xfrm>
            <a:custGeom>
              <a:avLst/>
              <a:gdLst/>
              <a:ahLst/>
              <a:cxnLst/>
              <a:rect l="l" t="t" r="r" b="b"/>
              <a:pathLst>
                <a:path w="814" h="1165" extrusionOk="0">
                  <a:moveTo>
                    <a:pt x="336" y="1"/>
                  </a:moveTo>
                  <a:cubicBezTo>
                    <a:pt x="226" y="1"/>
                    <a:pt x="119" y="60"/>
                    <a:pt x="75" y="171"/>
                  </a:cubicBezTo>
                  <a:cubicBezTo>
                    <a:pt x="42" y="224"/>
                    <a:pt x="32" y="287"/>
                    <a:pt x="32" y="350"/>
                  </a:cubicBezTo>
                  <a:cubicBezTo>
                    <a:pt x="0" y="519"/>
                    <a:pt x="11" y="688"/>
                    <a:pt x="75" y="847"/>
                  </a:cubicBezTo>
                  <a:cubicBezTo>
                    <a:pt x="138" y="984"/>
                    <a:pt x="222" y="1110"/>
                    <a:pt x="370" y="1153"/>
                  </a:cubicBezTo>
                  <a:cubicBezTo>
                    <a:pt x="399" y="1161"/>
                    <a:pt x="427" y="1164"/>
                    <a:pt x="455" y="1164"/>
                  </a:cubicBezTo>
                  <a:cubicBezTo>
                    <a:pt x="572" y="1164"/>
                    <a:pt x="680" y="1097"/>
                    <a:pt x="739" y="995"/>
                  </a:cubicBezTo>
                  <a:cubicBezTo>
                    <a:pt x="803" y="910"/>
                    <a:pt x="814" y="794"/>
                    <a:pt x="803" y="688"/>
                  </a:cubicBezTo>
                  <a:cubicBezTo>
                    <a:pt x="792" y="572"/>
                    <a:pt x="760" y="456"/>
                    <a:pt x="718" y="340"/>
                  </a:cubicBezTo>
                  <a:cubicBezTo>
                    <a:pt x="666" y="224"/>
                    <a:pt x="602" y="97"/>
                    <a:pt x="476" y="33"/>
                  </a:cubicBezTo>
                  <a:cubicBezTo>
                    <a:pt x="432" y="12"/>
                    <a:pt x="384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1644855" y="3720891"/>
              <a:ext cx="27337" cy="38161"/>
            </a:xfrm>
            <a:custGeom>
              <a:avLst/>
              <a:gdLst/>
              <a:ahLst/>
              <a:cxnLst/>
              <a:rect l="l" t="t" r="r" b="b"/>
              <a:pathLst>
                <a:path w="793" h="1107" extrusionOk="0">
                  <a:moveTo>
                    <a:pt x="365" y="0"/>
                  </a:moveTo>
                  <a:cubicBezTo>
                    <a:pt x="291" y="0"/>
                    <a:pt x="217" y="29"/>
                    <a:pt x="159" y="93"/>
                  </a:cubicBezTo>
                  <a:cubicBezTo>
                    <a:pt x="149" y="114"/>
                    <a:pt x="128" y="135"/>
                    <a:pt x="117" y="166"/>
                  </a:cubicBezTo>
                  <a:cubicBezTo>
                    <a:pt x="74" y="187"/>
                    <a:pt x="43" y="229"/>
                    <a:pt x="32" y="283"/>
                  </a:cubicBezTo>
                  <a:cubicBezTo>
                    <a:pt x="1" y="494"/>
                    <a:pt x="22" y="726"/>
                    <a:pt x="128" y="916"/>
                  </a:cubicBezTo>
                  <a:cubicBezTo>
                    <a:pt x="191" y="1032"/>
                    <a:pt x="307" y="1106"/>
                    <a:pt x="433" y="1106"/>
                  </a:cubicBezTo>
                  <a:cubicBezTo>
                    <a:pt x="440" y="1107"/>
                    <a:pt x="447" y="1107"/>
                    <a:pt x="454" y="1107"/>
                  </a:cubicBezTo>
                  <a:cubicBezTo>
                    <a:pt x="571" y="1107"/>
                    <a:pt x="669" y="1026"/>
                    <a:pt x="729" y="926"/>
                  </a:cubicBezTo>
                  <a:cubicBezTo>
                    <a:pt x="771" y="842"/>
                    <a:pt x="792" y="747"/>
                    <a:pt x="792" y="652"/>
                  </a:cubicBezTo>
                  <a:cubicBezTo>
                    <a:pt x="792" y="546"/>
                    <a:pt x="771" y="452"/>
                    <a:pt x="740" y="367"/>
                  </a:cubicBezTo>
                  <a:cubicBezTo>
                    <a:pt x="708" y="262"/>
                    <a:pt x="655" y="156"/>
                    <a:pt x="571" y="82"/>
                  </a:cubicBezTo>
                  <a:cubicBezTo>
                    <a:pt x="513" y="29"/>
                    <a:pt x="439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1479662" y="3777702"/>
              <a:ext cx="91007" cy="68669"/>
            </a:xfrm>
            <a:custGeom>
              <a:avLst/>
              <a:gdLst/>
              <a:ahLst/>
              <a:cxnLst/>
              <a:rect l="l" t="t" r="r" b="b"/>
              <a:pathLst>
                <a:path w="2640" h="1992" extrusionOk="0">
                  <a:moveTo>
                    <a:pt x="2008" y="0"/>
                  </a:moveTo>
                  <a:cubicBezTo>
                    <a:pt x="1857" y="0"/>
                    <a:pt x="1708" y="64"/>
                    <a:pt x="1584" y="176"/>
                  </a:cubicBezTo>
                  <a:cubicBezTo>
                    <a:pt x="1509" y="249"/>
                    <a:pt x="1446" y="324"/>
                    <a:pt x="1383" y="397"/>
                  </a:cubicBezTo>
                  <a:cubicBezTo>
                    <a:pt x="1351" y="439"/>
                    <a:pt x="1330" y="472"/>
                    <a:pt x="1288" y="503"/>
                  </a:cubicBezTo>
                  <a:cubicBezTo>
                    <a:pt x="1277" y="524"/>
                    <a:pt x="1267" y="524"/>
                    <a:pt x="1256" y="535"/>
                  </a:cubicBezTo>
                  <a:cubicBezTo>
                    <a:pt x="1256" y="535"/>
                    <a:pt x="1225" y="556"/>
                    <a:pt x="1214" y="556"/>
                  </a:cubicBezTo>
                  <a:cubicBezTo>
                    <a:pt x="1189" y="568"/>
                    <a:pt x="1175" y="573"/>
                    <a:pt x="1160" y="573"/>
                  </a:cubicBezTo>
                  <a:cubicBezTo>
                    <a:pt x="1149" y="573"/>
                    <a:pt x="1137" y="571"/>
                    <a:pt x="1119" y="566"/>
                  </a:cubicBezTo>
                  <a:cubicBezTo>
                    <a:pt x="1056" y="556"/>
                    <a:pt x="992" y="524"/>
                    <a:pt x="929" y="503"/>
                  </a:cubicBezTo>
                  <a:cubicBezTo>
                    <a:pt x="836" y="467"/>
                    <a:pt x="738" y="441"/>
                    <a:pt x="638" y="441"/>
                  </a:cubicBezTo>
                  <a:cubicBezTo>
                    <a:pt x="591" y="441"/>
                    <a:pt x="543" y="447"/>
                    <a:pt x="496" y="461"/>
                  </a:cubicBezTo>
                  <a:cubicBezTo>
                    <a:pt x="158" y="566"/>
                    <a:pt x="0" y="957"/>
                    <a:pt x="116" y="1274"/>
                  </a:cubicBezTo>
                  <a:cubicBezTo>
                    <a:pt x="190" y="1474"/>
                    <a:pt x="327" y="1622"/>
                    <a:pt x="507" y="1727"/>
                  </a:cubicBezTo>
                  <a:cubicBezTo>
                    <a:pt x="591" y="1770"/>
                    <a:pt x="686" y="1812"/>
                    <a:pt x="781" y="1833"/>
                  </a:cubicBezTo>
                  <a:cubicBezTo>
                    <a:pt x="971" y="1939"/>
                    <a:pt x="1171" y="1992"/>
                    <a:pt x="1394" y="1992"/>
                  </a:cubicBezTo>
                  <a:cubicBezTo>
                    <a:pt x="1985" y="1981"/>
                    <a:pt x="2513" y="1527"/>
                    <a:pt x="2597" y="936"/>
                  </a:cubicBezTo>
                  <a:cubicBezTo>
                    <a:pt x="2639" y="640"/>
                    <a:pt x="2576" y="292"/>
                    <a:pt x="2323" y="102"/>
                  </a:cubicBezTo>
                  <a:cubicBezTo>
                    <a:pt x="2222" y="32"/>
                    <a:pt x="2115" y="0"/>
                    <a:pt x="2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1275136" y="3474963"/>
              <a:ext cx="26234" cy="31715"/>
            </a:xfrm>
            <a:custGeom>
              <a:avLst/>
              <a:gdLst/>
              <a:ahLst/>
              <a:cxnLst/>
              <a:rect l="l" t="t" r="r" b="b"/>
              <a:pathLst>
                <a:path w="761" h="920" extrusionOk="0">
                  <a:moveTo>
                    <a:pt x="317" y="1"/>
                  </a:moveTo>
                  <a:cubicBezTo>
                    <a:pt x="273" y="1"/>
                    <a:pt x="230" y="9"/>
                    <a:pt x="190" y="27"/>
                  </a:cubicBezTo>
                  <a:cubicBezTo>
                    <a:pt x="158" y="48"/>
                    <a:pt x="137" y="69"/>
                    <a:pt x="106" y="90"/>
                  </a:cubicBezTo>
                  <a:cubicBezTo>
                    <a:pt x="42" y="122"/>
                    <a:pt x="0" y="196"/>
                    <a:pt x="0" y="269"/>
                  </a:cubicBezTo>
                  <a:cubicBezTo>
                    <a:pt x="0" y="428"/>
                    <a:pt x="42" y="597"/>
                    <a:pt x="127" y="734"/>
                  </a:cubicBezTo>
                  <a:cubicBezTo>
                    <a:pt x="179" y="818"/>
                    <a:pt x="264" y="893"/>
                    <a:pt x="359" y="914"/>
                  </a:cubicBezTo>
                  <a:cubicBezTo>
                    <a:pt x="380" y="918"/>
                    <a:pt x="401" y="920"/>
                    <a:pt x="423" y="920"/>
                  </a:cubicBezTo>
                  <a:cubicBezTo>
                    <a:pt x="512" y="920"/>
                    <a:pt x="606" y="884"/>
                    <a:pt x="665" y="808"/>
                  </a:cubicBezTo>
                  <a:cubicBezTo>
                    <a:pt x="728" y="734"/>
                    <a:pt x="760" y="628"/>
                    <a:pt x="749" y="523"/>
                  </a:cubicBezTo>
                  <a:cubicBezTo>
                    <a:pt x="739" y="438"/>
                    <a:pt x="718" y="354"/>
                    <a:pt x="686" y="280"/>
                  </a:cubicBezTo>
                  <a:cubicBezTo>
                    <a:pt x="644" y="185"/>
                    <a:pt x="591" y="100"/>
                    <a:pt x="496" y="48"/>
                  </a:cubicBezTo>
                  <a:cubicBezTo>
                    <a:pt x="441" y="17"/>
                    <a:pt x="379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1430160" y="3410705"/>
              <a:ext cx="23683" cy="27716"/>
            </a:xfrm>
            <a:custGeom>
              <a:avLst/>
              <a:gdLst/>
              <a:ahLst/>
              <a:cxnLst/>
              <a:rect l="l" t="t" r="r" b="b"/>
              <a:pathLst>
                <a:path w="687" h="804" extrusionOk="0">
                  <a:moveTo>
                    <a:pt x="264" y="1"/>
                  </a:moveTo>
                  <a:cubicBezTo>
                    <a:pt x="243" y="1"/>
                    <a:pt x="222" y="1"/>
                    <a:pt x="211" y="12"/>
                  </a:cubicBezTo>
                  <a:lnTo>
                    <a:pt x="190" y="12"/>
                  </a:lnTo>
                  <a:cubicBezTo>
                    <a:pt x="127" y="43"/>
                    <a:pt x="64" y="85"/>
                    <a:pt x="32" y="149"/>
                  </a:cubicBezTo>
                  <a:cubicBezTo>
                    <a:pt x="21" y="170"/>
                    <a:pt x="10" y="202"/>
                    <a:pt x="0" y="223"/>
                  </a:cubicBezTo>
                  <a:lnTo>
                    <a:pt x="0" y="307"/>
                  </a:lnTo>
                  <a:lnTo>
                    <a:pt x="0" y="339"/>
                  </a:lnTo>
                  <a:lnTo>
                    <a:pt x="0" y="381"/>
                  </a:lnTo>
                  <a:cubicBezTo>
                    <a:pt x="0" y="423"/>
                    <a:pt x="10" y="465"/>
                    <a:pt x="21" y="508"/>
                  </a:cubicBezTo>
                  <a:cubicBezTo>
                    <a:pt x="32" y="550"/>
                    <a:pt x="43" y="582"/>
                    <a:pt x="64" y="624"/>
                  </a:cubicBezTo>
                  <a:cubicBezTo>
                    <a:pt x="74" y="634"/>
                    <a:pt x="74" y="645"/>
                    <a:pt x="85" y="655"/>
                  </a:cubicBezTo>
                  <a:cubicBezTo>
                    <a:pt x="106" y="666"/>
                    <a:pt x="116" y="698"/>
                    <a:pt x="137" y="709"/>
                  </a:cubicBezTo>
                  <a:cubicBezTo>
                    <a:pt x="201" y="772"/>
                    <a:pt x="296" y="803"/>
                    <a:pt x="380" y="803"/>
                  </a:cubicBezTo>
                  <a:cubicBezTo>
                    <a:pt x="433" y="803"/>
                    <a:pt x="486" y="793"/>
                    <a:pt x="528" y="761"/>
                  </a:cubicBezTo>
                  <a:cubicBezTo>
                    <a:pt x="581" y="740"/>
                    <a:pt x="613" y="698"/>
                    <a:pt x="644" y="655"/>
                  </a:cubicBezTo>
                  <a:cubicBezTo>
                    <a:pt x="644" y="645"/>
                    <a:pt x="655" y="645"/>
                    <a:pt x="655" y="634"/>
                  </a:cubicBezTo>
                  <a:cubicBezTo>
                    <a:pt x="665" y="613"/>
                    <a:pt x="676" y="582"/>
                    <a:pt x="676" y="561"/>
                  </a:cubicBezTo>
                  <a:cubicBezTo>
                    <a:pt x="686" y="519"/>
                    <a:pt x="686" y="486"/>
                    <a:pt x="686" y="444"/>
                  </a:cubicBezTo>
                  <a:cubicBezTo>
                    <a:pt x="676" y="413"/>
                    <a:pt x="676" y="371"/>
                    <a:pt x="655" y="339"/>
                  </a:cubicBezTo>
                  <a:cubicBezTo>
                    <a:pt x="644" y="296"/>
                    <a:pt x="623" y="265"/>
                    <a:pt x="613" y="233"/>
                  </a:cubicBezTo>
                  <a:cubicBezTo>
                    <a:pt x="602" y="212"/>
                    <a:pt x="581" y="191"/>
                    <a:pt x="570" y="170"/>
                  </a:cubicBezTo>
                  <a:cubicBezTo>
                    <a:pt x="549" y="139"/>
                    <a:pt x="517" y="106"/>
                    <a:pt x="486" y="85"/>
                  </a:cubicBezTo>
                  <a:cubicBezTo>
                    <a:pt x="444" y="43"/>
                    <a:pt x="402" y="22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1352631" y="3450108"/>
              <a:ext cx="52088" cy="53432"/>
            </a:xfrm>
            <a:custGeom>
              <a:avLst/>
              <a:gdLst/>
              <a:ahLst/>
              <a:cxnLst/>
              <a:rect l="l" t="t" r="r" b="b"/>
              <a:pathLst>
                <a:path w="1511" h="1550" extrusionOk="0">
                  <a:moveTo>
                    <a:pt x="1183" y="1"/>
                  </a:moveTo>
                  <a:cubicBezTo>
                    <a:pt x="1165" y="1"/>
                    <a:pt x="1147" y="3"/>
                    <a:pt x="1130" y="9"/>
                  </a:cubicBezTo>
                  <a:cubicBezTo>
                    <a:pt x="1025" y="51"/>
                    <a:pt x="972" y="157"/>
                    <a:pt x="1004" y="262"/>
                  </a:cubicBezTo>
                  <a:cubicBezTo>
                    <a:pt x="1056" y="452"/>
                    <a:pt x="1098" y="600"/>
                    <a:pt x="1077" y="800"/>
                  </a:cubicBezTo>
                  <a:lnTo>
                    <a:pt x="1077" y="832"/>
                  </a:lnTo>
                  <a:cubicBezTo>
                    <a:pt x="1077" y="854"/>
                    <a:pt x="1067" y="875"/>
                    <a:pt x="1067" y="885"/>
                  </a:cubicBezTo>
                  <a:cubicBezTo>
                    <a:pt x="1067" y="896"/>
                    <a:pt x="1056" y="917"/>
                    <a:pt x="1056" y="927"/>
                  </a:cubicBezTo>
                  <a:cubicBezTo>
                    <a:pt x="1046" y="938"/>
                    <a:pt x="1035" y="959"/>
                    <a:pt x="1035" y="969"/>
                  </a:cubicBezTo>
                  <a:cubicBezTo>
                    <a:pt x="1025" y="980"/>
                    <a:pt x="1025" y="990"/>
                    <a:pt x="1014" y="1011"/>
                  </a:cubicBezTo>
                  <a:lnTo>
                    <a:pt x="1004" y="1022"/>
                  </a:lnTo>
                  <a:cubicBezTo>
                    <a:pt x="983" y="1054"/>
                    <a:pt x="961" y="1075"/>
                    <a:pt x="940" y="1096"/>
                  </a:cubicBezTo>
                  <a:cubicBezTo>
                    <a:pt x="929" y="1096"/>
                    <a:pt x="919" y="1107"/>
                    <a:pt x="919" y="1107"/>
                  </a:cubicBezTo>
                  <a:cubicBezTo>
                    <a:pt x="908" y="1117"/>
                    <a:pt x="887" y="1128"/>
                    <a:pt x="877" y="1138"/>
                  </a:cubicBezTo>
                  <a:lnTo>
                    <a:pt x="856" y="1138"/>
                  </a:lnTo>
                  <a:cubicBezTo>
                    <a:pt x="845" y="1149"/>
                    <a:pt x="824" y="1149"/>
                    <a:pt x="824" y="1149"/>
                  </a:cubicBezTo>
                  <a:lnTo>
                    <a:pt x="760" y="1149"/>
                  </a:lnTo>
                  <a:cubicBezTo>
                    <a:pt x="750" y="1149"/>
                    <a:pt x="739" y="1138"/>
                    <a:pt x="729" y="1138"/>
                  </a:cubicBezTo>
                  <a:cubicBezTo>
                    <a:pt x="718" y="1138"/>
                    <a:pt x="697" y="1128"/>
                    <a:pt x="697" y="1128"/>
                  </a:cubicBezTo>
                  <a:cubicBezTo>
                    <a:pt x="676" y="1117"/>
                    <a:pt x="655" y="1107"/>
                    <a:pt x="645" y="1096"/>
                  </a:cubicBezTo>
                  <a:cubicBezTo>
                    <a:pt x="634" y="1086"/>
                    <a:pt x="624" y="1075"/>
                    <a:pt x="613" y="1075"/>
                  </a:cubicBezTo>
                  <a:cubicBezTo>
                    <a:pt x="592" y="1054"/>
                    <a:pt x="560" y="1022"/>
                    <a:pt x="539" y="990"/>
                  </a:cubicBezTo>
                  <a:cubicBezTo>
                    <a:pt x="539" y="990"/>
                    <a:pt x="507" y="959"/>
                    <a:pt x="507" y="948"/>
                  </a:cubicBezTo>
                  <a:cubicBezTo>
                    <a:pt x="497" y="938"/>
                    <a:pt x="486" y="917"/>
                    <a:pt x="476" y="906"/>
                  </a:cubicBezTo>
                  <a:cubicBezTo>
                    <a:pt x="444" y="864"/>
                    <a:pt x="423" y="821"/>
                    <a:pt x="391" y="790"/>
                  </a:cubicBezTo>
                  <a:cubicBezTo>
                    <a:pt x="357" y="729"/>
                    <a:pt x="292" y="694"/>
                    <a:pt x="225" y="694"/>
                  </a:cubicBezTo>
                  <a:cubicBezTo>
                    <a:pt x="188" y="694"/>
                    <a:pt x="150" y="704"/>
                    <a:pt x="117" y="727"/>
                  </a:cubicBezTo>
                  <a:cubicBezTo>
                    <a:pt x="32" y="790"/>
                    <a:pt x="0" y="906"/>
                    <a:pt x="54" y="1001"/>
                  </a:cubicBezTo>
                  <a:cubicBezTo>
                    <a:pt x="180" y="1191"/>
                    <a:pt x="307" y="1391"/>
                    <a:pt x="518" y="1487"/>
                  </a:cubicBezTo>
                  <a:cubicBezTo>
                    <a:pt x="609" y="1528"/>
                    <a:pt x="706" y="1549"/>
                    <a:pt x="802" y="1549"/>
                  </a:cubicBezTo>
                  <a:cubicBezTo>
                    <a:pt x="929" y="1549"/>
                    <a:pt x="1054" y="1512"/>
                    <a:pt x="1162" y="1434"/>
                  </a:cubicBezTo>
                  <a:cubicBezTo>
                    <a:pt x="1330" y="1297"/>
                    <a:pt x="1447" y="1096"/>
                    <a:pt x="1468" y="885"/>
                  </a:cubicBezTo>
                  <a:cubicBezTo>
                    <a:pt x="1510" y="631"/>
                    <a:pt x="1447" y="389"/>
                    <a:pt x="1384" y="136"/>
                  </a:cubicBezTo>
                  <a:cubicBezTo>
                    <a:pt x="1357" y="57"/>
                    <a:pt x="1267" y="1"/>
                    <a:pt x="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1282755" y="3419944"/>
              <a:ext cx="41884" cy="25441"/>
            </a:xfrm>
            <a:custGeom>
              <a:avLst/>
              <a:gdLst/>
              <a:ahLst/>
              <a:cxnLst/>
              <a:rect l="l" t="t" r="r" b="b"/>
              <a:pathLst>
                <a:path w="1215" h="738" extrusionOk="0">
                  <a:moveTo>
                    <a:pt x="980" y="1"/>
                  </a:moveTo>
                  <a:cubicBezTo>
                    <a:pt x="952" y="1"/>
                    <a:pt x="924" y="6"/>
                    <a:pt x="898" y="18"/>
                  </a:cubicBezTo>
                  <a:cubicBezTo>
                    <a:pt x="877" y="28"/>
                    <a:pt x="856" y="50"/>
                    <a:pt x="824" y="61"/>
                  </a:cubicBezTo>
                  <a:cubicBezTo>
                    <a:pt x="814" y="61"/>
                    <a:pt x="803" y="71"/>
                    <a:pt x="793" y="71"/>
                  </a:cubicBezTo>
                  <a:lnTo>
                    <a:pt x="782" y="82"/>
                  </a:lnTo>
                  <a:lnTo>
                    <a:pt x="761" y="82"/>
                  </a:lnTo>
                  <a:cubicBezTo>
                    <a:pt x="761" y="92"/>
                    <a:pt x="750" y="92"/>
                    <a:pt x="739" y="92"/>
                  </a:cubicBezTo>
                  <a:lnTo>
                    <a:pt x="676" y="124"/>
                  </a:lnTo>
                  <a:lnTo>
                    <a:pt x="169" y="345"/>
                  </a:lnTo>
                  <a:cubicBezTo>
                    <a:pt x="75" y="377"/>
                    <a:pt x="0" y="483"/>
                    <a:pt x="33" y="588"/>
                  </a:cubicBezTo>
                  <a:cubicBezTo>
                    <a:pt x="66" y="673"/>
                    <a:pt x="141" y="737"/>
                    <a:pt x="224" y="737"/>
                  </a:cubicBezTo>
                  <a:cubicBezTo>
                    <a:pt x="244" y="737"/>
                    <a:pt x="265" y="734"/>
                    <a:pt x="286" y="725"/>
                  </a:cubicBezTo>
                  <a:cubicBezTo>
                    <a:pt x="518" y="631"/>
                    <a:pt x="729" y="535"/>
                    <a:pt x="951" y="430"/>
                  </a:cubicBezTo>
                  <a:cubicBezTo>
                    <a:pt x="970" y="434"/>
                    <a:pt x="990" y="436"/>
                    <a:pt x="1009" y="436"/>
                  </a:cubicBezTo>
                  <a:cubicBezTo>
                    <a:pt x="1041" y="436"/>
                    <a:pt x="1072" y="429"/>
                    <a:pt x="1098" y="409"/>
                  </a:cubicBezTo>
                  <a:cubicBezTo>
                    <a:pt x="1183" y="356"/>
                    <a:pt x="1215" y="251"/>
                    <a:pt x="1194" y="155"/>
                  </a:cubicBezTo>
                  <a:cubicBezTo>
                    <a:pt x="1169" y="66"/>
                    <a:pt x="1075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1422886" y="3290637"/>
              <a:ext cx="379" cy="34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1407201" y="3274849"/>
              <a:ext cx="39333" cy="30439"/>
            </a:xfrm>
            <a:custGeom>
              <a:avLst/>
              <a:gdLst/>
              <a:ahLst/>
              <a:cxnLst/>
              <a:rect l="l" t="t" r="r" b="b"/>
              <a:pathLst>
                <a:path w="1141" h="883" extrusionOk="0">
                  <a:moveTo>
                    <a:pt x="561" y="0"/>
                  </a:moveTo>
                  <a:cubicBezTo>
                    <a:pt x="355" y="0"/>
                    <a:pt x="155" y="136"/>
                    <a:pt x="75" y="331"/>
                  </a:cubicBezTo>
                  <a:cubicBezTo>
                    <a:pt x="22" y="458"/>
                    <a:pt x="1" y="606"/>
                    <a:pt x="54" y="744"/>
                  </a:cubicBezTo>
                  <a:cubicBezTo>
                    <a:pt x="88" y="820"/>
                    <a:pt x="163" y="882"/>
                    <a:pt x="245" y="882"/>
                  </a:cubicBezTo>
                  <a:cubicBezTo>
                    <a:pt x="266" y="882"/>
                    <a:pt x="287" y="879"/>
                    <a:pt x="307" y="870"/>
                  </a:cubicBezTo>
                  <a:cubicBezTo>
                    <a:pt x="402" y="838"/>
                    <a:pt x="476" y="722"/>
                    <a:pt x="434" y="617"/>
                  </a:cubicBezTo>
                  <a:cubicBezTo>
                    <a:pt x="434" y="606"/>
                    <a:pt x="434" y="606"/>
                    <a:pt x="423" y="585"/>
                  </a:cubicBezTo>
                  <a:lnTo>
                    <a:pt x="423" y="543"/>
                  </a:lnTo>
                  <a:lnTo>
                    <a:pt x="423" y="521"/>
                  </a:lnTo>
                  <a:cubicBezTo>
                    <a:pt x="434" y="521"/>
                    <a:pt x="434" y="511"/>
                    <a:pt x="434" y="500"/>
                  </a:cubicBezTo>
                  <a:cubicBezTo>
                    <a:pt x="444" y="490"/>
                    <a:pt x="444" y="479"/>
                    <a:pt x="455" y="469"/>
                  </a:cubicBezTo>
                  <a:lnTo>
                    <a:pt x="455" y="458"/>
                  </a:lnTo>
                  <a:lnTo>
                    <a:pt x="465" y="458"/>
                  </a:lnTo>
                  <a:lnTo>
                    <a:pt x="465" y="448"/>
                  </a:lnTo>
                  <a:cubicBezTo>
                    <a:pt x="476" y="437"/>
                    <a:pt x="486" y="427"/>
                    <a:pt x="497" y="427"/>
                  </a:cubicBezTo>
                  <a:cubicBezTo>
                    <a:pt x="497" y="416"/>
                    <a:pt x="508" y="416"/>
                    <a:pt x="508" y="416"/>
                  </a:cubicBezTo>
                  <a:lnTo>
                    <a:pt x="519" y="406"/>
                  </a:lnTo>
                  <a:cubicBezTo>
                    <a:pt x="529" y="406"/>
                    <a:pt x="540" y="406"/>
                    <a:pt x="540" y="395"/>
                  </a:cubicBezTo>
                  <a:lnTo>
                    <a:pt x="582" y="395"/>
                  </a:lnTo>
                  <a:cubicBezTo>
                    <a:pt x="582" y="395"/>
                    <a:pt x="592" y="406"/>
                    <a:pt x="603" y="406"/>
                  </a:cubicBezTo>
                  <a:lnTo>
                    <a:pt x="624" y="406"/>
                  </a:lnTo>
                  <a:lnTo>
                    <a:pt x="624" y="416"/>
                  </a:lnTo>
                  <a:lnTo>
                    <a:pt x="634" y="416"/>
                  </a:lnTo>
                  <a:lnTo>
                    <a:pt x="645" y="427"/>
                  </a:lnTo>
                  <a:lnTo>
                    <a:pt x="655" y="427"/>
                  </a:lnTo>
                  <a:cubicBezTo>
                    <a:pt x="655" y="437"/>
                    <a:pt x="666" y="437"/>
                    <a:pt x="666" y="448"/>
                  </a:cubicBezTo>
                  <a:cubicBezTo>
                    <a:pt x="676" y="448"/>
                    <a:pt x="676" y="458"/>
                    <a:pt x="687" y="458"/>
                  </a:cubicBezTo>
                  <a:cubicBezTo>
                    <a:pt x="687" y="469"/>
                    <a:pt x="698" y="479"/>
                    <a:pt x="709" y="490"/>
                  </a:cubicBezTo>
                  <a:lnTo>
                    <a:pt x="709" y="500"/>
                  </a:lnTo>
                  <a:lnTo>
                    <a:pt x="709" y="511"/>
                  </a:lnTo>
                  <a:lnTo>
                    <a:pt x="719" y="511"/>
                  </a:lnTo>
                  <a:lnTo>
                    <a:pt x="719" y="532"/>
                  </a:lnTo>
                  <a:lnTo>
                    <a:pt x="719" y="585"/>
                  </a:lnTo>
                  <a:cubicBezTo>
                    <a:pt x="719" y="638"/>
                    <a:pt x="751" y="701"/>
                    <a:pt x="782" y="733"/>
                  </a:cubicBezTo>
                  <a:cubicBezTo>
                    <a:pt x="824" y="765"/>
                    <a:pt x="877" y="786"/>
                    <a:pt x="930" y="786"/>
                  </a:cubicBezTo>
                  <a:cubicBezTo>
                    <a:pt x="983" y="775"/>
                    <a:pt x="1035" y="754"/>
                    <a:pt x="1068" y="722"/>
                  </a:cubicBezTo>
                  <a:cubicBezTo>
                    <a:pt x="1110" y="669"/>
                    <a:pt x="1120" y="627"/>
                    <a:pt x="1120" y="575"/>
                  </a:cubicBezTo>
                  <a:cubicBezTo>
                    <a:pt x="1141" y="310"/>
                    <a:pt x="920" y="68"/>
                    <a:pt x="676" y="15"/>
                  </a:cubicBezTo>
                  <a:cubicBezTo>
                    <a:pt x="638" y="5"/>
                    <a:pt x="600" y="0"/>
                    <a:pt x="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1300611" y="3237446"/>
              <a:ext cx="38230" cy="37127"/>
            </a:xfrm>
            <a:custGeom>
              <a:avLst/>
              <a:gdLst/>
              <a:ahLst/>
              <a:cxnLst/>
              <a:rect l="l" t="t" r="r" b="b"/>
              <a:pathLst>
                <a:path w="1109" h="1077" extrusionOk="0">
                  <a:moveTo>
                    <a:pt x="589" y="1"/>
                  </a:moveTo>
                  <a:cubicBezTo>
                    <a:pt x="524" y="1"/>
                    <a:pt x="458" y="11"/>
                    <a:pt x="401" y="34"/>
                  </a:cubicBezTo>
                  <a:cubicBezTo>
                    <a:pt x="264" y="76"/>
                    <a:pt x="158" y="171"/>
                    <a:pt x="95" y="276"/>
                  </a:cubicBezTo>
                  <a:cubicBezTo>
                    <a:pt x="31" y="382"/>
                    <a:pt x="0" y="509"/>
                    <a:pt x="10" y="625"/>
                  </a:cubicBezTo>
                  <a:cubicBezTo>
                    <a:pt x="21" y="783"/>
                    <a:pt x="85" y="921"/>
                    <a:pt x="190" y="1026"/>
                  </a:cubicBezTo>
                  <a:cubicBezTo>
                    <a:pt x="224" y="1060"/>
                    <a:pt x="272" y="1076"/>
                    <a:pt x="321" y="1076"/>
                  </a:cubicBezTo>
                  <a:cubicBezTo>
                    <a:pt x="378" y="1076"/>
                    <a:pt x="435" y="1055"/>
                    <a:pt x="475" y="1015"/>
                  </a:cubicBezTo>
                  <a:cubicBezTo>
                    <a:pt x="549" y="931"/>
                    <a:pt x="549" y="804"/>
                    <a:pt x="465" y="731"/>
                  </a:cubicBezTo>
                  <a:cubicBezTo>
                    <a:pt x="454" y="710"/>
                    <a:pt x="444" y="699"/>
                    <a:pt x="433" y="688"/>
                  </a:cubicBezTo>
                  <a:cubicBezTo>
                    <a:pt x="422" y="667"/>
                    <a:pt x="422" y="646"/>
                    <a:pt x="411" y="635"/>
                  </a:cubicBezTo>
                  <a:lnTo>
                    <a:pt x="411" y="572"/>
                  </a:lnTo>
                  <a:cubicBezTo>
                    <a:pt x="422" y="551"/>
                    <a:pt x="422" y="530"/>
                    <a:pt x="433" y="509"/>
                  </a:cubicBezTo>
                  <a:cubicBezTo>
                    <a:pt x="433" y="498"/>
                    <a:pt x="444" y="487"/>
                    <a:pt x="444" y="477"/>
                  </a:cubicBezTo>
                  <a:lnTo>
                    <a:pt x="475" y="445"/>
                  </a:lnTo>
                  <a:cubicBezTo>
                    <a:pt x="486" y="435"/>
                    <a:pt x="496" y="435"/>
                    <a:pt x="507" y="424"/>
                  </a:cubicBezTo>
                  <a:cubicBezTo>
                    <a:pt x="517" y="414"/>
                    <a:pt x="538" y="414"/>
                    <a:pt x="549" y="414"/>
                  </a:cubicBezTo>
                  <a:cubicBezTo>
                    <a:pt x="563" y="414"/>
                    <a:pt x="577" y="409"/>
                    <a:pt x="591" y="409"/>
                  </a:cubicBezTo>
                  <a:cubicBezTo>
                    <a:pt x="598" y="409"/>
                    <a:pt x="605" y="410"/>
                    <a:pt x="612" y="414"/>
                  </a:cubicBezTo>
                  <a:cubicBezTo>
                    <a:pt x="634" y="414"/>
                    <a:pt x="655" y="414"/>
                    <a:pt x="676" y="424"/>
                  </a:cubicBezTo>
                  <a:cubicBezTo>
                    <a:pt x="686" y="424"/>
                    <a:pt x="697" y="435"/>
                    <a:pt x="718" y="445"/>
                  </a:cubicBezTo>
                  <a:cubicBezTo>
                    <a:pt x="728" y="456"/>
                    <a:pt x="749" y="466"/>
                    <a:pt x="760" y="487"/>
                  </a:cubicBezTo>
                  <a:cubicBezTo>
                    <a:pt x="791" y="520"/>
                    <a:pt x="824" y="541"/>
                    <a:pt x="866" y="551"/>
                  </a:cubicBezTo>
                  <a:cubicBezTo>
                    <a:pt x="876" y="554"/>
                    <a:pt x="888" y="555"/>
                    <a:pt x="901" y="555"/>
                  </a:cubicBezTo>
                  <a:cubicBezTo>
                    <a:pt x="939" y="555"/>
                    <a:pt x="982" y="543"/>
                    <a:pt x="1014" y="520"/>
                  </a:cubicBezTo>
                  <a:cubicBezTo>
                    <a:pt x="1056" y="487"/>
                    <a:pt x="1098" y="445"/>
                    <a:pt x="1098" y="393"/>
                  </a:cubicBezTo>
                  <a:cubicBezTo>
                    <a:pt x="1108" y="351"/>
                    <a:pt x="1108" y="287"/>
                    <a:pt x="1077" y="245"/>
                  </a:cubicBezTo>
                  <a:cubicBezTo>
                    <a:pt x="992" y="140"/>
                    <a:pt x="887" y="65"/>
                    <a:pt x="749" y="23"/>
                  </a:cubicBezTo>
                  <a:cubicBezTo>
                    <a:pt x="700" y="9"/>
                    <a:pt x="645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1167754" y="3290154"/>
              <a:ext cx="71358" cy="74081"/>
            </a:xfrm>
            <a:custGeom>
              <a:avLst/>
              <a:gdLst/>
              <a:ahLst/>
              <a:cxnLst/>
              <a:rect l="l" t="t" r="r" b="b"/>
              <a:pathLst>
                <a:path w="2070" h="2149" extrusionOk="0">
                  <a:moveTo>
                    <a:pt x="1519" y="1"/>
                  </a:moveTo>
                  <a:cubicBezTo>
                    <a:pt x="1503" y="1"/>
                    <a:pt x="1486" y="2"/>
                    <a:pt x="1468" y="4"/>
                  </a:cubicBezTo>
                  <a:cubicBezTo>
                    <a:pt x="1225" y="35"/>
                    <a:pt x="1109" y="278"/>
                    <a:pt x="1025" y="479"/>
                  </a:cubicBezTo>
                  <a:cubicBezTo>
                    <a:pt x="972" y="626"/>
                    <a:pt x="940" y="785"/>
                    <a:pt x="919" y="943"/>
                  </a:cubicBezTo>
                  <a:cubicBezTo>
                    <a:pt x="624" y="954"/>
                    <a:pt x="307" y="1060"/>
                    <a:pt x="127" y="1302"/>
                  </a:cubicBezTo>
                  <a:cubicBezTo>
                    <a:pt x="22" y="1461"/>
                    <a:pt x="1" y="1661"/>
                    <a:pt x="96" y="1830"/>
                  </a:cubicBezTo>
                  <a:cubicBezTo>
                    <a:pt x="180" y="1968"/>
                    <a:pt x="338" y="2062"/>
                    <a:pt x="476" y="2125"/>
                  </a:cubicBezTo>
                  <a:cubicBezTo>
                    <a:pt x="509" y="2141"/>
                    <a:pt x="541" y="2148"/>
                    <a:pt x="571" y="2148"/>
                  </a:cubicBezTo>
                  <a:cubicBezTo>
                    <a:pt x="760" y="2148"/>
                    <a:pt x="866" y="1869"/>
                    <a:pt x="666" y="1778"/>
                  </a:cubicBezTo>
                  <a:cubicBezTo>
                    <a:pt x="592" y="1735"/>
                    <a:pt x="497" y="1693"/>
                    <a:pt x="455" y="1640"/>
                  </a:cubicBezTo>
                  <a:cubicBezTo>
                    <a:pt x="455" y="1630"/>
                    <a:pt x="444" y="1630"/>
                    <a:pt x="444" y="1630"/>
                  </a:cubicBezTo>
                  <a:cubicBezTo>
                    <a:pt x="444" y="1630"/>
                    <a:pt x="444" y="1619"/>
                    <a:pt x="434" y="1609"/>
                  </a:cubicBezTo>
                  <a:lnTo>
                    <a:pt x="434" y="1598"/>
                  </a:lnTo>
                  <a:cubicBezTo>
                    <a:pt x="434" y="1566"/>
                    <a:pt x="455" y="1534"/>
                    <a:pt x="476" y="1513"/>
                  </a:cubicBezTo>
                  <a:cubicBezTo>
                    <a:pt x="600" y="1389"/>
                    <a:pt x="800" y="1339"/>
                    <a:pt x="973" y="1339"/>
                  </a:cubicBezTo>
                  <a:cubicBezTo>
                    <a:pt x="1005" y="1339"/>
                    <a:pt x="1037" y="1341"/>
                    <a:pt x="1067" y="1344"/>
                  </a:cubicBezTo>
                  <a:cubicBezTo>
                    <a:pt x="1080" y="1346"/>
                    <a:pt x="1093" y="1348"/>
                    <a:pt x="1106" y="1348"/>
                  </a:cubicBezTo>
                  <a:cubicBezTo>
                    <a:pt x="1219" y="1348"/>
                    <a:pt x="1321" y="1267"/>
                    <a:pt x="1321" y="1144"/>
                  </a:cubicBezTo>
                  <a:cubicBezTo>
                    <a:pt x="1310" y="1006"/>
                    <a:pt x="1331" y="870"/>
                    <a:pt x="1363" y="732"/>
                  </a:cubicBezTo>
                  <a:cubicBezTo>
                    <a:pt x="1384" y="659"/>
                    <a:pt x="1405" y="595"/>
                    <a:pt x="1436" y="532"/>
                  </a:cubicBezTo>
                  <a:cubicBezTo>
                    <a:pt x="1447" y="521"/>
                    <a:pt x="1489" y="436"/>
                    <a:pt x="1521" y="405"/>
                  </a:cubicBezTo>
                  <a:cubicBezTo>
                    <a:pt x="1532" y="394"/>
                    <a:pt x="1532" y="384"/>
                    <a:pt x="1532" y="384"/>
                  </a:cubicBezTo>
                  <a:lnTo>
                    <a:pt x="1532" y="384"/>
                  </a:lnTo>
                  <a:cubicBezTo>
                    <a:pt x="1542" y="405"/>
                    <a:pt x="1532" y="405"/>
                    <a:pt x="1521" y="405"/>
                  </a:cubicBezTo>
                  <a:cubicBezTo>
                    <a:pt x="1521" y="415"/>
                    <a:pt x="1532" y="426"/>
                    <a:pt x="1532" y="426"/>
                  </a:cubicBezTo>
                  <a:cubicBezTo>
                    <a:pt x="1574" y="458"/>
                    <a:pt x="1595" y="521"/>
                    <a:pt x="1616" y="574"/>
                  </a:cubicBezTo>
                  <a:cubicBezTo>
                    <a:pt x="1658" y="690"/>
                    <a:pt x="1658" y="827"/>
                    <a:pt x="1626" y="954"/>
                  </a:cubicBezTo>
                  <a:cubicBezTo>
                    <a:pt x="1583" y="1097"/>
                    <a:pt x="1700" y="1188"/>
                    <a:pt x="1819" y="1188"/>
                  </a:cubicBezTo>
                  <a:cubicBezTo>
                    <a:pt x="1902" y="1188"/>
                    <a:pt x="1987" y="1143"/>
                    <a:pt x="2017" y="1039"/>
                  </a:cubicBezTo>
                  <a:cubicBezTo>
                    <a:pt x="2070" y="827"/>
                    <a:pt x="2060" y="584"/>
                    <a:pt x="1964" y="384"/>
                  </a:cubicBezTo>
                  <a:cubicBezTo>
                    <a:pt x="1886" y="188"/>
                    <a:pt x="1734" y="1"/>
                    <a:pt x="1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1242387" y="3231034"/>
              <a:ext cx="24751" cy="23372"/>
            </a:xfrm>
            <a:custGeom>
              <a:avLst/>
              <a:gdLst/>
              <a:ahLst/>
              <a:cxnLst/>
              <a:rect l="l" t="t" r="r" b="b"/>
              <a:pathLst>
                <a:path w="718" h="678" extrusionOk="0">
                  <a:moveTo>
                    <a:pt x="500" y="1"/>
                  </a:moveTo>
                  <a:cubicBezTo>
                    <a:pt x="483" y="1"/>
                    <a:pt x="465" y="3"/>
                    <a:pt x="443" y="9"/>
                  </a:cubicBezTo>
                  <a:cubicBezTo>
                    <a:pt x="338" y="30"/>
                    <a:pt x="253" y="93"/>
                    <a:pt x="169" y="157"/>
                  </a:cubicBezTo>
                  <a:cubicBezTo>
                    <a:pt x="127" y="199"/>
                    <a:pt x="106" y="241"/>
                    <a:pt x="74" y="283"/>
                  </a:cubicBezTo>
                  <a:cubicBezTo>
                    <a:pt x="42" y="326"/>
                    <a:pt x="21" y="378"/>
                    <a:pt x="0" y="431"/>
                  </a:cubicBezTo>
                  <a:lnTo>
                    <a:pt x="0" y="505"/>
                  </a:lnTo>
                  <a:cubicBezTo>
                    <a:pt x="10" y="537"/>
                    <a:pt x="21" y="558"/>
                    <a:pt x="31" y="579"/>
                  </a:cubicBezTo>
                  <a:cubicBezTo>
                    <a:pt x="52" y="621"/>
                    <a:pt x="106" y="663"/>
                    <a:pt x="158" y="673"/>
                  </a:cubicBezTo>
                  <a:cubicBezTo>
                    <a:pt x="169" y="676"/>
                    <a:pt x="181" y="678"/>
                    <a:pt x="193" y="678"/>
                  </a:cubicBezTo>
                  <a:cubicBezTo>
                    <a:pt x="231" y="678"/>
                    <a:pt x="274" y="666"/>
                    <a:pt x="306" y="642"/>
                  </a:cubicBezTo>
                  <a:cubicBezTo>
                    <a:pt x="317" y="631"/>
                    <a:pt x="338" y="621"/>
                    <a:pt x="348" y="610"/>
                  </a:cubicBezTo>
                  <a:cubicBezTo>
                    <a:pt x="359" y="589"/>
                    <a:pt x="369" y="579"/>
                    <a:pt x="380" y="558"/>
                  </a:cubicBezTo>
                  <a:cubicBezTo>
                    <a:pt x="390" y="537"/>
                    <a:pt x="401" y="505"/>
                    <a:pt x="422" y="483"/>
                  </a:cubicBezTo>
                  <a:cubicBezTo>
                    <a:pt x="432" y="473"/>
                    <a:pt x="443" y="452"/>
                    <a:pt x="454" y="441"/>
                  </a:cubicBezTo>
                  <a:cubicBezTo>
                    <a:pt x="475" y="431"/>
                    <a:pt x="486" y="420"/>
                    <a:pt x="507" y="410"/>
                  </a:cubicBezTo>
                  <a:cubicBezTo>
                    <a:pt x="528" y="410"/>
                    <a:pt x="549" y="399"/>
                    <a:pt x="570" y="389"/>
                  </a:cubicBezTo>
                  <a:cubicBezTo>
                    <a:pt x="591" y="389"/>
                    <a:pt x="612" y="368"/>
                    <a:pt x="633" y="357"/>
                  </a:cubicBezTo>
                  <a:cubicBezTo>
                    <a:pt x="655" y="336"/>
                    <a:pt x="676" y="315"/>
                    <a:pt x="686" y="293"/>
                  </a:cubicBezTo>
                  <a:cubicBezTo>
                    <a:pt x="707" y="251"/>
                    <a:pt x="718" y="188"/>
                    <a:pt x="697" y="146"/>
                  </a:cubicBezTo>
                  <a:cubicBezTo>
                    <a:pt x="686" y="93"/>
                    <a:pt x="655" y="40"/>
                    <a:pt x="601" y="19"/>
                  </a:cubicBezTo>
                  <a:cubicBezTo>
                    <a:pt x="580" y="19"/>
                    <a:pt x="570" y="9"/>
                    <a:pt x="549" y="9"/>
                  </a:cubicBezTo>
                  <a:cubicBezTo>
                    <a:pt x="533" y="3"/>
                    <a:pt x="517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1194677" y="3403432"/>
              <a:ext cx="25510" cy="23717"/>
            </a:xfrm>
            <a:custGeom>
              <a:avLst/>
              <a:gdLst/>
              <a:ahLst/>
              <a:cxnLst/>
              <a:rect l="l" t="t" r="r" b="b"/>
              <a:pathLst>
                <a:path w="740" h="688" extrusionOk="0">
                  <a:moveTo>
                    <a:pt x="518" y="1"/>
                  </a:moveTo>
                  <a:cubicBezTo>
                    <a:pt x="465" y="12"/>
                    <a:pt x="413" y="22"/>
                    <a:pt x="360" y="43"/>
                  </a:cubicBezTo>
                  <a:cubicBezTo>
                    <a:pt x="328" y="54"/>
                    <a:pt x="286" y="75"/>
                    <a:pt x="265" y="96"/>
                  </a:cubicBezTo>
                  <a:cubicBezTo>
                    <a:pt x="233" y="106"/>
                    <a:pt x="202" y="138"/>
                    <a:pt x="181" y="160"/>
                  </a:cubicBezTo>
                  <a:cubicBezTo>
                    <a:pt x="138" y="191"/>
                    <a:pt x="96" y="233"/>
                    <a:pt x="64" y="286"/>
                  </a:cubicBezTo>
                  <a:cubicBezTo>
                    <a:pt x="64" y="296"/>
                    <a:pt x="54" y="296"/>
                    <a:pt x="54" y="296"/>
                  </a:cubicBezTo>
                  <a:cubicBezTo>
                    <a:pt x="22" y="339"/>
                    <a:pt x="1" y="392"/>
                    <a:pt x="1" y="444"/>
                  </a:cubicBezTo>
                  <a:lnTo>
                    <a:pt x="1" y="497"/>
                  </a:lnTo>
                  <a:cubicBezTo>
                    <a:pt x="1" y="540"/>
                    <a:pt x="33" y="603"/>
                    <a:pt x="64" y="634"/>
                  </a:cubicBezTo>
                  <a:cubicBezTo>
                    <a:pt x="75" y="645"/>
                    <a:pt x="96" y="655"/>
                    <a:pt x="106" y="666"/>
                  </a:cubicBezTo>
                  <a:cubicBezTo>
                    <a:pt x="127" y="676"/>
                    <a:pt x="159" y="687"/>
                    <a:pt x="181" y="687"/>
                  </a:cubicBezTo>
                  <a:cubicBezTo>
                    <a:pt x="223" y="687"/>
                    <a:pt x="275" y="687"/>
                    <a:pt x="307" y="655"/>
                  </a:cubicBezTo>
                  <a:cubicBezTo>
                    <a:pt x="350" y="624"/>
                    <a:pt x="381" y="582"/>
                    <a:pt x="392" y="529"/>
                  </a:cubicBezTo>
                  <a:lnTo>
                    <a:pt x="402" y="529"/>
                  </a:lnTo>
                  <a:cubicBezTo>
                    <a:pt x="402" y="507"/>
                    <a:pt x="413" y="497"/>
                    <a:pt x="423" y="476"/>
                  </a:cubicBezTo>
                  <a:lnTo>
                    <a:pt x="455" y="444"/>
                  </a:lnTo>
                  <a:cubicBezTo>
                    <a:pt x="465" y="434"/>
                    <a:pt x="476" y="434"/>
                    <a:pt x="497" y="423"/>
                  </a:cubicBezTo>
                  <a:cubicBezTo>
                    <a:pt x="518" y="413"/>
                    <a:pt x="529" y="402"/>
                    <a:pt x="561" y="402"/>
                  </a:cubicBezTo>
                  <a:cubicBezTo>
                    <a:pt x="603" y="392"/>
                    <a:pt x="645" y="381"/>
                    <a:pt x="676" y="339"/>
                  </a:cubicBezTo>
                  <a:cubicBezTo>
                    <a:pt x="708" y="307"/>
                    <a:pt x="740" y="244"/>
                    <a:pt x="730" y="202"/>
                  </a:cubicBezTo>
                  <a:cubicBezTo>
                    <a:pt x="730" y="149"/>
                    <a:pt x="708" y="96"/>
                    <a:pt x="666" y="64"/>
                  </a:cubicBezTo>
                  <a:cubicBezTo>
                    <a:pt x="624" y="22"/>
                    <a:pt x="582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1497106" y="3804935"/>
              <a:ext cx="72116" cy="41436"/>
            </a:xfrm>
            <a:custGeom>
              <a:avLst/>
              <a:gdLst/>
              <a:ahLst/>
              <a:cxnLst/>
              <a:rect l="l" t="t" r="r" b="b"/>
              <a:pathLst>
                <a:path w="2092" h="1202" extrusionOk="0">
                  <a:moveTo>
                    <a:pt x="1555" y="0"/>
                  </a:moveTo>
                  <a:cubicBezTo>
                    <a:pt x="1250" y="0"/>
                    <a:pt x="912" y="108"/>
                    <a:pt x="592" y="294"/>
                  </a:cubicBezTo>
                  <a:cubicBezTo>
                    <a:pt x="285" y="473"/>
                    <a:pt x="106" y="716"/>
                    <a:pt x="1" y="937"/>
                  </a:cubicBezTo>
                  <a:cubicBezTo>
                    <a:pt x="85" y="980"/>
                    <a:pt x="180" y="1022"/>
                    <a:pt x="275" y="1043"/>
                  </a:cubicBezTo>
                  <a:cubicBezTo>
                    <a:pt x="465" y="1149"/>
                    <a:pt x="665" y="1202"/>
                    <a:pt x="888" y="1202"/>
                  </a:cubicBezTo>
                  <a:cubicBezTo>
                    <a:pt x="1479" y="1191"/>
                    <a:pt x="2007" y="737"/>
                    <a:pt x="2091" y="146"/>
                  </a:cubicBezTo>
                  <a:cubicBezTo>
                    <a:pt x="1937" y="46"/>
                    <a:pt x="1753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1251109" y="3631986"/>
              <a:ext cx="4412" cy="4412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127" y="0"/>
                  </a:moveTo>
                  <a:lnTo>
                    <a:pt x="0" y="127"/>
                  </a:lnTo>
                  <a:close/>
                </a:path>
              </a:pathLst>
            </a:custGeom>
            <a:solidFill>
              <a:srgbClr val="677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1677225" y="3656703"/>
              <a:ext cx="278469" cy="538771"/>
            </a:xfrm>
            <a:custGeom>
              <a:avLst/>
              <a:gdLst/>
              <a:ahLst/>
              <a:cxnLst/>
              <a:rect l="l" t="t" r="r" b="b"/>
              <a:pathLst>
                <a:path w="8078" h="15629" extrusionOk="0">
                  <a:moveTo>
                    <a:pt x="6184" y="404"/>
                  </a:moveTo>
                  <a:cubicBezTo>
                    <a:pt x="6500" y="404"/>
                    <a:pt x="6819" y="691"/>
                    <a:pt x="7000" y="972"/>
                  </a:cubicBezTo>
                  <a:cubicBezTo>
                    <a:pt x="7285" y="1406"/>
                    <a:pt x="7391" y="1934"/>
                    <a:pt x="7433" y="2440"/>
                  </a:cubicBezTo>
                  <a:cubicBezTo>
                    <a:pt x="7560" y="3686"/>
                    <a:pt x="7402" y="4942"/>
                    <a:pt x="7095" y="6156"/>
                  </a:cubicBezTo>
                  <a:cubicBezTo>
                    <a:pt x="6757" y="7518"/>
                    <a:pt x="6251" y="8827"/>
                    <a:pt x="5744" y="10136"/>
                  </a:cubicBezTo>
                  <a:cubicBezTo>
                    <a:pt x="5734" y="10147"/>
                    <a:pt x="5734" y="10157"/>
                    <a:pt x="5734" y="10168"/>
                  </a:cubicBezTo>
                  <a:cubicBezTo>
                    <a:pt x="5702" y="10210"/>
                    <a:pt x="5680" y="10262"/>
                    <a:pt x="5713" y="10337"/>
                  </a:cubicBezTo>
                  <a:cubicBezTo>
                    <a:pt x="5997" y="11107"/>
                    <a:pt x="6251" y="11867"/>
                    <a:pt x="6314" y="12701"/>
                  </a:cubicBezTo>
                  <a:cubicBezTo>
                    <a:pt x="6367" y="13356"/>
                    <a:pt x="6335" y="14032"/>
                    <a:pt x="5839" y="14506"/>
                  </a:cubicBezTo>
                  <a:cubicBezTo>
                    <a:pt x="5357" y="14964"/>
                    <a:pt x="4628" y="15233"/>
                    <a:pt x="3920" y="15233"/>
                  </a:cubicBezTo>
                  <a:cubicBezTo>
                    <a:pt x="3420" y="15233"/>
                    <a:pt x="2930" y="15099"/>
                    <a:pt x="2546" y="14802"/>
                  </a:cubicBezTo>
                  <a:cubicBezTo>
                    <a:pt x="1965" y="14358"/>
                    <a:pt x="1606" y="13683"/>
                    <a:pt x="1331" y="13018"/>
                  </a:cubicBezTo>
                  <a:cubicBezTo>
                    <a:pt x="1321" y="13007"/>
                    <a:pt x="1321" y="12997"/>
                    <a:pt x="1310" y="12997"/>
                  </a:cubicBezTo>
                  <a:cubicBezTo>
                    <a:pt x="634" y="11213"/>
                    <a:pt x="33" y="9165"/>
                    <a:pt x="814" y="7318"/>
                  </a:cubicBezTo>
                  <a:cubicBezTo>
                    <a:pt x="1173" y="6441"/>
                    <a:pt x="1774" y="5692"/>
                    <a:pt x="2112" y="4805"/>
                  </a:cubicBezTo>
                  <a:cubicBezTo>
                    <a:pt x="2271" y="4393"/>
                    <a:pt x="2419" y="3918"/>
                    <a:pt x="2809" y="3675"/>
                  </a:cubicBezTo>
                  <a:cubicBezTo>
                    <a:pt x="2934" y="3597"/>
                    <a:pt x="3059" y="3561"/>
                    <a:pt x="3176" y="3561"/>
                  </a:cubicBezTo>
                  <a:cubicBezTo>
                    <a:pt x="3453" y="3561"/>
                    <a:pt x="3690" y="3761"/>
                    <a:pt x="3801" y="4066"/>
                  </a:cubicBezTo>
                  <a:cubicBezTo>
                    <a:pt x="3981" y="4573"/>
                    <a:pt x="3939" y="5206"/>
                    <a:pt x="3855" y="5723"/>
                  </a:cubicBezTo>
                  <a:cubicBezTo>
                    <a:pt x="3770" y="6262"/>
                    <a:pt x="3590" y="6790"/>
                    <a:pt x="3348" y="7275"/>
                  </a:cubicBezTo>
                  <a:cubicBezTo>
                    <a:pt x="3262" y="7433"/>
                    <a:pt x="3399" y="7571"/>
                    <a:pt x="3533" y="7571"/>
                  </a:cubicBezTo>
                  <a:cubicBezTo>
                    <a:pt x="3596" y="7571"/>
                    <a:pt x="3659" y="7540"/>
                    <a:pt x="3696" y="7465"/>
                  </a:cubicBezTo>
                  <a:cubicBezTo>
                    <a:pt x="3728" y="7402"/>
                    <a:pt x="3770" y="7328"/>
                    <a:pt x="3801" y="7254"/>
                  </a:cubicBezTo>
                  <a:cubicBezTo>
                    <a:pt x="3801" y="7243"/>
                    <a:pt x="3812" y="7243"/>
                    <a:pt x="3812" y="7233"/>
                  </a:cubicBezTo>
                  <a:cubicBezTo>
                    <a:pt x="4350" y="6188"/>
                    <a:pt x="4751" y="5068"/>
                    <a:pt x="4995" y="3918"/>
                  </a:cubicBezTo>
                  <a:cubicBezTo>
                    <a:pt x="5121" y="3358"/>
                    <a:pt x="5185" y="2788"/>
                    <a:pt x="5248" y="2218"/>
                  </a:cubicBezTo>
                  <a:cubicBezTo>
                    <a:pt x="5311" y="1690"/>
                    <a:pt x="5396" y="1036"/>
                    <a:pt x="5765" y="614"/>
                  </a:cubicBezTo>
                  <a:cubicBezTo>
                    <a:pt x="5895" y="464"/>
                    <a:pt x="6039" y="404"/>
                    <a:pt x="6184" y="404"/>
                  </a:cubicBezTo>
                  <a:close/>
                  <a:moveTo>
                    <a:pt x="6193" y="1"/>
                  </a:moveTo>
                  <a:cubicBezTo>
                    <a:pt x="6181" y="1"/>
                    <a:pt x="6168" y="1"/>
                    <a:pt x="6156" y="1"/>
                  </a:cubicBezTo>
                  <a:cubicBezTo>
                    <a:pt x="5575" y="22"/>
                    <a:pt x="5248" y="571"/>
                    <a:pt x="5079" y="1057"/>
                  </a:cubicBezTo>
                  <a:cubicBezTo>
                    <a:pt x="4878" y="1638"/>
                    <a:pt x="4857" y="2260"/>
                    <a:pt x="4773" y="2863"/>
                  </a:cubicBezTo>
                  <a:cubicBezTo>
                    <a:pt x="4678" y="3559"/>
                    <a:pt x="4530" y="4245"/>
                    <a:pt x="4319" y="4911"/>
                  </a:cubicBezTo>
                  <a:cubicBezTo>
                    <a:pt x="4319" y="4699"/>
                    <a:pt x="4298" y="4488"/>
                    <a:pt x="4266" y="4277"/>
                  </a:cubicBezTo>
                  <a:cubicBezTo>
                    <a:pt x="4181" y="3813"/>
                    <a:pt x="3939" y="3348"/>
                    <a:pt x="3475" y="3189"/>
                  </a:cubicBezTo>
                  <a:cubicBezTo>
                    <a:pt x="3383" y="3161"/>
                    <a:pt x="3291" y="3148"/>
                    <a:pt x="3201" y="3148"/>
                  </a:cubicBezTo>
                  <a:cubicBezTo>
                    <a:pt x="2851" y="3148"/>
                    <a:pt x="2516" y="3341"/>
                    <a:pt x="2281" y="3602"/>
                  </a:cubicBezTo>
                  <a:cubicBezTo>
                    <a:pt x="1933" y="3992"/>
                    <a:pt x="1817" y="4531"/>
                    <a:pt x="1595" y="4995"/>
                  </a:cubicBezTo>
                  <a:cubicBezTo>
                    <a:pt x="1373" y="5481"/>
                    <a:pt x="1089" y="5924"/>
                    <a:pt x="824" y="6389"/>
                  </a:cubicBezTo>
                  <a:cubicBezTo>
                    <a:pt x="275" y="7370"/>
                    <a:pt x="1" y="8404"/>
                    <a:pt x="54" y="9523"/>
                  </a:cubicBezTo>
                  <a:cubicBezTo>
                    <a:pt x="107" y="10811"/>
                    <a:pt x="519" y="12047"/>
                    <a:pt x="972" y="13229"/>
                  </a:cubicBezTo>
                  <a:cubicBezTo>
                    <a:pt x="983" y="13261"/>
                    <a:pt x="993" y="13272"/>
                    <a:pt x="1004" y="13293"/>
                  </a:cubicBezTo>
                  <a:cubicBezTo>
                    <a:pt x="1279" y="13905"/>
                    <a:pt x="1617" y="14517"/>
                    <a:pt x="2123" y="14971"/>
                  </a:cubicBezTo>
                  <a:cubicBezTo>
                    <a:pt x="2607" y="15406"/>
                    <a:pt x="3204" y="15628"/>
                    <a:pt x="3850" y="15628"/>
                  </a:cubicBezTo>
                  <a:cubicBezTo>
                    <a:pt x="3893" y="15628"/>
                    <a:pt x="3937" y="15627"/>
                    <a:pt x="3981" y="15625"/>
                  </a:cubicBezTo>
                  <a:cubicBezTo>
                    <a:pt x="4646" y="15594"/>
                    <a:pt x="5343" y="15383"/>
                    <a:pt x="5870" y="14992"/>
                  </a:cubicBezTo>
                  <a:cubicBezTo>
                    <a:pt x="6494" y="14538"/>
                    <a:pt x="6736" y="13884"/>
                    <a:pt x="6736" y="13124"/>
                  </a:cubicBezTo>
                  <a:cubicBezTo>
                    <a:pt x="6736" y="12120"/>
                    <a:pt x="6462" y="11191"/>
                    <a:pt x="6114" y="10273"/>
                  </a:cubicBezTo>
                  <a:cubicBezTo>
                    <a:pt x="7085" y="7803"/>
                    <a:pt x="8077" y="5206"/>
                    <a:pt x="7845" y="2504"/>
                  </a:cubicBezTo>
                  <a:cubicBezTo>
                    <a:pt x="7792" y="1944"/>
                    <a:pt x="7697" y="1385"/>
                    <a:pt x="7423" y="888"/>
                  </a:cubicBezTo>
                  <a:cubicBezTo>
                    <a:pt x="7175" y="445"/>
                    <a:pt x="6726" y="1"/>
                    <a:pt x="6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1678363" y="3670595"/>
              <a:ext cx="259475" cy="511262"/>
            </a:xfrm>
            <a:custGeom>
              <a:avLst/>
              <a:gdLst/>
              <a:ahLst/>
              <a:cxnLst/>
              <a:rect l="l" t="t" r="r" b="b"/>
              <a:pathLst>
                <a:path w="7527" h="14831" extrusionOk="0">
                  <a:moveTo>
                    <a:pt x="6151" y="1"/>
                  </a:moveTo>
                  <a:cubicBezTo>
                    <a:pt x="6006" y="1"/>
                    <a:pt x="5862" y="61"/>
                    <a:pt x="5732" y="211"/>
                  </a:cubicBezTo>
                  <a:cubicBezTo>
                    <a:pt x="5363" y="633"/>
                    <a:pt x="5278" y="1287"/>
                    <a:pt x="5215" y="1815"/>
                  </a:cubicBezTo>
                  <a:cubicBezTo>
                    <a:pt x="5152" y="2385"/>
                    <a:pt x="5088" y="2955"/>
                    <a:pt x="4962" y="3515"/>
                  </a:cubicBezTo>
                  <a:cubicBezTo>
                    <a:pt x="4718" y="4665"/>
                    <a:pt x="4317" y="5785"/>
                    <a:pt x="3779" y="6830"/>
                  </a:cubicBezTo>
                  <a:cubicBezTo>
                    <a:pt x="3779" y="6840"/>
                    <a:pt x="3768" y="6840"/>
                    <a:pt x="3768" y="6851"/>
                  </a:cubicBezTo>
                  <a:cubicBezTo>
                    <a:pt x="3737" y="6925"/>
                    <a:pt x="3695" y="6999"/>
                    <a:pt x="3663" y="7062"/>
                  </a:cubicBezTo>
                  <a:cubicBezTo>
                    <a:pt x="3626" y="7137"/>
                    <a:pt x="3563" y="7168"/>
                    <a:pt x="3500" y="7168"/>
                  </a:cubicBezTo>
                  <a:cubicBezTo>
                    <a:pt x="3366" y="7168"/>
                    <a:pt x="3229" y="7030"/>
                    <a:pt x="3315" y="6872"/>
                  </a:cubicBezTo>
                  <a:cubicBezTo>
                    <a:pt x="3557" y="6387"/>
                    <a:pt x="3737" y="5859"/>
                    <a:pt x="3822" y="5320"/>
                  </a:cubicBezTo>
                  <a:cubicBezTo>
                    <a:pt x="3906" y="4803"/>
                    <a:pt x="3948" y="4170"/>
                    <a:pt x="3768" y="3663"/>
                  </a:cubicBezTo>
                  <a:cubicBezTo>
                    <a:pt x="3657" y="3358"/>
                    <a:pt x="3420" y="3158"/>
                    <a:pt x="3143" y="3158"/>
                  </a:cubicBezTo>
                  <a:cubicBezTo>
                    <a:pt x="3026" y="3158"/>
                    <a:pt x="2901" y="3194"/>
                    <a:pt x="2776" y="3272"/>
                  </a:cubicBezTo>
                  <a:cubicBezTo>
                    <a:pt x="2386" y="3515"/>
                    <a:pt x="2238" y="3990"/>
                    <a:pt x="2079" y="4402"/>
                  </a:cubicBezTo>
                  <a:cubicBezTo>
                    <a:pt x="1741" y="5289"/>
                    <a:pt x="1140" y="6038"/>
                    <a:pt x="781" y="6915"/>
                  </a:cubicBezTo>
                  <a:cubicBezTo>
                    <a:pt x="0" y="8762"/>
                    <a:pt x="601" y="10810"/>
                    <a:pt x="1277" y="12594"/>
                  </a:cubicBezTo>
                  <a:cubicBezTo>
                    <a:pt x="1288" y="12594"/>
                    <a:pt x="1288" y="12604"/>
                    <a:pt x="1298" y="12615"/>
                  </a:cubicBezTo>
                  <a:cubicBezTo>
                    <a:pt x="1573" y="13280"/>
                    <a:pt x="1932" y="13955"/>
                    <a:pt x="2513" y="14399"/>
                  </a:cubicBezTo>
                  <a:cubicBezTo>
                    <a:pt x="2897" y="14696"/>
                    <a:pt x="3387" y="14830"/>
                    <a:pt x="3887" y="14830"/>
                  </a:cubicBezTo>
                  <a:cubicBezTo>
                    <a:pt x="4595" y="14830"/>
                    <a:pt x="5324" y="14561"/>
                    <a:pt x="5806" y="14103"/>
                  </a:cubicBezTo>
                  <a:cubicBezTo>
                    <a:pt x="6302" y="13629"/>
                    <a:pt x="6334" y="12953"/>
                    <a:pt x="6281" y="12298"/>
                  </a:cubicBezTo>
                  <a:cubicBezTo>
                    <a:pt x="6218" y="11464"/>
                    <a:pt x="5964" y="10704"/>
                    <a:pt x="5680" y="9934"/>
                  </a:cubicBezTo>
                  <a:cubicBezTo>
                    <a:pt x="5647" y="9859"/>
                    <a:pt x="5669" y="9807"/>
                    <a:pt x="5701" y="9765"/>
                  </a:cubicBezTo>
                  <a:cubicBezTo>
                    <a:pt x="5701" y="9754"/>
                    <a:pt x="5701" y="9744"/>
                    <a:pt x="5711" y="9733"/>
                  </a:cubicBezTo>
                  <a:cubicBezTo>
                    <a:pt x="6218" y="8424"/>
                    <a:pt x="6724" y="7115"/>
                    <a:pt x="7062" y="5753"/>
                  </a:cubicBezTo>
                  <a:cubicBezTo>
                    <a:pt x="7369" y="4539"/>
                    <a:pt x="7527" y="3283"/>
                    <a:pt x="7400" y="2037"/>
                  </a:cubicBezTo>
                  <a:cubicBezTo>
                    <a:pt x="7358" y="1531"/>
                    <a:pt x="7252" y="1003"/>
                    <a:pt x="6967" y="569"/>
                  </a:cubicBezTo>
                  <a:cubicBezTo>
                    <a:pt x="6786" y="288"/>
                    <a:pt x="6467" y="1"/>
                    <a:pt x="6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1146312" y="3902838"/>
              <a:ext cx="430182" cy="396744"/>
            </a:xfrm>
            <a:custGeom>
              <a:avLst/>
              <a:gdLst/>
              <a:ahLst/>
              <a:cxnLst/>
              <a:rect l="l" t="t" r="r" b="b"/>
              <a:pathLst>
                <a:path w="12479" h="11509" extrusionOk="0">
                  <a:moveTo>
                    <a:pt x="1646" y="404"/>
                  </a:moveTo>
                  <a:cubicBezTo>
                    <a:pt x="1943" y="404"/>
                    <a:pt x="2256" y="582"/>
                    <a:pt x="2481" y="800"/>
                  </a:cubicBezTo>
                  <a:cubicBezTo>
                    <a:pt x="2893" y="1201"/>
                    <a:pt x="3219" y="1677"/>
                    <a:pt x="3663" y="2057"/>
                  </a:cubicBezTo>
                  <a:cubicBezTo>
                    <a:pt x="4634" y="2890"/>
                    <a:pt x="5806" y="3439"/>
                    <a:pt x="6957" y="3967"/>
                  </a:cubicBezTo>
                  <a:cubicBezTo>
                    <a:pt x="6989" y="3978"/>
                    <a:pt x="7020" y="3988"/>
                    <a:pt x="7052" y="3988"/>
                  </a:cubicBezTo>
                  <a:cubicBezTo>
                    <a:pt x="7066" y="3991"/>
                    <a:pt x="7080" y="3993"/>
                    <a:pt x="7094" y="3993"/>
                  </a:cubicBezTo>
                  <a:cubicBezTo>
                    <a:pt x="7259" y="3993"/>
                    <a:pt x="7407" y="3777"/>
                    <a:pt x="7242" y="3650"/>
                  </a:cubicBezTo>
                  <a:cubicBezTo>
                    <a:pt x="6630" y="3197"/>
                    <a:pt x="6112" y="2531"/>
                    <a:pt x="5943" y="1771"/>
                  </a:cubicBezTo>
                  <a:cubicBezTo>
                    <a:pt x="5870" y="1444"/>
                    <a:pt x="5891" y="1032"/>
                    <a:pt x="6250" y="884"/>
                  </a:cubicBezTo>
                  <a:cubicBezTo>
                    <a:pt x="6341" y="849"/>
                    <a:pt x="6434" y="833"/>
                    <a:pt x="6529" y="833"/>
                  </a:cubicBezTo>
                  <a:cubicBezTo>
                    <a:pt x="6795" y="833"/>
                    <a:pt x="7066" y="958"/>
                    <a:pt x="7284" y="1106"/>
                  </a:cubicBezTo>
                  <a:cubicBezTo>
                    <a:pt x="7580" y="1318"/>
                    <a:pt x="7822" y="1581"/>
                    <a:pt x="8076" y="1834"/>
                  </a:cubicBezTo>
                  <a:cubicBezTo>
                    <a:pt x="8371" y="2130"/>
                    <a:pt x="8688" y="2405"/>
                    <a:pt x="9005" y="2679"/>
                  </a:cubicBezTo>
                  <a:cubicBezTo>
                    <a:pt x="9628" y="3207"/>
                    <a:pt x="10250" y="3746"/>
                    <a:pt x="10726" y="4431"/>
                  </a:cubicBezTo>
                  <a:cubicBezTo>
                    <a:pt x="11179" y="5086"/>
                    <a:pt x="11496" y="5825"/>
                    <a:pt x="11697" y="6606"/>
                  </a:cubicBezTo>
                  <a:cubicBezTo>
                    <a:pt x="11897" y="7377"/>
                    <a:pt x="12014" y="8201"/>
                    <a:pt x="11960" y="9003"/>
                  </a:cubicBezTo>
                  <a:cubicBezTo>
                    <a:pt x="11918" y="9742"/>
                    <a:pt x="11623" y="10385"/>
                    <a:pt x="10958" y="10755"/>
                  </a:cubicBezTo>
                  <a:cubicBezTo>
                    <a:pt x="10431" y="11032"/>
                    <a:pt x="9882" y="11089"/>
                    <a:pt x="9313" y="11089"/>
                  </a:cubicBezTo>
                  <a:cubicBezTo>
                    <a:pt x="9187" y="11089"/>
                    <a:pt x="9059" y="11086"/>
                    <a:pt x="8931" y="11082"/>
                  </a:cubicBezTo>
                  <a:cubicBezTo>
                    <a:pt x="8582" y="11072"/>
                    <a:pt x="8213" y="11061"/>
                    <a:pt x="7886" y="10903"/>
                  </a:cubicBezTo>
                  <a:cubicBezTo>
                    <a:pt x="7559" y="10744"/>
                    <a:pt x="7305" y="10460"/>
                    <a:pt x="7115" y="10143"/>
                  </a:cubicBezTo>
                  <a:cubicBezTo>
                    <a:pt x="6714" y="9510"/>
                    <a:pt x="6471" y="8739"/>
                    <a:pt x="6419" y="7990"/>
                  </a:cubicBezTo>
                  <a:cubicBezTo>
                    <a:pt x="6402" y="7866"/>
                    <a:pt x="6309" y="7807"/>
                    <a:pt x="6213" y="7807"/>
                  </a:cubicBezTo>
                  <a:cubicBezTo>
                    <a:pt x="6186" y="7807"/>
                    <a:pt x="6159" y="7811"/>
                    <a:pt x="6133" y="7821"/>
                  </a:cubicBezTo>
                  <a:cubicBezTo>
                    <a:pt x="4275" y="7039"/>
                    <a:pt x="2692" y="5635"/>
                    <a:pt x="1710" y="3861"/>
                  </a:cubicBezTo>
                  <a:cubicBezTo>
                    <a:pt x="1467" y="3418"/>
                    <a:pt x="1267" y="2943"/>
                    <a:pt x="1108" y="2447"/>
                  </a:cubicBezTo>
                  <a:cubicBezTo>
                    <a:pt x="939" y="1909"/>
                    <a:pt x="728" y="1212"/>
                    <a:pt x="1087" y="705"/>
                  </a:cubicBezTo>
                  <a:cubicBezTo>
                    <a:pt x="1243" y="489"/>
                    <a:pt x="1440" y="404"/>
                    <a:pt x="1646" y="404"/>
                  </a:cubicBezTo>
                  <a:close/>
                  <a:moveTo>
                    <a:pt x="1647" y="1"/>
                  </a:moveTo>
                  <a:cubicBezTo>
                    <a:pt x="1452" y="1"/>
                    <a:pt x="1257" y="50"/>
                    <a:pt x="1077" y="167"/>
                  </a:cubicBezTo>
                  <a:cubicBezTo>
                    <a:pt x="0" y="874"/>
                    <a:pt x="633" y="2500"/>
                    <a:pt x="1045" y="3418"/>
                  </a:cubicBezTo>
                  <a:cubicBezTo>
                    <a:pt x="1499" y="4431"/>
                    <a:pt x="2143" y="5360"/>
                    <a:pt x="2935" y="6153"/>
                  </a:cubicBezTo>
                  <a:cubicBezTo>
                    <a:pt x="3822" y="7028"/>
                    <a:pt x="4877" y="7736"/>
                    <a:pt x="6028" y="8201"/>
                  </a:cubicBezTo>
                  <a:cubicBezTo>
                    <a:pt x="6112" y="8908"/>
                    <a:pt x="6344" y="9604"/>
                    <a:pt x="6693" y="10217"/>
                  </a:cubicBezTo>
                  <a:cubicBezTo>
                    <a:pt x="7062" y="10882"/>
                    <a:pt x="7622" y="11357"/>
                    <a:pt x="8403" y="11452"/>
                  </a:cubicBezTo>
                  <a:cubicBezTo>
                    <a:pt x="8699" y="11485"/>
                    <a:pt x="9005" y="11509"/>
                    <a:pt x="9313" y="11509"/>
                  </a:cubicBezTo>
                  <a:cubicBezTo>
                    <a:pt x="9787" y="11509"/>
                    <a:pt x="10263" y="11453"/>
                    <a:pt x="10705" y="11293"/>
                  </a:cubicBezTo>
                  <a:cubicBezTo>
                    <a:pt x="11475" y="11019"/>
                    <a:pt x="12045" y="10481"/>
                    <a:pt x="12256" y="9679"/>
                  </a:cubicBezTo>
                  <a:cubicBezTo>
                    <a:pt x="12478" y="8834"/>
                    <a:pt x="12362" y="7884"/>
                    <a:pt x="12204" y="7039"/>
                  </a:cubicBezTo>
                  <a:cubicBezTo>
                    <a:pt x="12035" y="6153"/>
                    <a:pt x="11728" y="5297"/>
                    <a:pt x="11264" y="4516"/>
                  </a:cubicBezTo>
                  <a:cubicBezTo>
                    <a:pt x="10768" y="3714"/>
                    <a:pt x="10092" y="3080"/>
                    <a:pt x="9385" y="2468"/>
                  </a:cubicBezTo>
                  <a:cubicBezTo>
                    <a:pt x="9016" y="2151"/>
                    <a:pt x="8646" y="1845"/>
                    <a:pt x="8308" y="1497"/>
                  </a:cubicBezTo>
                  <a:cubicBezTo>
                    <a:pt x="8023" y="1212"/>
                    <a:pt x="7738" y="916"/>
                    <a:pt x="7390" y="705"/>
                  </a:cubicBezTo>
                  <a:cubicBezTo>
                    <a:pt x="7141" y="542"/>
                    <a:pt x="6834" y="431"/>
                    <a:pt x="6532" y="431"/>
                  </a:cubicBezTo>
                  <a:cubicBezTo>
                    <a:pt x="6385" y="431"/>
                    <a:pt x="6240" y="457"/>
                    <a:pt x="6102" y="515"/>
                  </a:cubicBezTo>
                  <a:cubicBezTo>
                    <a:pt x="5669" y="694"/>
                    <a:pt x="5479" y="1106"/>
                    <a:pt x="5511" y="1550"/>
                  </a:cubicBezTo>
                  <a:cubicBezTo>
                    <a:pt x="5532" y="2120"/>
                    <a:pt x="5795" y="2669"/>
                    <a:pt x="6154" y="3144"/>
                  </a:cubicBezTo>
                  <a:cubicBezTo>
                    <a:pt x="5373" y="2763"/>
                    <a:pt x="4603" y="2331"/>
                    <a:pt x="3937" y="1761"/>
                  </a:cubicBezTo>
                  <a:cubicBezTo>
                    <a:pt x="3705" y="1560"/>
                    <a:pt x="3484" y="1339"/>
                    <a:pt x="3283" y="1106"/>
                  </a:cubicBezTo>
                  <a:cubicBezTo>
                    <a:pt x="3072" y="863"/>
                    <a:pt x="2882" y="600"/>
                    <a:pt x="2628" y="389"/>
                  </a:cubicBezTo>
                  <a:cubicBezTo>
                    <a:pt x="2356" y="164"/>
                    <a:pt x="2001" y="1"/>
                    <a:pt x="1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1171408" y="3916765"/>
              <a:ext cx="389057" cy="368339"/>
            </a:xfrm>
            <a:custGeom>
              <a:avLst/>
              <a:gdLst/>
              <a:ahLst/>
              <a:cxnLst/>
              <a:rect l="l" t="t" r="r" b="b"/>
              <a:pathLst>
                <a:path w="11286" h="10685" extrusionOk="0">
                  <a:moveTo>
                    <a:pt x="918" y="0"/>
                  </a:moveTo>
                  <a:cubicBezTo>
                    <a:pt x="712" y="0"/>
                    <a:pt x="515" y="85"/>
                    <a:pt x="359" y="301"/>
                  </a:cubicBezTo>
                  <a:cubicBezTo>
                    <a:pt x="0" y="808"/>
                    <a:pt x="211" y="1505"/>
                    <a:pt x="380" y="2043"/>
                  </a:cubicBezTo>
                  <a:cubicBezTo>
                    <a:pt x="539" y="2539"/>
                    <a:pt x="739" y="3014"/>
                    <a:pt x="982" y="3457"/>
                  </a:cubicBezTo>
                  <a:cubicBezTo>
                    <a:pt x="1964" y="5231"/>
                    <a:pt x="3547" y="6635"/>
                    <a:pt x="5405" y="7417"/>
                  </a:cubicBezTo>
                  <a:cubicBezTo>
                    <a:pt x="5431" y="7407"/>
                    <a:pt x="5458" y="7403"/>
                    <a:pt x="5485" y="7403"/>
                  </a:cubicBezTo>
                  <a:cubicBezTo>
                    <a:pt x="5581" y="7403"/>
                    <a:pt x="5674" y="7462"/>
                    <a:pt x="5691" y="7586"/>
                  </a:cubicBezTo>
                  <a:cubicBezTo>
                    <a:pt x="5743" y="8335"/>
                    <a:pt x="5986" y="9106"/>
                    <a:pt x="6387" y="9739"/>
                  </a:cubicBezTo>
                  <a:cubicBezTo>
                    <a:pt x="6577" y="10056"/>
                    <a:pt x="6831" y="10340"/>
                    <a:pt x="7158" y="10499"/>
                  </a:cubicBezTo>
                  <a:cubicBezTo>
                    <a:pt x="7485" y="10657"/>
                    <a:pt x="7854" y="10668"/>
                    <a:pt x="8203" y="10678"/>
                  </a:cubicBezTo>
                  <a:cubicBezTo>
                    <a:pt x="8331" y="10682"/>
                    <a:pt x="8459" y="10685"/>
                    <a:pt x="8585" y="10685"/>
                  </a:cubicBezTo>
                  <a:cubicBezTo>
                    <a:pt x="9154" y="10685"/>
                    <a:pt x="9703" y="10628"/>
                    <a:pt x="10230" y="10351"/>
                  </a:cubicBezTo>
                  <a:cubicBezTo>
                    <a:pt x="10895" y="9981"/>
                    <a:pt x="11190" y="9338"/>
                    <a:pt x="11232" y="8599"/>
                  </a:cubicBezTo>
                  <a:cubicBezTo>
                    <a:pt x="11286" y="7797"/>
                    <a:pt x="11169" y="6973"/>
                    <a:pt x="10969" y="6202"/>
                  </a:cubicBezTo>
                  <a:cubicBezTo>
                    <a:pt x="10768" y="5421"/>
                    <a:pt x="10451" y="4682"/>
                    <a:pt x="9998" y="4027"/>
                  </a:cubicBezTo>
                  <a:cubicBezTo>
                    <a:pt x="9522" y="3342"/>
                    <a:pt x="8900" y="2803"/>
                    <a:pt x="8277" y="2275"/>
                  </a:cubicBezTo>
                  <a:cubicBezTo>
                    <a:pt x="7960" y="2001"/>
                    <a:pt x="7643" y="1726"/>
                    <a:pt x="7348" y="1430"/>
                  </a:cubicBezTo>
                  <a:cubicBezTo>
                    <a:pt x="7094" y="1177"/>
                    <a:pt x="6852" y="914"/>
                    <a:pt x="6556" y="702"/>
                  </a:cubicBezTo>
                  <a:cubicBezTo>
                    <a:pt x="6338" y="554"/>
                    <a:pt x="6067" y="429"/>
                    <a:pt x="5801" y="429"/>
                  </a:cubicBezTo>
                  <a:cubicBezTo>
                    <a:pt x="5706" y="429"/>
                    <a:pt x="5613" y="445"/>
                    <a:pt x="5522" y="480"/>
                  </a:cubicBezTo>
                  <a:cubicBezTo>
                    <a:pt x="5163" y="628"/>
                    <a:pt x="5142" y="1040"/>
                    <a:pt x="5215" y="1367"/>
                  </a:cubicBezTo>
                  <a:cubicBezTo>
                    <a:pt x="5384" y="2127"/>
                    <a:pt x="5902" y="2793"/>
                    <a:pt x="6514" y="3246"/>
                  </a:cubicBezTo>
                  <a:cubicBezTo>
                    <a:pt x="6679" y="3373"/>
                    <a:pt x="6531" y="3589"/>
                    <a:pt x="6366" y="3589"/>
                  </a:cubicBezTo>
                  <a:cubicBezTo>
                    <a:pt x="6352" y="3589"/>
                    <a:pt x="6338" y="3587"/>
                    <a:pt x="6324" y="3584"/>
                  </a:cubicBezTo>
                  <a:cubicBezTo>
                    <a:pt x="6292" y="3584"/>
                    <a:pt x="6261" y="3574"/>
                    <a:pt x="6229" y="3563"/>
                  </a:cubicBezTo>
                  <a:cubicBezTo>
                    <a:pt x="5078" y="3035"/>
                    <a:pt x="3906" y="2486"/>
                    <a:pt x="2935" y="1653"/>
                  </a:cubicBezTo>
                  <a:cubicBezTo>
                    <a:pt x="2491" y="1273"/>
                    <a:pt x="2165" y="797"/>
                    <a:pt x="1753" y="396"/>
                  </a:cubicBezTo>
                  <a:cubicBezTo>
                    <a:pt x="1528" y="178"/>
                    <a:pt x="1215" y="0"/>
                    <a:pt x="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33"/>
          <p:cNvGrpSpPr/>
          <p:nvPr/>
        </p:nvGrpSpPr>
        <p:grpSpPr>
          <a:xfrm>
            <a:off x="253529" y="2023178"/>
            <a:ext cx="414889" cy="395910"/>
            <a:chOff x="740552" y="1212121"/>
            <a:chExt cx="371165" cy="354187"/>
          </a:xfrm>
        </p:grpSpPr>
        <p:sp>
          <p:nvSpPr>
            <p:cNvPr id="279" name="Google Shape;279;p33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33"/>
          <p:cNvGrpSpPr/>
          <p:nvPr/>
        </p:nvGrpSpPr>
        <p:grpSpPr>
          <a:xfrm>
            <a:off x="6456600" y="1232776"/>
            <a:ext cx="394535" cy="320791"/>
            <a:chOff x="1335182" y="565745"/>
            <a:chExt cx="301356" cy="245028"/>
          </a:xfrm>
        </p:grpSpPr>
        <p:sp>
          <p:nvSpPr>
            <p:cNvPr id="284" name="Google Shape;284;p33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33"/>
          <p:cNvGrpSpPr/>
          <p:nvPr/>
        </p:nvGrpSpPr>
        <p:grpSpPr>
          <a:xfrm>
            <a:off x="2917085" y="539999"/>
            <a:ext cx="414888" cy="464970"/>
            <a:chOff x="1456981" y="1635118"/>
            <a:chExt cx="316902" cy="355156"/>
          </a:xfrm>
        </p:grpSpPr>
        <p:sp>
          <p:nvSpPr>
            <p:cNvPr id="289" name="Google Shape;289;p33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33"/>
          <p:cNvGrpSpPr/>
          <p:nvPr/>
        </p:nvGrpSpPr>
        <p:grpSpPr>
          <a:xfrm rot="-5400000" flipH="1">
            <a:off x="521801" y="897844"/>
            <a:ext cx="441134" cy="324573"/>
            <a:chOff x="2111141" y="1308011"/>
            <a:chExt cx="384900" cy="283198"/>
          </a:xfrm>
        </p:grpSpPr>
        <p:sp>
          <p:nvSpPr>
            <p:cNvPr id="297" name="Google Shape;297;p33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33"/>
          <p:cNvGrpSpPr/>
          <p:nvPr/>
        </p:nvGrpSpPr>
        <p:grpSpPr>
          <a:xfrm rot="10564855">
            <a:off x="7885997" y="633710"/>
            <a:ext cx="414894" cy="395915"/>
            <a:chOff x="740552" y="1212121"/>
            <a:chExt cx="371165" cy="354187"/>
          </a:xfrm>
        </p:grpSpPr>
        <p:sp>
          <p:nvSpPr>
            <p:cNvPr id="302" name="Google Shape;302;p33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33"/>
          <p:cNvGrpSpPr/>
          <p:nvPr/>
        </p:nvGrpSpPr>
        <p:grpSpPr>
          <a:xfrm flipH="1">
            <a:off x="7885997" y="4064974"/>
            <a:ext cx="414888" cy="464970"/>
            <a:chOff x="1456981" y="1635118"/>
            <a:chExt cx="316902" cy="355156"/>
          </a:xfrm>
        </p:grpSpPr>
        <p:sp>
          <p:nvSpPr>
            <p:cNvPr id="307" name="Google Shape;307;p33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3"/>
          <p:cNvGrpSpPr/>
          <p:nvPr/>
        </p:nvGrpSpPr>
        <p:grpSpPr>
          <a:xfrm rot="10564855">
            <a:off x="2711447" y="4265110"/>
            <a:ext cx="414894" cy="395915"/>
            <a:chOff x="740552" y="1212121"/>
            <a:chExt cx="371165" cy="354187"/>
          </a:xfrm>
        </p:grpSpPr>
        <p:sp>
          <p:nvSpPr>
            <p:cNvPr id="315" name="Google Shape;315;p33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3"/>
          <p:cNvGrpSpPr/>
          <p:nvPr/>
        </p:nvGrpSpPr>
        <p:grpSpPr>
          <a:xfrm rot="845490">
            <a:off x="5339858" y="2394154"/>
            <a:ext cx="750788" cy="746407"/>
            <a:chOff x="5026637" y="2767843"/>
            <a:chExt cx="176631" cy="175600"/>
          </a:xfrm>
        </p:grpSpPr>
        <p:sp>
          <p:nvSpPr>
            <p:cNvPr id="320" name="Google Shape;320;p33"/>
            <p:cNvSpPr/>
            <p:nvPr/>
          </p:nvSpPr>
          <p:spPr>
            <a:xfrm>
              <a:off x="5026637" y="2767843"/>
              <a:ext cx="176631" cy="149291"/>
            </a:xfrm>
            <a:custGeom>
              <a:avLst/>
              <a:gdLst/>
              <a:ahLst/>
              <a:cxnLst/>
              <a:rect l="l" t="t" r="r" b="b"/>
              <a:pathLst>
                <a:path w="5317" h="4494" extrusionOk="0">
                  <a:moveTo>
                    <a:pt x="4568" y="1"/>
                  </a:moveTo>
                  <a:cubicBezTo>
                    <a:pt x="4350" y="1"/>
                    <a:pt x="4141" y="79"/>
                    <a:pt x="3940" y="175"/>
                  </a:cubicBezTo>
                  <a:cubicBezTo>
                    <a:pt x="3694" y="292"/>
                    <a:pt x="3449" y="431"/>
                    <a:pt x="3203" y="580"/>
                  </a:cubicBezTo>
                  <a:cubicBezTo>
                    <a:pt x="2776" y="858"/>
                    <a:pt x="2382" y="1178"/>
                    <a:pt x="2029" y="1541"/>
                  </a:cubicBezTo>
                  <a:cubicBezTo>
                    <a:pt x="2019" y="1370"/>
                    <a:pt x="1986" y="1199"/>
                    <a:pt x="1891" y="1039"/>
                  </a:cubicBezTo>
                  <a:cubicBezTo>
                    <a:pt x="1741" y="799"/>
                    <a:pt x="1491" y="665"/>
                    <a:pt x="1230" y="665"/>
                  </a:cubicBezTo>
                  <a:cubicBezTo>
                    <a:pt x="1119" y="665"/>
                    <a:pt x="1006" y="689"/>
                    <a:pt x="898" y="740"/>
                  </a:cubicBezTo>
                  <a:cubicBezTo>
                    <a:pt x="492" y="943"/>
                    <a:pt x="311" y="1392"/>
                    <a:pt x="183" y="1797"/>
                  </a:cubicBezTo>
                  <a:cubicBezTo>
                    <a:pt x="55" y="2192"/>
                    <a:pt x="1" y="2619"/>
                    <a:pt x="76" y="3035"/>
                  </a:cubicBezTo>
                  <a:cubicBezTo>
                    <a:pt x="172" y="3494"/>
                    <a:pt x="460" y="3921"/>
                    <a:pt x="898" y="4103"/>
                  </a:cubicBezTo>
                  <a:cubicBezTo>
                    <a:pt x="914" y="4111"/>
                    <a:pt x="931" y="4114"/>
                    <a:pt x="949" y="4114"/>
                  </a:cubicBezTo>
                  <a:cubicBezTo>
                    <a:pt x="978" y="4114"/>
                    <a:pt x="1006" y="4105"/>
                    <a:pt x="1026" y="4092"/>
                  </a:cubicBezTo>
                  <a:cubicBezTo>
                    <a:pt x="1026" y="4103"/>
                    <a:pt x="1037" y="4103"/>
                    <a:pt x="1047" y="4113"/>
                  </a:cubicBezTo>
                  <a:cubicBezTo>
                    <a:pt x="1336" y="4380"/>
                    <a:pt x="1805" y="4412"/>
                    <a:pt x="2190" y="4455"/>
                  </a:cubicBezTo>
                  <a:cubicBezTo>
                    <a:pt x="2373" y="4480"/>
                    <a:pt x="2557" y="4494"/>
                    <a:pt x="2741" y="4494"/>
                  </a:cubicBezTo>
                  <a:cubicBezTo>
                    <a:pt x="2941" y="4494"/>
                    <a:pt x="3142" y="4478"/>
                    <a:pt x="3342" y="4444"/>
                  </a:cubicBezTo>
                  <a:cubicBezTo>
                    <a:pt x="3694" y="4380"/>
                    <a:pt x="4079" y="4241"/>
                    <a:pt x="4325" y="3985"/>
                  </a:cubicBezTo>
                  <a:cubicBezTo>
                    <a:pt x="4591" y="3708"/>
                    <a:pt x="4559" y="3323"/>
                    <a:pt x="4228" y="3110"/>
                  </a:cubicBezTo>
                  <a:cubicBezTo>
                    <a:pt x="4036" y="2994"/>
                    <a:pt x="3809" y="2948"/>
                    <a:pt x="3579" y="2948"/>
                  </a:cubicBezTo>
                  <a:cubicBezTo>
                    <a:pt x="3553" y="2948"/>
                    <a:pt x="3528" y="2949"/>
                    <a:pt x="3502" y="2950"/>
                  </a:cubicBezTo>
                  <a:cubicBezTo>
                    <a:pt x="3801" y="2747"/>
                    <a:pt x="4090" y="2512"/>
                    <a:pt x="4346" y="2256"/>
                  </a:cubicBezTo>
                  <a:cubicBezTo>
                    <a:pt x="4709" y="1904"/>
                    <a:pt x="5103" y="1477"/>
                    <a:pt x="5253" y="975"/>
                  </a:cubicBezTo>
                  <a:cubicBezTo>
                    <a:pt x="5307" y="761"/>
                    <a:pt x="5317" y="526"/>
                    <a:pt x="5210" y="334"/>
                  </a:cubicBezTo>
                  <a:cubicBezTo>
                    <a:pt x="5093" y="132"/>
                    <a:pt x="4868" y="25"/>
                    <a:pt x="4645" y="4"/>
                  </a:cubicBezTo>
                  <a:cubicBezTo>
                    <a:pt x="4619" y="2"/>
                    <a:pt x="4594" y="1"/>
                    <a:pt x="4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5026837" y="2845377"/>
              <a:ext cx="92684" cy="98065"/>
            </a:xfrm>
            <a:custGeom>
              <a:avLst/>
              <a:gdLst/>
              <a:ahLst/>
              <a:cxnLst/>
              <a:rect l="l" t="t" r="r" b="b"/>
              <a:pathLst>
                <a:path w="2790" h="2952" extrusionOk="0">
                  <a:moveTo>
                    <a:pt x="2620" y="0"/>
                  </a:moveTo>
                  <a:cubicBezTo>
                    <a:pt x="2597" y="0"/>
                    <a:pt x="2572" y="9"/>
                    <a:pt x="2547" y="29"/>
                  </a:cubicBezTo>
                  <a:cubicBezTo>
                    <a:pt x="1553" y="776"/>
                    <a:pt x="710" y="1705"/>
                    <a:pt x="59" y="2761"/>
                  </a:cubicBezTo>
                  <a:cubicBezTo>
                    <a:pt x="0" y="2864"/>
                    <a:pt x="92" y="2951"/>
                    <a:pt x="184" y="2951"/>
                  </a:cubicBezTo>
                  <a:cubicBezTo>
                    <a:pt x="225" y="2951"/>
                    <a:pt x="267" y="2933"/>
                    <a:pt x="294" y="2889"/>
                  </a:cubicBezTo>
                  <a:cubicBezTo>
                    <a:pt x="924" y="1865"/>
                    <a:pt x="1735" y="968"/>
                    <a:pt x="2685" y="253"/>
                  </a:cubicBezTo>
                  <a:cubicBezTo>
                    <a:pt x="2789" y="166"/>
                    <a:pt x="2723" y="0"/>
                    <a:pt x="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3"/>
          <p:cNvGrpSpPr/>
          <p:nvPr/>
        </p:nvGrpSpPr>
        <p:grpSpPr>
          <a:xfrm rot="664168">
            <a:off x="5766758" y="619811"/>
            <a:ext cx="440123" cy="569730"/>
            <a:chOff x="3956454" y="1095025"/>
            <a:chExt cx="440121" cy="569727"/>
          </a:xfrm>
        </p:grpSpPr>
        <p:sp>
          <p:nvSpPr>
            <p:cNvPr id="323" name="Google Shape;323;p33"/>
            <p:cNvSpPr/>
            <p:nvPr/>
          </p:nvSpPr>
          <p:spPr>
            <a:xfrm>
              <a:off x="3956454" y="1095025"/>
              <a:ext cx="440121" cy="569727"/>
            </a:xfrm>
            <a:custGeom>
              <a:avLst/>
              <a:gdLst/>
              <a:ahLst/>
              <a:cxnLst/>
              <a:rect l="l" t="t" r="r" b="b"/>
              <a:pathLst>
                <a:path w="9274" h="12005" extrusionOk="0">
                  <a:moveTo>
                    <a:pt x="4590" y="0"/>
                  </a:moveTo>
                  <a:cubicBezTo>
                    <a:pt x="3387" y="0"/>
                    <a:pt x="2269" y="475"/>
                    <a:pt x="1425" y="1319"/>
                  </a:cubicBezTo>
                  <a:cubicBezTo>
                    <a:pt x="1330" y="1414"/>
                    <a:pt x="1256" y="1519"/>
                    <a:pt x="1214" y="1646"/>
                  </a:cubicBezTo>
                  <a:cubicBezTo>
                    <a:pt x="1098" y="1709"/>
                    <a:pt x="1003" y="1804"/>
                    <a:pt x="929" y="1910"/>
                  </a:cubicBezTo>
                  <a:cubicBezTo>
                    <a:pt x="275" y="2838"/>
                    <a:pt x="1" y="3966"/>
                    <a:pt x="159" y="5095"/>
                  </a:cubicBezTo>
                  <a:cubicBezTo>
                    <a:pt x="296" y="6087"/>
                    <a:pt x="781" y="7015"/>
                    <a:pt x="1510" y="7712"/>
                  </a:cubicBezTo>
                  <a:cubicBezTo>
                    <a:pt x="1320" y="7975"/>
                    <a:pt x="1214" y="8291"/>
                    <a:pt x="1214" y="8619"/>
                  </a:cubicBezTo>
                  <a:cubicBezTo>
                    <a:pt x="1214" y="9020"/>
                    <a:pt x="1362" y="9388"/>
                    <a:pt x="1625" y="9674"/>
                  </a:cubicBezTo>
                  <a:cubicBezTo>
                    <a:pt x="1594" y="9958"/>
                    <a:pt x="1646" y="10243"/>
                    <a:pt x="1773" y="10507"/>
                  </a:cubicBezTo>
                  <a:cubicBezTo>
                    <a:pt x="2005" y="11013"/>
                    <a:pt x="2501" y="11350"/>
                    <a:pt x="3050" y="11382"/>
                  </a:cubicBezTo>
                  <a:cubicBezTo>
                    <a:pt x="3345" y="11772"/>
                    <a:pt x="3798" y="12004"/>
                    <a:pt x="4283" y="12004"/>
                  </a:cubicBezTo>
                  <a:lnTo>
                    <a:pt x="4895" y="12004"/>
                  </a:lnTo>
                  <a:cubicBezTo>
                    <a:pt x="5381" y="12004"/>
                    <a:pt x="5835" y="11772"/>
                    <a:pt x="6119" y="11382"/>
                  </a:cubicBezTo>
                  <a:cubicBezTo>
                    <a:pt x="6678" y="11350"/>
                    <a:pt x="7164" y="11013"/>
                    <a:pt x="7406" y="10507"/>
                  </a:cubicBezTo>
                  <a:cubicBezTo>
                    <a:pt x="7532" y="10243"/>
                    <a:pt x="7575" y="9958"/>
                    <a:pt x="7543" y="9674"/>
                  </a:cubicBezTo>
                  <a:cubicBezTo>
                    <a:pt x="7818" y="9388"/>
                    <a:pt x="7965" y="9020"/>
                    <a:pt x="7965" y="8619"/>
                  </a:cubicBezTo>
                  <a:cubicBezTo>
                    <a:pt x="7965" y="8291"/>
                    <a:pt x="7860" y="7975"/>
                    <a:pt x="7659" y="7712"/>
                  </a:cubicBezTo>
                  <a:cubicBezTo>
                    <a:pt x="7818" y="7564"/>
                    <a:pt x="7954" y="7405"/>
                    <a:pt x="8092" y="7236"/>
                  </a:cubicBezTo>
                  <a:cubicBezTo>
                    <a:pt x="8176" y="7142"/>
                    <a:pt x="8229" y="7015"/>
                    <a:pt x="8261" y="6889"/>
                  </a:cubicBezTo>
                  <a:cubicBezTo>
                    <a:pt x="8366" y="6814"/>
                    <a:pt x="8451" y="6709"/>
                    <a:pt x="8514" y="6593"/>
                  </a:cubicBezTo>
                  <a:cubicBezTo>
                    <a:pt x="9273" y="5190"/>
                    <a:pt x="9231" y="3544"/>
                    <a:pt x="8419" y="2173"/>
                  </a:cubicBezTo>
                  <a:cubicBezTo>
                    <a:pt x="7607" y="813"/>
                    <a:pt x="6172" y="0"/>
                    <a:pt x="4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4130670" y="1562575"/>
              <a:ext cx="87179" cy="58135"/>
            </a:xfrm>
            <a:custGeom>
              <a:avLst/>
              <a:gdLst/>
              <a:ahLst/>
              <a:cxnLst/>
              <a:rect l="l" t="t" r="r" b="b"/>
              <a:pathLst>
                <a:path w="1837" h="1225" extrusionOk="0">
                  <a:moveTo>
                    <a:pt x="919" y="1"/>
                  </a:moveTo>
                  <a:lnTo>
                    <a:pt x="1" y="612"/>
                  </a:lnTo>
                  <a:cubicBezTo>
                    <a:pt x="1" y="950"/>
                    <a:pt x="275" y="1224"/>
                    <a:pt x="612" y="1224"/>
                  </a:cubicBezTo>
                  <a:lnTo>
                    <a:pt x="1224" y="1224"/>
                  </a:lnTo>
                  <a:cubicBezTo>
                    <a:pt x="1562" y="1224"/>
                    <a:pt x="1836" y="950"/>
                    <a:pt x="1836" y="612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4060575" y="1142055"/>
              <a:ext cx="281423" cy="363002"/>
            </a:xfrm>
            <a:custGeom>
              <a:avLst/>
              <a:gdLst/>
              <a:ahLst/>
              <a:cxnLst/>
              <a:rect l="l" t="t" r="r" b="b"/>
              <a:pathLst>
                <a:path w="5930" h="7649" extrusionOk="0">
                  <a:moveTo>
                    <a:pt x="3071" y="1"/>
                  </a:moveTo>
                  <a:lnTo>
                    <a:pt x="1" y="2438"/>
                  </a:lnTo>
                  <a:lnTo>
                    <a:pt x="2143" y="7649"/>
                  </a:lnTo>
                  <a:lnTo>
                    <a:pt x="4231" y="7016"/>
                  </a:lnTo>
                  <a:lnTo>
                    <a:pt x="4231" y="6953"/>
                  </a:lnTo>
                  <a:lnTo>
                    <a:pt x="4231" y="5623"/>
                  </a:lnTo>
                  <a:lnTo>
                    <a:pt x="5929" y="3239"/>
                  </a:lnTo>
                  <a:cubicBezTo>
                    <a:pt x="5908" y="3028"/>
                    <a:pt x="5877" y="2828"/>
                    <a:pt x="5835" y="2628"/>
                  </a:cubicBezTo>
                  <a:lnTo>
                    <a:pt x="3788" y="223"/>
                  </a:lnTo>
                  <a:cubicBezTo>
                    <a:pt x="3566" y="127"/>
                    <a:pt x="3324" y="54"/>
                    <a:pt x="3071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4005525" y="1286753"/>
              <a:ext cx="168759" cy="188264"/>
            </a:xfrm>
            <a:custGeom>
              <a:avLst/>
              <a:gdLst/>
              <a:ahLst/>
              <a:cxnLst/>
              <a:rect l="l" t="t" r="r" b="b"/>
              <a:pathLst>
                <a:path w="3556" h="3967" extrusionOk="0">
                  <a:moveTo>
                    <a:pt x="2142" y="1"/>
                  </a:moveTo>
                  <a:lnTo>
                    <a:pt x="11" y="348"/>
                  </a:lnTo>
                  <a:cubicBezTo>
                    <a:pt x="0" y="960"/>
                    <a:pt x="138" y="1551"/>
                    <a:pt x="422" y="2078"/>
                  </a:cubicBezTo>
                  <a:lnTo>
                    <a:pt x="1657" y="2078"/>
                  </a:lnTo>
                  <a:lnTo>
                    <a:pt x="1657" y="3618"/>
                  </a:lnTo>
                  <a:cubicBezTo>
                    <a:pt x="1688" y="3724"/>
                    <a:pt x="1720" y="3840"/>
                    <a:pt x="1720" y="3967"/>
                  </a:cubicBezTo>
                  <a:lnTo>
                    <a:pt x="3556" y="3967"/>
                  </a:lnTo>
                  <a:cubicBezTo>
                    <a:pt x="3556" y="3672"/>
                    <a:pt x="3439" y="3376"/>
                    <a:pt x="3228" y="3154"/>
                  </a:cubicBezTo>
                  <a:cubicBezTo>
                    <a:pt x="2543" y="2448"/>
                    <a:pt x="2121" y="1488"/>
                    <a:pt x="2121" y="433"/>
                  </a:cubicBezTo>
                  <a:cubicBezTo>
                    <a:pt x="2121" y="285"/>
                    <a:pt x="2131" y="148"/>
                    <a:pt x="214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4240344" y="1152591"/>
              <a:ext cx="97146" cy="114183"/>
            </a:xfrm>
            <a:custGeom>
              <a:avLst/>
              <a:gdLst/>
              <a:ahLst/>
              <a:cxnLst/>
              <a:rect l="l" t="t" r="r" b="b"/>
              <a:pathLst>
                <a:path w="2047" h="2406" extrusionOk="0">
                  <a:moveTo>
                    <a:pt x="0" y="1"/>
                  </a:moveTo>
                  <a:lnTo>
                    <a:pt x="0" y="380"/>
                  </a:lnTo>
                  <a:cubicBezTo>
                    <a:pt x="10" y="622"/>
                    <a:pt x="64" y="749"/>
                    <a:pt x="179" y="844"/>
                  </a:cubicBezTo>
                  <a:lnTo>
                    <a:pt x="411" y="1044"/>
                  </a:lnTo>
                  <a:cubicBezTo>
                    <a:pt x="654" y="1245"/>
                    <a:pt x="633" y="1625"/>
                    <a:pt x="359" y="1773"/>
                  </a:cubicBezTo>
                  <a:cubicBezTo>
                    <a:pt x="31" y="1941"/>
                    <a:pt x="158" y="2406"/>
                    <a:pt x="507" y="2406"/>
                  </a:cubicBezTo>
                  <a:lnTo>
                    <a:pt x="2047" y="2406"/>
                  </a:lnTo>
                  <a:cubicBezTo>
                    <a:pt x="1772" y="1319"/>
                    <a:pt x="1002" y="433"/>
                    <a:pt x="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4205273" y="1295770"/>
              <a:ext cx="136725" cy="176257"/>
            </a:xfrm>
            <a:custGeom>
              <a:avLst/>
              <a:gdLst/>
              <a:ahLst/>
              <a:cxnLst/>
              <a:rect l="l" t="t" r="r" b="b"/>
              <a:pathLst>
                <a:path w="2881" h="3714" extrusionOk="0">
                  <a:moveTo>
                    <a:pt x="918" y="0"/>
                  </a:moveTo>
                  <a:cubicBezTo>
                    <a:pt x="412" y="0"/>
                    <a:pt x="1" y="411"/>
                    <a:pt x="1" y="918"/>
                  </a:cubicBezTo>
                  <a:lnTo>
                    <a:pt x="1" y="1276"/>
                  </a:lnTo>
                  <a:cubicBezTo>
                    <a:pt x="1" y="1593"/>
                    <a:pt x="127" y="1888"/>
                    <a:pt x="349" y="2110"/>
                  </a:cubicBezTo>
                  <a:cubicBezTo>
                    <a:pt x="560" y="2321"/>
                    <a:pt x="686" y="2606"/>
                    <a:pt x="686" y="2943"/>
                  </a:cubicBezTo>
                  <a:cubicBezTo>
                    <a:pt x="697" y="3133"/>
                    <a:pt x="749" y="3302"/>
                    <a:pt x="855" y="3439"/>
                  </a:cubicBezTo>
                  <a:cubicBezTo>
                    <a:pt x="939" y="3555"/>
                    <a:pt x="1056" y="3650"/>
                    <a:pt x="1182" y="3714"/>
                  </a:cubicBezTo>
                  <a:cubicBezTo>
                    <a:pt x="1203" y="3418"/>
                    <a:pt x="1340" y="3175"/>
                    <a:pt x="1541" y="3017"/>
                  </a:cubicBezTo>
                  <a:cubicBezTo>
                    <a:pt x="2364" y="2363"/>
                    <a:pt x="2880" y="1361"/>
                    <a:pt x="2880" y="243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4107178" y="1142055"/>
              <a:ext cx="99139" cy="162827"/>
            </a:xfrm>
            <a:custGeom>
              <a:avLst/>
              <a:gdLst/>
              <a:ahLst/>
              <a:cxnLst/>
              <a:rect l="l" t="t" r="r" b="b"/>
              <a:pathLst>
                <a:path w="2089" h="3431" extrusionOk="0">
                  <a:moveTo>
                    <a:pt x="960" y="1"/>
                  </a:moveTo>
                  <a:lnTo>
                    <a:pt x="0" y="950"/>
                  </a:lnTo>
                  <a:lnTo>
                    <a:pt x="0" y="3050"/>
                  </a:lnTo>
                  <a:cubicBezTo>
                    <a:pt x="69" y="2981"/>
                    <a:pt x="165" y="2948"/>
                    <a:pt x="261" y="2948"/>
                  </a:cubicBezTo>
                  <a:cubicBezTo>
                    <a:pt x="312" y="2948"/>
                    <a:pt x="364" y="2957"/>
                    <a:pt x="411" y="2975"/>
                  </a:cubicBezTo>
                  <a:lnTo>
                    <a:pt x="633" y="3081"/>
                  </a:lnTo>
                  <a:cubicBezTo>
                    <a:pt x="718" y="3113"/>
                    <a:pt x="791" y="3186"/>
                    <a:pt x="823" y="3271"/>
                  </a:cubicBezTo>
                  <a:cubicBezTo>
                    <a:pt x="872" y="3360"/>
                    <a:pt x="959" y="3430"/>
                    <a:pt x="1074" y="3430"/>
                  </a:cubicBezTo>
                  <a:cubicBezTo>
                    <a:pt x="1082" y="3430"/>
                    <a:pt x="1090" y="3430"/>
                    <a:pt x="1097" y="3429"/>
                  </a:cubicBezTo>
                  <a:cubicBezTo>
                    <a:pt x="1245" y="3418"/>
                    <a:pt x="1361" y="3292"/>
                    <a:pt x="1361" y="3144"/>
                  </a:cubicBezTo>
                  <a:lnTo>
                    <a:pt x="1361" y="2448"/>
                  </a:lnTo>
                  <a:cubicBezTo>
                    <a:pt x="1361" y="2047"/>
                    <a:pt x="1487" y="1667"/>
                    <a:pt x="1719" y="1341"/>
                  </a:cubicBezTo>
                  <a:cubicBezTo>
                    <a:pt x="1962" y="1024"/>
                    <a:pt x="2089" y="634"/>
                    <a:pt x="2089" y="244"/>
                  </a:cubicBezTo>
                  <a:lnTo>
                    <a:pt x="208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4006047" y="1139065"/>
              <a:ext cx="198277" cy="319436"/>
            </a:xfrm>
            <a:custGeom>
              <a:avLst/>
              <a:gdLst/>
              <a:ahLst/>
              <a:cxnLst/>
              <a:rect l="l" t="t" r="r" b="b"/>
              <a:pathLst>
                <a:path w="4178" h="6731" extrusionOk="0">
                  <a:moveTo>
                    <a:pt x="3492" y="0"/>
                  </a:moveTo>
                  <a:cubicBezTo>
                    <a:pt x="1583" y="32"/>
                    <a:pt x="43" y="1561"/>
                    <a:pt x="0" y="3460"/>
                  </a:cubicBezTo>
                  <a:lnTo>
                    <a:pt x="823" y="4273"/>
                  </a:lnTo>
                  <a:cubicBezTo>
                    <a:pt x="960" y="4421"/>
                    <a:pt x="960" y="4642"/>
                    <a:pt x="823" y="4779"/>
                  </a:cubicBezTo>
                  <a:lnTo>
                    <a:pt x="411" y="5190"/>
                  </a:lnTo>
                  <a:cubicBezTo>
                    <a:pt x="633" y="5633"/>
                    <a:pt x="960" y="6013"/>
                    <a:pt x="1340" y="6319"/>
                  </a:cubicBezTo>
                  <a:cubicBezTo>
                    <a:pt x="1477" y="6425"/>
                    <a:pt x="1583" y="6562"/>
                    <a:pt x="1646" y="6730"/>
                  </a:cubicBezTo>
                  <a:cubicBezTo>
                    <a:pt x="1688" y="6699"/>
                    <a:pt x="1730" y="6657"/>
                    <a:pt x="1773" y="6615"/>
                  </a:cubicBezTo>
                  <a:cubicBezTo>
                    <a:pt x="2321" y="6045"/>
                    <a:pt x="2310" y="5148"/>
                    <a:pt x="1752" y="4589"/>
                  </a:cubicBezTo>
                  <a:cubicBezTo>
                    <a:pt x="1583" y="4421"/>
                    <a:pt x="1424" y="4304"/>
                    <a:pt x="1424" y="4041"/>
                  </a:cubicBezTo>
                  <a:cubicBezTo>
                    <a:pt x="1424" y="3903"/>
                    <a:pt x="1487" y="3767"/>
                    <a:pt x="1583" y="3661"/>
                  </a:cubicBezTo>
                  <a:lnTo>
                    <a:pt x="2110" y="3134"/>
                  </a:lnTo>
                  <a:lnTo>
                    <a:pt x="2131" y="3123"/>
                  </a:lnTo>
                  <a:lnTo>
                    <a:pt x="2131" y="3113"/>
                  </a:lnTo>
                  <a:cubicBezTo>
                    <a:pt x="2279" y="1794"/>
                    <a:pt x="3060" y="665"/>
                    <a:pt x="4178" y="64"/>
                  </a:cubicBezTo>
                  <a:cubicBezTo>
                    <a:pt x="3967" y="21"/>
                    <a:pt x="3756" y="0"/>
                    <a:pt x="3545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4106182" y="1474969"/>
              <a:ext cx="184277" cy="116698"/>
            </a:xfrm>
            <a:custGeom>
              <a:avLst/>
              <a:gdLst/>
              <a:ahLst/>
              <a:cxnLst/>
              <a:rect l="l" t="t" r="r" b="b"/>
              <a:pathLst>
                <a:path w="3883" h="2459" extrusionOk="0">
                  <a:moveTo>
                    <a:pt x="1435" y="1"/>
                  </a:moveTo>
                  <a:lnTo>
                    <a:pt x="0" y="1235"/>
                  </a:lnTo>
                  <a:lnTo>
                    <a:pt x="1836" y="2458"/>
                  </a:lnTo>
                  <a:lnTo>
                    <a:pt x="2858" y="2458"/>
                  </a:lnTo>
                  <a:cubicBezTo>
                    <a:pt x="3196" y="2458"/>
                    <a:pt x="3470" y="2184"/>
                    <a:pt x="3470" y="1847"/>
                  </a:cubicBezTo>
                  <a:cubicBezTo>
                    <a:pt x="3470" y="1509"/>
                    <a:pt x="3196" y="1235"/>
                    <a:pt x="2858" y="1235"/>
                  </a:cubicBezTo>
                  <a:lnTo>
                    <a:pt x="3270" y="1235"/>
                  </a:lnTo>
                  <a:cubicBezTo>
                    <a:pt x="3608" y="1235"/>
                    <a:pt x="3882" y="950"/>
                    <a:pt x="3882" y="613"/>
                  </a:cubicBezTo>
                  <a:cubicBezTo>
                    <a:pt x="3882" y="285"/>
                    <a:pt x="3608" y="1"/>
                    <a:pt x="327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4057585" y="1474969"/>
              <a:ext cx="135728" cy="116698"/>
            </a:xfrm>
            <a:custGeom>
              <a:avLst/>
              <a:gdLst/>
              <a:ahLst/>
              <a:cxnLst/>
              <a:rect l="l" t="t" r="r" b="b"/>
              <a:pathLst>
                <a:path w="2860" h="2459" extrusionOk="0">
                  <a:moveTo>
                    <a:pt x="623" y="1"/>
                  </a:moveTo>
                  <a:cubicBezTo>
                    <a:pt x="275" y="1"/>
                    <a:pt x="1" y="275"/>
                    <a:pt x="1" y="613"/>
                  </a:cubicBezTo>
                  <a:cubicBezTo>
                    <a:pt x="1" y="960"/>
                    <a:pt x="275" y="1235"/>
                    <a:pt x="623" y="1235"/>
                  </a:cubicBezTo>
                  <a:lnTo>
                    <a:pt x="1024" y="1235"/>
                  </a:lnTo>
                  <a:cubicBezTo>
                    <a:pt x="687" y="1235"/>
                    <a:pt x="412" y="1509"/>
                    <a:pt x="412" y="1847"/>
                  </a:cubicBezTo>
                  <a:cubicBezTo>
                    <a:pt x="412" y="2184"/>
                    <a:pt x="687" y="2458"/>
                    <a:pt x="1024" y="2458"/>
                  </a:cubicBezTo>
                  <a:lnTo>
                    <a:pt x="2860" y="2458"/>
                  </a:lnTo>
                  <a:cubicBezTo>
                    <a:pt x="2522" y="2121"/>
                    <a:pt x="2522" y="1572"/>
                    <a:pt x="2860" y="1235"/>
                  </a:cubicBezTo>
                  <a:cubicBezTo>
                    <a:pt x="2469" y="1235"/>
                    <a:pt x="2152" y="876"/>
                    <a:pt x="2216" y="486"/>
                  </a:cubicBezTo>
                  <a:cubicBezTo>
                    <a:pt x="2237" y="306"/>
                    <a:pt x="2321" y="138"/>
                    <a:pt x="2459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4217327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73" y="1"/>
                    <a:pt x="0" y="75"/>
                    <a:pt x="0" y="170"/>
                  </a:cubicBezTo>
                  <a:cubicBezTo>
                    <a:pt x="0" y="413"/>
                    <a:pt x="200" y="613"/>
                    <a:pt x="443" y="613"/>
                  </a:cubicBezTo>
                  <a:cubicBezTo>
                    <a:pt x="696" y="613"/>
                    <a:pt x="896" y="413"/>
                    <a:pt x="896" y="170"/>
                  </a:cubicBezTo>
                  <a:cubicBezTo>
                    <a:pt x="896" y="75"/>
                    <a:pt x="823" y="1"/>
                    <a:pt x="727" y="1"/>
                  </a:cubicBezTo>
                  <a:cubicBezTo>
                    <a:pt x="633" y="1"/>
                    <a:pt x="559" y="75"/>
                    <a:pt x="559" y="170"/>
                  </a:cubicBezTo>
                  <a:cubicBezTo>
                    <a:pt x="559" y="223"/>
                    <a:pt x="506" y="275"/>
                    <a:pt x="443" y="275"/>
                  </a:cubicBezTo>
                  <a:cubicBezTo>
                    <a:pt x="380" y="275"/>
                    <a:pt x="338" y="223"/>
                    <a:pt x="338" y="170"/>
                  </a:cubicBezTo>
                  <a:cubicBezTo>
                    <a:pt x="338" y="7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4088148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85" y="1"/>
                    <a:pt x="0" y="75"/>
                    <a:pt x="0" y="170"/>
                  </a:cubicBezTo>
                  <a:cubicBezTo>
                    <a:pt x="0" y="413"/>
                    <a:pt x="211" y="613"/>
                    <a:pt x="454" y="613"/>
                  </a:cubicBezTo>
                  <a:cubicBezTo>
                    <a:pt x="697" y="613"/>
                    <a:pt x="897" y="413"/>
                    <a:pt x="897" y="170"/>
                  </a:cubicBezTo>
                  <a:cubicBezTo>
                    <a:pt x="897" y="75"/>
                    <a:pt x="823" y="1"/>
                    <a:pt x="739" y="1"/>
                  </a:cubicBezTo>
                  <a:cubicBezTo>
                    <a:pt x="644" y="1"/>
                    <a:pt x="570" y="75"/>
                    <a:pt x="570" y="170"/>
                  </a:cubicBezTo>
                  <a:cubicBezTo>
                    <a:pt x="570" y="223"/>
                    <a:pt x="517" y="275"/>
                    <a:pt x="454" y="275"/>
                  </a:cubicBezTo>
                  <a:cubicBezTo>
                    <a:pt x="390" y="275"/>
                    <a:pt x="338" y="223"/>
                    <a:pt x="338" y="170"/>
                  </a:cubicBezTo>
                  <a:cubicBezTo>
                    <a:pt x="338" y="7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4154209" y="1335729"/>
              <a:ext cx="39580" cy="21641"/>
            </a:xfrm>
            <a:custGeom>
              <a:avLst/>
              <a:gdLst/>
              <a:ahLst/>
              <a:cxnLst/>
              <a:rect l="l" t="t" r="r" b="b"/>
              <a:pathLst>
                <a:path w="834" h="456" extrusionOk="0">
                  <a:moveTo>
                    <a:pt x="667" y="1"/>
                  </a:moveTo>
                  <a:cubicBezTo>
                    <a:pt x="617" y="1"/>
                    <a:pt x="565" y="22"/>
                    <a:pt x="528" y="66"/>
                  </a:cubicBezTo>
                  <a:cubicBezTo>
                    <a:pt x="507" y="108"/>
                    <a:pt x="465" y="129"/>
                    <a:pt x="423" y="129"/>
                  </a:cubicBezTo>
                  <a:cubicBezTo>
                    <a:pt x="381" y="129"/>
                    <a:pt x="338" y="108"/>
                    <a:pt x="306" y="66"/>
                  </a:cubicBezTo>
                  <a:cubicBezTo>
                    <a:pt x="275" y="34"/>
                    <a:pt x="233" y="12"/>
                    <a:pt x="191" y="2"/>
                  </a:cubicBezTo>
                  <a:cubicBezTo>
                    <a:pt x="149" y="2"/>
                    <a:pt x="106" y="12"/>
                    <a:pt x="74" y="34"/>
                  </a:cubicBezTo>
                  <a:cubicBezTo>
                    <a:pt x="32" y="66"/>
                    <a:pt x="11" y="108"/>
                    <a:pt x="11" y="150"/>
                  </a:cubicBezTo>
                  <a:cubicBezTo>
                    <a:pt x="1" y="192"/>
                    <a:pt x="11" y="234"/>
                    <a:pt x="43" y="277"/>
                  </a:cubicBezTo>
                  <a:cubicBezTo>
                    <a:pt x="138" y="392"/>
                    <a:pt x="275" y="456"/>
                    <a:pt x="423" y="456"/>
                  </a:cubicBezTo>
                  <a:cubicBezTo>
                    <a:pt x="560" y="456"/>
                    <a:pt x="697" y="392"/>
                    <a:pt x="792" y="277"/>
                  </a:cubicBezTo>
                  <a:cubicBezTo>
                    <a:pt x="824" y="234"/>
                    <a:pt x="834" y="192"/>
                    <a:pt x="834" y="150"/>
                  </a:cubicBezTo>
                  <a:cubicBezTo>
                    <a:pt x="824" y="108"/>
                    <a:pt x="803" y="66"/>
                    <a:pt x="771" y="34"/>
                  </a:cubicBezTo>
                  <a:cubicBezTo>
                    <a:pt x="740" y="12"/>
                    <a:pt x="704" y="1"/>
                    <a:pt x="667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3993518" y="1131045"/>
              <a:ext cx="364996" cy="497639"/>
            </a:xfrm>
            <a:custGeom>
              <a:avLst/>
              <a:gdLst/>
              <a:ahLst/>
              <a:cxnLst/>
              <a:rect l="l" t="t" r="r" b="b"/>
              <a:pathLst>
                <a:path w="7691" h="10486" extrusionOk="0">
                  <a:moveTo>
                    <a:pt x="5370" y="729"/>
                  </a:moveTo>
                  <a:cubicBezTo>
                    <a:pt x="6130" y="1151"/>
                    <a:pt x="6762" y="1899"/>
                    <a:pt x="7026" y="2691"/>
                  </a:cubicBezTo>
                  <a:lnTo>
                    <a:pt x="5708" y="2691"/>
                  </a:lnTo>
                  <a:cubicBezTo>
                    <a:pt x="5623" y="2691"/>
                    <a:pt x="5560" y="2628"/>
                    <a:pt x="5549" y="2564"/>
                  </a:cubicBezTo>
                  <a:cubicBezTo>
                    <a:pt x="5528" y="2501"/>
                    <a:pt x="5549" y="2417"/>
                    <a:pt x="5633" y="2374"/>
                  </a:cubicBezTo>
                  <a:cubicBezTo>
                    <a:pt x="5813" y="2279"/>
                    <a:pt x="5919" y="2110"/>
                    <a:pt x="5940" y="1910"/>
                  </a:cubicBezTo>
                  <a:cubicBezTo>
                    <a:pt x="5961" y="1709"/>
                    <a:pt x="5876" y="1509"/>
                    <a:pt x="5718" y="1372"/>
                  </a:cubicBezTo>
                  <a:lnTo>
                    <a:pt x="5486" y="1172"/>
                  </a:lnTo>
                  <a:cubicBezTo>
                    <a:pt x="5422" y="1119"/>
                    <a:pt x="5380" y="1045"/>
                    <a:pt x="5370" y="823"/>
                  </a:cubicBezTo>
                  <a:lnTo>
                    <a:pt x="5370" y="729"/>
                  </a:lnTo>
                  <a:close/>
                  <a:moveTo>
                    <a:pt x="443" y="4041"/>
                  </a:moveTo>
                  <a:lnTo>
                    <a:pt x="961" y="4558"/>
                  </a:lnTo>
                  <a:cubicBezTo>
                    <a:pt x="1003" y="4600"/>
                    <a:pt x="1024" y="4642"/>
                    <a:pt x="1024" y="4695"/>
                  </a:cubicBezTo>
                  <a:cubicBezTo>
                    <a:pt x="1024" y="4747"/>
                    <a:pt x="1003" y="4801"/>
                    <a:pt x="961" y="4832"/>
                  </a:cubicBezTo>
                  <a:lnTo>
                    <a:pt x="718" y="5075"/>
                  </a:lnTo>
                  <a:cubicBezTo>
                    <a:pt x="570" y="4747"/>
                    <a:pt x="486" y="4400"/>
                    <a:pt x="443" y="4041"/>
                  </a:cubicBezTo>
                  <a:close/>
                  <a:moveTo>
                    <a:pt x="4653" y="444"/>
                  </a:moveTo>
                  <a:cubicBezTo>
                    <a:pt x="4789" y="476"/>
                    <a:pt x="4916" y="518"/>
                    <a:pt x="5043" y="570"/>
                  </a:cubicBezTo>
                  <a:lnTo>
                    <a:pt x="5043" y="834"/>
                  </a:lnTo>
                  <a:cubicBezTo>
                    <a:pt x="5043" y="1130"/>
                    <a:pt x="5117" y="1298"/>
                    <a:pt x="5275" y="1425"/>
                  </a:cubicBezTo>
                  <a:lnTo>
                    <a:pt x="5507" y="1625"/>
                  </a:lnTo>
                  <a:cubicBezTo>
                    <a:pt x="5581" y="1688"/>
                    <a:pt x="5623" y="1784"/>
                    <a:pt x="5612" y="1878"/>
                  </a:cubicBezTo>
                  <a:cubicBezTo>
                    <a:pt x="5602" y="1963"/>
                    <a:pt x="5549" y="2037"/>
                    <a:pt x="5476" y="2079"/>
                  </a:cubicBezTo>
                  <a:cubicBezTo>
                    <a:pt x="5265" y="2185"/>
                    <a:pt x="5159" y="2417"/>
                    <a:pt x="5222" y="2638"/>
                  </a:cubicBezTo>
                  <a:cubicBezTo>
                    <a:pt x="5275" y="2881"/>
                    <a:pt x="5476" y="3028"/>
                    <a:pt x="5708" y="3028"/>
                  </a:cubicBezTo>
                  <a:lnTo>
                    <a:pt x="7110" y="3028"/>
                  </a:lnTo>
                  <a:cubicBezTo>
                    <a:pt x="7131" y="3123"/>
                    <a:pt x="7142" y="3207"/>
                    <a:pt x="7152" y="3303"/>
                  </a:cubicBezTo>
                  <a:lnTo>
                    <a:pt x="5380" y="3303"/>
                  </a:lnTo>
                  <a:cubicBezTo>
                    <a:pt x="5096" y="3303"/>
                    <a:pt x="4822" y="3418"/>
                    <a:pt x="4621" y="3619"/>
                  </a:cubicBezTo>
                  <a:cubicBezTo>
                    <a:pt x="4410" y="3830"/>
                    <a:pt x="4304" y="4104"/>
                    <a:pt x="4304" y="4389"/>
                  </a:cubicBezTo>
                  <a:lnTo>
                    <a:pt x="4304" y="4747"/>
                  </a:lnTo>
                  <a:cubicBezTo>
                    <a:pt x="4304" y="5106"/>
                    <a:pt x="4442" y="5444"/>
                    <a:pt x="4695" y="5697"/>
                  </a:cubicBezTo>
                  <a:cubicBezTo>
                    <a:pt x="4885" y="5887"/>
                    <a:pt x="4979" y="6130"/>
                    <a:pt x="4990" y="6414"/>
                  </a:cubicBezTo>
                  <a:cubicBezTo>
                    <a:pt x="4990" y="6667"/>
                    <a:pt x="5075" y="6899"/>
                    <a:pt x="5243" y="7089"/>
                  </a:cubicBezTo>
                  <a:lnTo>
                    <a:pt x="2121" y="7089"/>
                  </a:lnTo>
                  <a:cubicBezTo>
                    <a:pt x="2121" y="7037"/>
                    <a:pt x="2110" y="6995"/>
                    <a:pt x="2100" y="6953"/>
                  </a:cubicBezTo>
                  <a:cubicBezTo>
                    <a:pt x="2121" y="6942"/>
                    <a:pt x="2131" y="6920"/>
                    <a:pt x="2152" y="6910"/>
                  </a:cubicBezTo>
                  <a:lnTo>
                    <a:pt x="2163" y="6899"/>
                  </a:lnTo>
                  <a:cubicBezTo>
                    <a:pt x="2459" y="6594"/>
                    <a:pt x="2616" y="6193"/>
                    <a:pt x="2606" y="5771"/>
                  </a:cubicBezTo>
                  <a:cubicBezTo>
                    <a:pt x="2606" y="5317"/>
                    <a:pt x="2427" y="4927"/>
                    <a:pt x="2079" y="4579"/>
                  </a:cubicBezTo>
                  <a:cubicBezTo>
                    <a:pt x="1931" y="4442"/>
                    <a:pt x="1857" y="4368"/>
                    <a:pt x="1857" y="4210"/>
                  </a:cubicBezTo>
                  <a:cubicBezTo>
                    <a:pt x="1857" y="4115"/>
                    <a:pt x="1899" y="4020"/>
                    <a:pt x="1962" y="3957"/>
                  </a:cubicBezTo>
                  <a:lnTo>
                    <a:pt x="2205" y="3714"/>
                  </a:lnTo>
                  <a:lnTo>
                    <a:pt x="2511" y="3408"/>
                  </a:lnTo>
                  <a:cubicBezTo>
                    <a:pt x="2552" y="3368"/>
                    <a:pt x="2601" y="3349"/>
                    <a:pt x="2650" y="3349"/>
                  </a:cubicBezTo>
                  <a:cubicBezTo>
                    <a:pt x="2678" y="3349"/>
                    <a:pt x="2706" y="3354"/>
                    <a:pt x="2733" y="3366"/>
                  </a:cubicBezTo>
                  <a:lnTo>
                    <a:pt x="2965" y="3460"/>
                  </a:lnTo>
                  <a:cubicBezTo>
                    <a:pt x="3007" y="3482"/>
                    <a:pt x="3049" y="3524"/>
                    <a:pt x="3070" y="3577"/>
                  </a:cubicBezTo>
                  <a:cubicBezTo>
                    <a:pt x="3141" y="3728"/>
                    <a:pt x="3298" y="3831"/>
                    <a:pt x="3469" y="3831"/>
                  </a:cubicBezTo>
                  <a:cubicBezTo>
                    <a:pt x="3476" y="3831"/>
                    <a:pt x="3484" y="3831"/>
                    <a:pt x="3492" y="3830"/>
                  </a:cubicBezTo>
                  <a:cubicBezTo>
                    <a:pt x="3735" y="3819"/>
                    <a:pt x="3924" y="3619"/>
                    <a:pt x="3924" y="3376"/>
                  </a:cubicBezTo>
                  <a:lnTo>
                    <a:pt x="3924" y="2680"/>
                  </a:lnTo>
                  <a:cubicBezTo>
                    <a:pt x="3924" y="2321"/>
                    <a:pt x="4041" y="1974"/>
                    <a:pt x="4252" y="1678"/>
                  </a:cubicBezTo>
                  <a:cubicBezTo>
                    <a:pt x="4515" y="1320"/>
                    <a:pt x="4642" y="908"/>
                    <a:pt x="4653" y="444"/>
                  </a:cubicBezTo>
                  <a:close/>
                  <a:moveTo>
                    <a:pt x="5644" y="7417"/>
                  </a:moveTo>
                  <a:cubicBezTo>
                    <a:pt x="5887" y="7417"/>
                    <a:pt x="6087" y="7617"/>
                    <a:pt x="6087" y="7860"/>
                  </a:cubicBezTo>
                  <a:cubicBezTo>
                    <a:pt x="6087" y="8113"/>
                    <a:pt x="5887" y="8313"/>
                    <a:pt x="5644" y="8313"/>
                  </a:cubicBezTo>
                  <a:lnTo>
                    <a:pt x="2986" y="8313"/>
                  </a:lnTo>
                  <a:cubicBezTo>
                    <a:pt x="2902" y="8313"/>
                    <a:pt x="2817" y="8387"/>
                    <a:pt x="2817" y="8482"/>
                  </a:cubicBezTo>
                  <a:cubicBezTo>
                    <a:pt x="2817" y="8566"/>
                    <a:pt x="2902" y="8640"/>
                    <a:pt x="2986" y="8640"/>
                  </a:cubicBezTo>
                  <a:lnTo>
                    <a:pt x="5232" y="8640"/>
                  </a:lnTo>
                  <a:cubicBezTo>
                    <a:pt x="5476" y="8640"/>
                    <a:pt x="5676" y="8840"/>
                    <a:pt x="5676" y="9094"/>
                  </a:cubicBezTo>
                  <a:cubicBezTo>
                    <a:pt x="5676" y="9337"/>
                    <a:pt x="5476" y="9537"/>
                    <a:pt x="5232" y="9537"/>
                  </a:cubicBezTo>
                  <a:lnTo>
                    <a:pt x="2374" y="9537"/>
                  </a:lnTo>
                  <a:cubicBezTo>
                    <a:pt x="2131" y="9537"/>
                    <a:pt x="1931" y="9337"/>
                    <a:pt x="1931" y="9094"/>
                  </a:cubicBezTo>
                  <a:cubicBezTo>
                    <a:pt x="1931" y="8840"/>
                    <a:pt x="2131" y="8640"/>
                    <a:pt x="2374" y="8640"/>
                  </a:cubicBezTo>
                  <a:cubicBezTo>
                    <a:pt x="2469" y="8640"/>
                    <a:pt x="2543" y="8566"/>
                    <a:pt x="2543" y="8482"/>
                  </a:cubicBezTo>
                  <a:cubicBezTo>
                    <a:pt x="2543" y="8387"/>
                    <a:pt x="2469" y="8313"/>
                    <a:pt x="2374" y="8313"/>
                  </a:cubicBezTo>
                  <a:lnTo>
                    <a:pt x="1973" y="8313"/>
                  </a:lnTo>
                  <a:cubicBezTo>
                    <a:pt x="1720" y="8313"/>
                    <a:pt x="1519" y="8113"/>
                    <a:pt x="1519" y="7860"/>
                  </a:cubicBezTo>
                  <a:cubicBezTo>
                    <a:pt x="1519" y="7617"/>
                    <a:pt x="1720" y="7417"/>
                    <a:pt x="1973" y="7417"/>
                  </a:cubicBezTo>
                  <a:close/>
                  <a:moveTo>
                    <a:pt x="4526" y="9864"/>
                  </a:moveTo>
                  <a:cubicBezTo>
                    <a:pt x="4452" y="10033"/>
                    <a:pt x="4294" y="10148"/>
                    <a:pt x="4114" y="10148"/>
                  </a:cubicBezTo>
                  <a:lnTo>
                    <a:pt x="3502" y="10148"/>
                  </a:lnTo>
                  <a:cubicBezTo>
                    <a:pt x="3313" y="10148"/>
                    <a:pt x="3155" y="10033"/>
                    <a:pt x="3092" y="9864"/>
                  </a:cubicBezTo>
                  <a:close/>
                  <a:moveTo>
                    <a:pt x="3809" y="1"/>
                  </a:moveTo>
                  <a:cubicBezTo>
                    <a:pt x="2817" y="1"/>
                    <a:pt x="1878" y="391"/>
                    <a:pt x="1182" y="1098"/>
                  </a:cubicBezTo>
                  <a:cubicBezTo>
                    <a:pt x="1151" y="1130"/>
                    <a:pt x="1129" y="1172"/>
                    <a:pt x="1129" y="1214"/>
                  </a:cubicBezTo>
                  <a:cubicBezTo>
                    <a:pt x="1129" y="1256"/>
                    <a:pt x="1151" y="1298"/>
                    <a:pt x="1182" y="1330"/>
                  </a:cubicBezTo>
                  <a:cubicBezTo>
                    <a:pt x="1214" y="1362"/>
                    <a:pt x="1256" y="1383"/>
                    <a:pt x="1298" y="1383"/>
                  </a:cubicBezTo>
                  <a:cubicBezTo>
                    <a:pt x="1340" y="1383"/>
                    <a:pt x="1383" y="1362"/>
                    <a:pt x="1414" y="1330"/>
                  </a:cubicBezTo>
                  <a:cubicBezTo>
                    <a:pt x="2058" y="687"/>
                    <a:pt x="2902" y="338"/>
                    <a:pt x="3809" y="338"/>
                  </a:cubicBezTo>
                  <a:cubicBezTo>
                    <a:pt x="3988" y="338"/>
                    <a:pt x="4135" y="349"/>
                    <a:pt x="4315" y="380"/>
                  </a:cubicBezTo>
                  <a:lnTo>
                    <a:pt x="4315" y="476"/>
                  </a:lnTo>
                  <a:cubicBezTo>
                    <a:pt x="4315" y="834"/>
                    <a:pt x="4189" y="1203"/>
                    <a:pt x="3978" y="1477"/>
                  </a:cubicBezTo>
                  <a:cubicBezTo>
                    <a:pt x="3724" y="1826"/>
                    <a:pt x="3587" y="2248"/>
                    <a:pt x="3587" y="2680"/>
                  </a:cubicBezTo>
                  <a:lnTo>
                    <a:pt x="3587" y="3376"/>
                  </a:lnTo>
                  <a:cubicBezTo>
                    <a:pt x="3587" y="3429"/>
                    <a:pt x="3535" y="3493"/>
                    <a:pt x="3481" y="3493"/>
                  </a:cubicBezTo>
                  <a:cubicBezTo>
                    <a:pt x="3439" y="3493"/>
                    <a:pt x="3397" y="3471"/>
                    <a:pt x="3376" y="3429"/>
                  </a:cubicBezTo>
                  <a:cubicBezTo>
                    <a:pt x="3313" y="3303"/>
                    <a:pt x="3218" y="3207"/>
                    <a:pt x="3102" y="3155"/>
                  </a:cubicBezTo>
                  <a:lnTo>
                    <a:pt x="2870" y="3060"/>
                  </a:lnTo>
                  <a:cubicBezTo>
                    <a:pt x="2801" y="3027"/>
                    <a:pt x="2728" y="3012"/>
                    <a:pt x="2654" y="3012"/>
                  </a:cubicBezTo>
                  <a:cubicBezTo>
                    <a:pt x="2513" y="3012"/>
                    <a:pt x="2372" y="3068"/>
                    <a:pt x="2269" y="3165"/>
                  </a:cubicBezTo>
                  <a:lnTo>
                    <a:pt x="1730" y="3714"/>
                  </a:lnTo>
                  <a:cubicBezTo>
                    <a:pt x="1594" y="3851"/>
                    <a:pt x="1519" y="4020"/>
                    <a:pt x="1519" y="4210"/>
                  </a:cubicBezTo>
                  <a:cubicBezTo>
                    <a:pt x="1519" y="4515"/>
                    <a:pt x="1688" y="4674"/>
                    <a:pt x="1847" y="4822"/>
                  </a:cubicBezTo>
                  <a:cubicBezTo>
                    <a:pt x="1868" y="4843"/>
                    <a:pt x="1878" y="4864"/>
                    <a:pt x="1899" y="4885"/>
                  </a:cubicBezTo>
                  <a:cubicBezTo>
                    <a:pt x="2131" y="5117"/>
                    <a:pt x="2269" y="5423"/>
                    <a:pt x="2269" y="5750"/>
                  </a:cubicBezTo>
                  <a:cubicBezTo>
                    <a:pt x="2279" y="6077"/>
                    <a:pt x="2163" y="6383"/>
                    <a:pt x="1952" y="6625"/>
                  </a:cubicBezTo>
                  <a:cubicBezTo>
                    <a:pt x="1889" y="6531"/>
                    <a:pt x="1815" y="6435"/>
                    <a:pt x="1720" y="6362"/>
                  </a:cubicBezTo>
                  <a:cubicBezTo>
                    <a:pt x="1709" y="6362"/>
                    <a:pt x="1699" y="6351"/>
                    <a:pt x="1688" y="6341"/>
                  </a:cubicBezTo>
                  <a:cubicBezTo>
                    <a:pt x="1562" y="6235"/>
                    <a:pt x="1193" y="5929"/>
                    <a:pt x="876" y="5391"/>
                  </a:cubicBezTo>
                  <a:lnTo>
                    <a:pt x="1203" y="5075"/>
                  </a:lnTo>
                  <a:cubicBezTo>
                    <a:pt x="1298" y="4969"/>
                    <a:pt x="1351" y="4843"/>
                    <a:pt x="1351" y="4695"/>
                  </a:cubicBezTo>
                  <a:cubicBezTo>
                    <a:pt x="1351" y="4558"/>
                    <a:pt x="1298" y="4421"/>
                    <a:pt x="1203" y="4325"/>
                  </a:cubicBezTo>
                  <a:lnTo>
                    <a:pt x="433" y="3556"/>
                  </a:lnTo>
                  <a:cubicBezTo>
                    <a:pt x="464" y="2923"/>
                    <a:pt x="675" y="2300"/>
                    <a:pt x="1045" y="1773"/>
                  </a:cubicBezTo>
                  <a:cubicBezTo>
                    <a:pt x="1066" y="1741"/>
                    <a:pt x="1076" y="1699"/>
                    <a:pt x="1066" y="1657"/>
                  </a:cubicBezTo>
                  <a:cubicBezTo>
                    <a:pt x="1055" y="1604"/>
                    <a:pt x="1034" y="1573"/>
                    <a:pt x="1003" y="1541"/>
                  </a:cubicBezTo>
                  <a:cubicBezTo>
                    <a:pt x="972" y="1525"/>
                    <a:pt x="941" y="1516"/>
                    <a:pt x="910" y="1516"/>
                  </a:cubicBezTo>
                  <a:cubicBezTo>
                    <a:pt x="899" y="1516"/>
                    <a:pt x="888" y="1517"/>
                    <a:pt x="876" y="1520"/>
                  </a:cubicBezTo>
                  <a:cubicBezTo>
                    <a:pt x="834" y="1520"/>
                    <a:pt x="792" y="1552"/>
                    <a:pt x="771" y="1583"/>
                  </a:cubicBezTo>
                  <a:cubicBezTo>
                    <a:pt x="222" y="2353"/>
                    <a:pt x="0" y="3292"/>
                    <a:pt x="138" y="4231"/>
                  </a:cubicBezTo>
                  <a:cubicBezTo>
                    <a:pt x="264" y="5169"/>
                    <a:pt x="750" y="6024"/>
                    <a:pt x="1498" y="6615"/>
                  </a:cubicBezTo>
                  <a:cubicBezTo>
                    <a:pt x="1657" y="6742"/>
                    <a:pt x="1762" y="6910"/>
                    <a:pt x="1794" y="7110"/>
                  </a:cubicBezTo>
                  <a:cubicBezTo>
                    <a:pt x="1435" y="7185"/>
                    <a:pt x="1193" y="7501"/>
                    <a:pt x="1193" y="7860"/>
                  </a:cubicBezTo>
                  <a:cubicBezTo>
                    <a:pt x="1193" y="8218"/>
                    <a:pt x="1425" y="8524"/>
                    <a:pt x="1762" y="8619"/>
                  </a:cubicBezTo>
                  <a:cubicBezTo>
                    <a:pt x="1583" y="8851"/>
                    <a:pt x="1551" y="9157"/>
                    <a:pt x="1678" y="9421"/>
                  </a:cubicBezTo>
                  <a:cubicBezTo>
                    <a:pt x="1805" y="9695"/>
                    <a:pt x="2079" y="9864"/>
                    <a:pt x="2374" y="9864"/>
                  </a:cubicBezTo>
                  <a:lnTo>
                    <a:pt x="2733" y="9864"/>
                  </a:lnTo>
                  <a:cubicBezTo>
                    <a:pt x="2817" y="10223"/>
                    <a:pt x="3134" y="10486"/>
                    <a:pt x="3502" y="10486"/>
                  </a:cubicBezTo>
                  <a:lnTo>
                    <a:pt x="4114" y="10486"/>
                  </a:lnTo>
                  <a:cubicBezTo>
                    <a:pt x="4473" y="10486"/>
                    <a:pt x="4789" y="10223"/>
                    <a:pt x="4874" y="9864"/>
                  </a:cubicBezTo>
                  <a:lnTo>
                    <a:pt x="5232" y="9864"/>
                  </a:lnTo>
                  <a:cubicBezTo>
                    <a:pt x="5539" y="9864"/>
                    <a:pt x="5802" y="9695"/>
                    <a:pt x="5940" y="9421"/>
                  </a:cubicBezTo>
                  <a:cubicBezTo>
                    <a:pt x="6066" y="9157"/>
                    <a:pt x="6034" y="8851"/>
                    <a:pt x="5855" y="8619"/>
                  </a:cubicBezTo>
                  <a:cubicBezTo>
                    <a:pt x="6193" y="8524"/>
                    <a:pt x="6425" y="8218"/>
                    <a:pt x="6425" y="7860"/>
                  </a:cubicBezTo>
                  <a:cubicBezTo>
                    <a:pt x="6425" y="7501"/>
                    <a:pt x="6172" y="7185"/>
                    <a:pt x="5823" y="7110"/>
                  </a:cubicBezTo>
                  <a:cubicBezTo>
                    <a:pt x="5855" y="6910"/>
                    <a:pt x="5950" y="6742"/>
                    <a:pt x="6108" y="6615"/>
                  </a:cubicBezTo>
                  <a:cubicBezTo>
                    <a:pt x="6330" y="6435"/>
                    <a:pt x="6541" y="6235"/>
                    <a:pt x="6709" y="6013"/>
                  </a:cubicBezTo>
                  <a:cubicBezTo>
                    <a:pt x="6741" y="5971"/>
                    <a:pt x="6751" y="5929"/>
                    <a:pt x="6751" y="5887"/>
                  </a:cubicBezTo>
                  <a:cubicBezTo>
                    <a:pt x="6741" y="5845"/>
                    <a:pt x="6720" y="5802"/>
                    <a:pt x="6688" y="5771"/>
                  </a:cubicBezTo>
                  <a:cubicBezTo>
                    <a:pt x="6646" y="5750"/>
                    <a:pt x="6604" y="5739"/>
                    <a:pt x="6562" y="5739"/>
                  </a:cubicBezTo>
                  <a:cubicBezTo>
                    <a:pt x="6519" y="5750"/>
                    <a:pt x="6477" y="5771"/>
                    <a:pt x="6446" y="5802"/>
                  </a:cubicBezTo>
                  <a:cubicBezTo>
                    <a:pt x="6266" y="6034"/>
                    <a:pt x="6108" y="6172"/>
                    <a:pt x="5971" y="6299"/>
                  </a:cubicBezTo>
                  <a:cubicBezTo>
                    <a:pt x="5760" y="6477"/>
                    <a:pt x="5623" y="6604"/>
                    <a:pt x="5528" y="6899"/>
                  </a:cubicBezTo>
                  <a:cubicBezTo>
                    <a:pt x="5391" y="6773"/>
                    <a:pt x="5317" y="6604"/>
                    <a:pt x="5317" y="6414"/>
                  </a:cubicBezTo>
                  <a:cubicBezTo>
                    <a:pt x="5317" y="6045"/>
                    <a:pt x="5180" y="5708"/>
                    <a:pt x="4927" y="5465"/>
                  </a:cubicBezTo>
                  <a:cubicBezTo>
                    <a:pt x="4737" y="5275"/>
                    <a:pt x="4632" y="5022"/>
                    <a:pt x="4632" y="4747"/>
                  </a:cubicBezTo>
                  <a:lnTo>
                    <a:pt x="4632" y="4389"/>
                  </a:lnTo>
                  <a:cubicBezTo>
                    <a:pt x="4632" y="4189"/>
                    <a:pt x="4716" y="3999"/>
                    <a:pt x="4853" y="3861"/>
                  </a:cubicBezTo>
                  <a:cubicBezTo>
                    <a:pt x="5000" y="3714"/>
                    <a:pt x="5180" y="3640"/>
                    <a:pt x="5380" y="3640"/>
                  </a:cubicBezTo>
                  <a:lnTo>
                    <a:pt x="7173" y="3640"/>
                  </a:lnTo>
                  <a:lnTo>
                    <a:pt x="7173" y="3714"/>
                  </a:lnTo>
                  <a:cubicBezTo>
                    <a:pt x="7173" y="4273"/>
                    <a:pt x="7037" y="4832"/>
                    <a:pt x="6773" y="5317"/>
                  </a:cubicBezTo>
                  <a:cubicBezTo>
                    <a:pt x="6730" y="5401"/>
                    <a:pt x="6751" y="5497"/>
                    <a:pt x="6836" y="5539"/>
                  </a:cubicBezTo>
                  <a:cubicBezTo>
                    <a:pt x="6864" y="5556"/>
                    <a:pt x="6894" y="5565"/>
                    <a:pt x="6924" y="5565"/>
                  </a:cubicBezTo>
                  <a:cubicBezTo>
                    <a:pt x="6984" y="5565"/>
                    <a:pt x="7040" y="5532"/>
                    <a:pt x="7068" y="5476"/>
                  </a:cubicBezTo>
                  <a:cubicBezTo>
                    <a:pt x="7691" y="4315"/>
                    <a:pt x="7659" y="2933"/>
                    <a:pt x="6984" y="1805"/>
                  </a:cubicBezTo>
                  <a:cubicBezTo>
                    <a:pt x="6667" y="1266"/>
                    <a:pt x="6214" y="823"/>
                    <a:pt x="5687" y="507"/>
                  </a:cubicBezTo>
                  <a:cubicBezTo>
                    <a:pt x="5127" y="180"/>
                    <a:pt x="4473" y="1"/>
                    <a:pt x="380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3"/>
          <p:cNvGrpSpPr/>
          <p:nvPr/>
        </p:nvGrpSpPr>
        <p:grpSpPr>
          <a:xfrm rot="-551744">
            <a:off x="5526061" y="3918842"/>
            <a:ext cx="569225" cy="569272"/>
            <a:chOff x="7849243" y="2639859"/>
            <a:chExt cx="569253" cy="569300"/>
          </a:xfrm>
        </p:grpSpPr>
        <p:sp>
          <p:nvSpPr>
            <p:cNvPr id="338" name="Google Shape;338;p33"/>
            <p:cNvSpPr/>
            <p:nvPr/>
          </p:nvSpPr>
          <p:spPr>
            <a:xfrm>
              <a:off x="7849243" y="2639859"/>
              <a:ext cx="569253" cy="569300"/>
            </a:xfrm>
            <a:custGeom>
              <a:avLst/>
              <a:gdLst/>
              <a:ahLst/>
              <a:cxnLst/>
              <a:rect l="l" t="t" r="r" b="b"/>
              <a:pathLst>
                <a:path w="11995" h="11996" extrusionOk="0">
                  <a:moveTo>
                    <a:pt x="9424" y="0"/>
                  </a:moveTo>
                  <a:cubicBezTo>
                    <a:pt x="9259" y="0"/>
                    <a:pt x="9096" y="8"/>
                    <a:pt x="8936" y="22"/>
                  </a:cubicBezTo>
                  <a:cubicBezTo>
                    <a:pt x="8809" y="33"/>
                    <a:pt x="8682" y="76"/>
                    <a:pt x="8577" y="139"/>
                  </a:cubicBezTo>
                  <a:cubicBezTo>
                    <a:pt x="8532" y="131"/>
                    <a:pt x="8485" y="128"/>
                    <a:pt x="8439" y="128"/>
                  </a:cubicBezTo>
                  <a:cubicBezTo>
                    <a:pt x="8355" y="128"/>
                    <a:pt x="8272" y="139"/>
                    <a:pt x="8197" y="160"/>
                  </a:cubicBezTo>
                  <a:cubicBezTo>
                    <a:pt x="7490" y="339"/>
                    <a:pt x="6836" y="687"/>
                    <a:pt x="6277" y="1152"/>
                  </a:cubicBezTo>
                  <a:cubicBezTo>
                    <a:pt x="6034" y="1363"/>
                    <a:pt x="5802" y="1605"/>
                    <a:pt x="5602" y="1858"/>
                  </a:cubicBezTo>
                  <a:cubicBezTo>
                    <a:pt x="5275" y="1531"/>
                    <a:pt x="4895" y="1246"/>
                    <a:pt x="4473" y="1035"/>
                  </a:cubicBezTo>
                  <a:cubicBezTo>
                    <a:pt x="3836" y="704"/>
                    <a:pt x="3130" y="530"/>
                    <a:pt x="2411" y="530"/>
                  </a:cubicBezTo>
                  <a:cubicBezTo>
                    <a:pt x="2238" y="530"/>
                    <a:pt x="2063" y="540"/>
                    <a:pt x="1889" y="561"/>
                  </a:cubicBezTo>
                  <a:cubicBezTo>
                    <a:pt x="1414" y="613"/>
                    <a:pt x="971" y="824"/>
                    <a:pt x="633" y="1162"/>
                  </a:cubicBezTo>
                  <a:cubicBezTo>
                    <a:pt x="296" y="1499"/>
                    <a:pt x="85" y="1942"/>
                    <a:pt x="32" y="2417"/>
                  </a:cubicBezTo>
                  <a:cubicBezTo>
                    <a:pt x="11" y="2575"/>
                    <a:pt x="0" y="2755"/>
                    <a:pt x="0" y="2924"/>
                  </a:cubicBezTo>
                  <a:cubicBezTo>
                    <a:pt x="0" y="3461"/>
                    <a:pt x="96" y="4000"/>
                    <a:pt x="286" y="4506"/>
                  </a:cubicBezTo>
                  <a:cubicBezTo>
                    <a:pt x="476" y="5012"/>
                    <a:pt x="750" y="5477"/>
                    <a:pt x="1097" y="5866"/>
                  </a:cubicBezTo>
                  <a:cubicBezTo>
                    <a:pt x="1847" y="6721"/>
                    <a:pt x="2881" y="7196"/>
                    <a:pt x="3988" y="7196"/>
                  </a:cubicBezTo>
                  <a:lnTo>
                    <a:pt x="4346" y="7196"/>
                  </a:lnTo>
                  <a:cubicBezTo>
                    <a:pt x="4452" y="7196"/>
                    <a:pt x="4547" y="7280"/>
                    <a:pt x="4547" y="7396"/>
                  </a:cubicBezTo>
                  <a:lnTo>
                    <a:pt x="4547" y="7586"/>
                  </a:lnTo>
                  <a:cubicBezTo>
                    <a:pt x="4368" y="7639"/>
                    <a:pt x="4199" y="7713"/>
                    <a:pt x="4051" y="7818"/>
                  </a:cubicBezTo>
                  <a:cubicBezTo>
                    <a:pt x="3840" y="7955"/>
                    <a:pt x="3661" y="8156"/>
                    <a:pt x="3545" y="8388"/>
                  </a:cubicBezTo>
                  <a:cubicBezTo>
                    <a:pt x="3545" y="8388"/>
                    <a:pt x="3535" y="8388"/>
                    <a:pt x="3524" y="8398"/>
                  </a:cubicBezTo>
                  <a:cubicBezTo>
                    <a:pt x="3334" y="8515"/>
                    <a:pt x="3186" y="8704"/>
                    <a:pt x="3123" y="8926"/>
                  </a:cubicBezTo>
                  <a:cubicBezTo>
                    <a:pt x="2944" y="9063"/>
                    <a:pt x="2817" y="9253"/>
                    <a:pt x="2775" y="9474"/>
                  </a:cubicBezTo>
                  <a:cubicBezTo>
                    <a:pt x="2764" y="9495"/>
                    <a:pt x="2764" y="9506"/>
                    <a:pt x="2764" y="9516"/>
                  </a:cubicBezTo>
                  <a:cubicBezTo>
                    <a:pt x="2353" y="9917"/>
                    <a:pt x="2110" y="10487"/>
                    <a:pt x="2110" y="11067"/>
                  </a:cubicBezTo>
                  <a:cubicBezTo>
                    <a:pt x="2110" y="11574"/>
                    <a:pt x="2532" y="11996"/>
                    <a:pt x="3038" y="11996"/>
                  </a:cubicBezTo>
                  <a:lnTo>
                    <a:pt x="8957" y="11996"/>
                  </a:lnTo>
                  <a:cubicBezTo>
                    <a:pt x="9473" y="11996"/>
                    <a:pt x="9885" y="11574"/>
                    <a:pt x="9885" y="11067"/>
                  </a:cubicBezTo>
                  <a:cubicBezTo>
                    <a:pt x="9885" y="10487"/>
                    <a:pt x="9653" y="9917"/>
                    <a:pt x="9241" y="9516"/>
                  </a:cubicBezTo>
                  <a:cubicBezTo>
                    <a:pt x="9199" y="9305"/>
                    <a:pt x="9114" y="9094"/>
                    <a:pt x="8999" y="8915"/>
                  </a:cubicBezTo>
                  <a:cubicBezTo>
                    <a:pt x="8861" y="8704"/>
                    <a:pt x="8671" y="8515"/>
                    <a:pt x="8450" y="8388"/>
                  </a:cubicBezTo>
                  <a:cubicBezTo>
                    <a:pt x="8334" y="8156"/>
                    <a:pt x="8165" y="7955"/>
                    <a:pt x="7944" y="7818"/>
                  </a:cubicBezTo>
                  <a:cubicBezTo>
                    <a:pt x="7796" y="7713"/>
                    <a:pt x="7638" y="7639"/>
                    <a:pt x="7469" y="7586"/>
                  </a:cubicBezTo>
                  <a:lnTo>
                    <a:pt x="7469" y="7385"/>
                  </a:lnTo>
                  <a:cubicBezTo>
                    <a:pt x="7480" y="7280"/>
                    <a:pt x="7564" y="7196"/>
                    <a:pt x="7670" y="7196"/>
                  </a:cubicBezTo>
                  <a:cubicBezTo>
                    <a:pt x="8872" y="7196"/>
                    <a:pt x="9990" y="6679"/>
                    <a:pt x="10802" y="5751"/>
                  </a:cubicBezTo>
                  <a:cubicBezTo>
                    <a:pt x="11182" y="5329"/>
                    <a:pt x="11477" y="4833"/>
                    <a:pt x="11688" y="4274"/>
                  </a:cubicBezTo>
                  <a:cubicBezTo>
                    <a:pt x="11889" y="3725"/>
                    <a:pt x="11995" y="3135"/>
                    <a:pt x="11995" y="2544"/>
                  </a:cubicBezTo>
                  <a:cubicBezTo>
                    <a:pt x="11995" y="2364"/>
                    <a:pt x="11984" y="2174"/>
                    <a:pt x="11963" y="1995"/>
                  </a:cubicBezTo>
                  <a:cubicBezTo>
                    <a:pt x="11910" y="1499"/>
                    <a:pt x="11678" y="1025"/>
                    <a:pt x="11320" y="666"/>
                  </a:cubicBezTo>
                  <a:cubicBezTo>
                    <a:pt x="10971" y="318"/>
                    <a:pt x="10497" y="86"/>
                    <a:pt x="10001" y="33"/>
                  </a:cubicBezTo>
                  <a:cubicBezTo>
                    <a:pt x="9808" y="11"/>
                    <a:pt x="9615" y="0"/>
                    <a:pt x="9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8119086" y="2683662"/>
              <a:ext cx="260874" cy="253660"/>
            </a:xfrm>
            <a:custGeom>
              <a:avLst/>
              <a:gdLst/>
              <a:ahLst/>
              <a:cxnLst/>
              <a:rect l="l" t="t" r="r" b="b"/>
              <a:pathLst>
                <a:path w="5497" h="5345" extrusionOk="0">
                  <a:moveTo>
                    <a:pt x="3746" y="1"/>
                  </a:moveTo>
                  <a:cubicBezTo>
                    <a:pt x="2733" y="1"/>
                    <a:pt x="1719" y="388"/>
                    <a:pt x="950" y="1157"/>
                  </a:cubicBezTo>
                  <a:cubicBezTo>
                    <a:pt x="507" y="1610"/>
                    <a:pt x="190" y="2137"/>
                    <a:pt x="1" y="2697"/>
                  </a:cubicBezTo>
                  <a:lnTo>
                    <a:pt x="1" y="5344"/>
                  </a:lnTo>
                  <a:lnTo>
                    <a:pt x="1984" y="5344"/>
                  </a:lnTo>
                  <a:cubicBezTo>
                    <a:pt x="2817" y="5344"/>
                    <a:pt x="3618" y="5028"/>
                    <a:pt x="4209" y="4448"/>
                  </a:cubicBezTo>
                  <a:cubicBezTo>
                    <a:pt x="4220" y="4437"/>
                    <a:pt x="4220" y="4437"/>
                    <a:pt x="4220" y="4427"/>
                  </a:cubicBezTo>
                  <a:cubicBezTo>
                    <a:pt x="5116" y="3541"/>
                    <a:pt x="5496" y="2338"/>
                    <a:pt x="5359" y="1178"/>
                  </a:cubicBezTo>
                  <a:cubicBezTo>
                    <a:pt x="5296" y="576"/>
                    <a:pt x="4811" y="91"/>
                    <a:pt x="4209" y="28"/>
                  </a:cubicBezTo>
                  <a:cubicBezTo>
                    <a:pt x="4055" y="10"/>
                    <a:pt x="3901" y="1"/>
                    <a:pt x="374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7888823" y="2708957"/>
              <a:ext cx="324419" cy="364521"/>
            </a:xfrm>
            <a:custGeom>
              <a:avLst/>
              <a:gdLst/>
              <a:ahLst/>
              <a:cxnLst/>
              <a:rect l="l" t="t" r="r" b="b"/>
              <a:pathLst>
                <a:path w="6836" h="7681" extrusionOk="0">
                  <a:moveTo>
                    <a:pt x="1561" y="0"/>
                  </a:moveTo>
                  <a:cubicBezTo>
                    <a:pt x="1427" y="0"/>
                    <a:pt x="1293" y="7"/>
                    <a:pt x="1161" y="22"/>
                  </a:cubicBezTo>
                  <a:cubicBezTo>
                    <a:pt x="612" y="85"/>
                    <a:pt x="179" y="518"/>
                    <a:pt x="116" y="1056"/>
                  </a:cubicBezTo>
                  <a:cubicBezTo>
                    <a:pt x="0" y="2101"/>
                    <a:pt x="338" y="3187"/>
                    <a:pt x="1139" y="3989"/>
                  </a:cubicBezTo>
                  <a:lnTo>
                    <a:pt x="1150" y="3999"/>
                  </a:lnTo>
                  <a:cubicBezTo>
                    <a:pt x="1688" y="4527"/>
                    <a:pt x="2405" y="4811"/>
                    <a:pt x="3154" y="4811"/>
                  </a:cubicBezTo>
                  <a:lnTo>
                    <a:pt x="3512" y="4811"/>
                  </a:lnTo>
                  <a:cubicBezTo>
                    <a:pt x="4135" y="4811"/>
                    <a:pt x="4642" y="5318"/>
                    <a:pt x="4642" y="5940"/>
                  </a:cubicBezTo>
                  <a:lnTo>
                    <a:pt x="4642" y="7291"/>
                  </a:lnTo>
                  <a:lnTo>
                    <a:pt x="4652" y="7291"/>
                  </a:lnTo>
                  <a:lnTo>
                    <a:pt x="5095" y="7681"/>
                  </a:lnTo>
                  <a:lnTo>
                    <a:pt x="5696" y="7291"/>
                  </a:lnTo>
                  <a:lnTo>
                    <a:pt x="5707" y="7291"/>
                  </a:lnTo>
                  <a:lnTo>
                    <a:pt x="5707" y="5940"/>
                  </a:lnTo>
                  <a:cubicBezTo>
                    <a:pt x="5707" y="5318"/>
                    <a:pt x="6213" y="4811"/>
                    <a:pt x="6836" y="4811"/>
                  </a:cubicBezTo>
                  <a:cubicBezTo>
                    <a:pt x="5654" y="4474"/>
                    <a:pt x="4853" y="3388"/>
                    <a:pt x="4853" y="2164"/>
                  </a:cubicBezTo>
                  <a:cubicBezTo>
                    <a:pt x="4673" y="1752"/>
                    <a:pt x="4420" y="1372"/>
                    <a:pt x="4093" y="1046"/>
                  </a:cubicBezTo>
                  <a:cubicBezTo>
                    <a:pt x="3393" y="346"/>
                    <a:pt x="2477" y="0"/>
                    <a:pt x="1561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8068022" y="3030386"/>
              <a:ext cx="206298" cy="134732"/>
            </a:xfrm>
            <a:custGeom>
              <a:avLst/>
              <a:gdLst/>
              <a:ahLst/>
              <a:cxnLst/>
              <a:rect l="l" t="t" r="r" b="b"/>
              <a:pathLst>
                <a:path w="4347" h="2839" extrusionOk="0">
                  <a:moveTo>
                    <a:pt x="1614" y="0"/>
                  </a:moveTo>
                  <a:lnTo>
                    <a:pt x="1" y="1477"/>
                  </a:lnTo>
                  <a:lnTo>
                    <a:pt x="1002" y="2838"/>
                  </a:lnTo>
                  <a:lnTo>
                    <a:pt x="4347" y="2838"/>
                  </a:lnTo>
                  <a:cubicBezTo>
                    <a:pt x="4347" y="2405"/>
                    <a:pt x="4125" y="1984"/>
                    <a:pt x="3714" y="1762"/>
                  </a:cubicBezTo>
                  <a:cubicBezTo>
                    <a:pt x="3798" y="1393"/>
                    <a:pt x="3576" y="929"/>
                    <a:pt x="3081" y="844"/>
                  </a:cubicBezTo>
                  <a:cubicBezTo>
                    <a:pt x="3072" y="434"/>
                    <a:pt x="2723" y="222"/>
                    <a:pt x="2347" y="222"/>
                  </a:cubicBezTo>
                  <a:cubicBezTo>
                    <a:pt x="2251" y="222"/>
                    <a:pt x="2152" y="236"/>
                    <a:pt x="2057" y="265"/>
                  </a:cubicBezTo>
                  <a:cubicBezTo>
                    <a:pt x="1952" y="127"/>
                    <a:pt x="1794" y="43"/>
                    <a:pt x="161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7993419" y="3029437"/>
              <a:ext cx="151247" cy="135681"/>
            </a:xfrm>
            <a:custGeom>
              <a:avLst/>
              <a:gdLst/>
              <a:ahLst/>
              <a:cxnLst/>
              <a:rect l="l" t="t" r="r" b="b"/>
              <a:pathLst>
                <a:path w="3187" h="2859" extrusionOk="0">
                  <a:moveTo>
                    <a:pt x="2974" y="0"/>
                  </a:moveTo>
                  <a:cubicBezTo>
                    <a:pt x="2711" y="0"/>
                    <a:pt x="2450" y="93"/>
                    <a:pt x="2300" y="285"/>
                  </a:cubicBezTo>
                  <a:cubicBezTo>
                    <a:pt x="2201" y="254"/>
                    <a:pt x="2099" y="238"/>
                    <a:pt x="1999" y="238"/>
                  </a:cubicBezTo>
                  <a:cubicBezTo>
                    <a:pt x="1623" y="238"/>
                    <a:pt x="1283" y="456"/>
                    <a:pt x="1266" y="864"/>
                  </a:cubicBezTo>
                  <a:cubicBezTo>
                    <a:pt x="792" y="949"/>
                    <a:pt x="560" y="1392"/>
                    <a:pt x="633" y="1782"/>
                  </a:cubicBezTo>
                  <a:cubicBezTo>
                    <a:pt x="222" y="2004"/>
                    <a:pt x="0" y="2425"/>
                    <a:pt x="0" y="2858"/>
                  </a:cubicBezTo>
                  <a:lnTo>
                    <a:pt x="2574" y="2858"/>
                  </a:lnTo>
                  <a:cubicBezTo>
                    <a:pt x="2459" y="2563"/>
                    <a:pt x="2395" y="2236"/>
                    <a:pt x="2395" y="1898"/>
                  </a:cubicBezTo>
                  <a:cubicBezTo>
                    <a:pt x="2395" y="1171"/>
                    <a:pt x="2701" y="506"/>
                    <a:pt x="3186" y="20"/>
                  </a:cubicBezTo>
                  <a:cubicBezTo>
                    <a:pt x="3117" y="7"/>
                    <a:pt x="3045" y="0"/>
                    <a:pt x="297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7885263" y="2675832"/>
              <a:ext cx="497212" cy="497307"/>
            </a:xfrm>
            <a:custGeom>
              <a:avLst/>
              <a:gdLst/>
              <a:ahLst/>
              <a:cxnLst/>
              <a:rect l="l" t="t" r="r" b="b"/>
              <a:pathLst>
                <a:path w="10477" h="10479" extrusionOk="0">
                  <a:moveTo>
                    <a:pt x="8699" y="1"/>
                  </a:moveTo>
                  <a:cubicBezTo>
                    <a:pt x="8548" y="1"/>
                    <a:pt x="8398" y="8"/>
                    <a:pt x="8250" y="24"/>
                  </a:cubicBezTo>
                  <a:cubicBezTo>
                    <a:pt x="8208" y="24"/>
                    <a:pt x="8166" y="45"/>
                    <a:pt x="8145" y="77"/>
                  </a:cubicBezTo>
                  <a:cubicBezTo>
                    <a:pt x="8113" y="119"/>
                    <a:pt x="8102" y="162"/>
                    <a:pt x="8102" y="204"/>
                  </a:cubicBezTo>
                  <a:cubicBezTo>
                    <a:pt x="8113" y="246"/>
                    <a:pt x="8134" y="288"/>
                    <a:pt x="8166" y="319"/>
                  </a:cubicBezTo>
                  <a:cubicBezTo>
                    <a:pt x="8192" y="337"/>
                    <a:pt x="8225" y="354"/>
                    <a:pt x="8265" y="354"/>
                  </a:cubicBezTo>
                  <a:cubicBezTo>
                    <a:pt x="8274" y="354"/>
                    <a:pt x="8283" y="353"/>
                    <a:pt x="8292" y="351"/>
                  </a:cubicBezTo>
                  <a:cubicBezTo>
                    <a:pt x="8411" y="342"/>
                    <a:pt x="8535" y="337"/>
                    <a:pt x="8659" y="337"/>
                  </a:cubicBezTo>
                  <a:cubicBezTo>
                    <a:pt x="8811" y="337"/>
                    <a:pt x="8964" y="344"/>
                    <a:pt x="9115" y="362"/>
                  </a:cubicBezTo>
                  <a:cubicBezTo>
                    <a:pt x="9642" y="415"/>
                    <a:pt x="10064" y="837"/>
                    <a:pt x="10118" y="1364"/>
                  </a:cubicBezTo>
                  <a:cubicBezTo>
                    <a:pt x="10139" y="1501"/>
                    <a:pt x="10149" y="1648"/>
                    <a:pt x="10149" y="1786"/>
                  </a:cubicBezTo>
                  <a:cubicBezTo>
                    <a:pt x="10149" y="3495"/>
                    <a:pt x="8904" y="5341"/>
                    <a:pt x="6911" y="5341"/>
                  </a:cubicBezTo>
                  <a:cubicBezTo>
                    <a:pt x="6193" y="5341"/>
                    <a:pt x="5613" y="5921"/>
                    <a:pt x="5613" y="6638"/>
                  </a:cubicBezTo>
                  <a:lnTo>
                    <a:pt x="5613" y="6649"/>
                  </a:lnTo>
                  <a:cubicBezTo>
                    <a:pt x="5613" y="6712"/>
                    <a:pt x="5613" y="6871"/>
                    <a:pt x="5603" y="7345"/>
                  </a:cubicBezTo>
                  <a:cubicBezTo>
                    <a:pt x="5488" y="7307"/>
                    <a:pt x="5361" y="7288"/>
                    <a:pt x="5236" y="7288"/>
                  </a:cubicBezTo>
                  <a:cubicBezTo>
                    <a:pt x="5119" y="7288"/>
                    <a:pt x="5002" y="7304"/>
                    <a:pt x="4896" y="7335"/>
                  </a:cubicBezTo>
                  <a:cubicBezTo>
                    <a:pt x="4885" y="7028"/>
                    <a:pt x="4885" y="6976"/>
                    <a:pt x="4885" y="6944"/>
                  </a:cubicBezTo>
                  <a:lnTo>
                    <a:pt x="4885" y="6849"/>
                  </a:lnTo>
                  <a:lnTo>
                    <a:pt x="4885" y="6638"/>
                  </a:lnTo>
                  <a:cubicBezTo>
                    <a:pt x="4885" y="5921"/>
                    <a:pt x="4295" y="5341"/>
                    <a:pt x="3587" y="5341"/>
                  </a:cubicBezTo>
                  <a:lnTo>
                    <a:pt x="3229" y="5341"/>
                  </a:lnTo>
                  <a:cubicBezTo>
                    <a:pt x="2807" y="5341"/>
                    <a:pt x="2396" y="5246"/>
                    <a:pt x="2026" y="5056"/>
                  </a:cubicBezTo>
                  <a:cubicBezTo>
                    <a:pt x="1679" y="4887"/>
                    <a:pt x="1372" y="4644"/>
                    <a:pt x="1109" y="4328"/>
                  </a:cubicBezTo>
                  <a:cubicBezTo>
                    <a:pt x="624" y="3727"/>
                    <a:pt x="338" y="2946"/>
                    <a:pt x="338" y="2166"/>
                  </a:cubicBezTo>
                  <a:cubicBezTo>
                    <a:pt x="338" y="2039"/>
                    <a:pt x="338" y="1902"/>
                    <a:pt x="360" y="1775"/>
                  </a:cubicBezTo>
                  <a:cubicBezTo>
                    <a:pt x="413" y="1311"/>
                    <a:pt x="782" y="942"/>
                    <a:pt x="1257" y="889"/>
                  </a:cubicBezTo>
                  <a:cubicBezTo>
                    <a:pt x="1389" y="874"/>
                    <a:pt x="1522" y="866"/>
                    <a:pt x="1655" y="866"/>
                  </a:cubicBezTo>
                  <a:cubicBezTo>
                    <a:pt x="2247" y="866"/>
                    <a:pt x="2830" y="1020"/>
                    <a:pt x="3355" y="1322"/>
                  </a:cubicBezTo>
                  <a:cubicBezTo>
                    <a:pt x="3978" y="1691"/>
                    <a:pt x="4463" y="2229"/>
                    <a:pt x="4759" y="2893"/>
                  </a:cubicBezTo>
                  <a:lnTo>
                    <a:pt x="4759" y="4222"/>
                  </a:lnTo>
                  <a:cubicBezTo>
                    <a:pt x="4052" y="3115"/>
                    <a:pt x="2966" y="2302"/>
                    <a:pt x="1700" y="1923"/>
                  </a:cubicBezTo>
                  <a:cubicBezTo>
                    <a:pt x="1687" y="1920"/>
                    <a:pt x="1674" y="1918"/>
                    <a:pt x="1662" y="1918"/>
                  </a:cubicBezTo>
                  <a:cubicBezTo>
                    <a:pt x="1588" y="1918"/>
                    <a:pt x="1515" y="1967"/>
                    <a:pt x="1489" y="2039"/>
                  </a:cubicBezTo>
                  <a:cubicBezTo>
                    <a:pt x="1478" y="2081"/>
                    <a:pt x="1489" y="2124"/>
                    <a:pt x="1510" y="2166"/>
                  </a:cubicBezTo>
                  <a:cubicBezTo>
                    <a:pt x="1531" y="2208"/>
                    <a:pt x="1562" y="2239"/>
                    <a:pt x="1604" y="2250"/>
                  </a:cubicBezTo>
                  <a:cubicBezTo>
                    <a:pt x="2987" y="2651"/>
                    <a:pt x="4115" y="3611"/>
                    <a:pt x="4769" y="4940"/>
                  </a:cubicBezTo>
                  <a:cubicBezTo>
                    <a:pt x="4801" y="4993"/>
                    <a:pt x="4853" y="5035"/>
                    <a:pt x="4917" y="5035"/>
                  </a:cubicBezTo>
                  <a:cubicBezTo>
                    <a:pt x="4980" y="5035"/>
                    <a:pt x="5043" y="5003"/>
                    <a:pt x="5075" y="4940"/>
                  </a:cubicBezTo>
                  <a:cubicBezTo>
                    <a:pt x="5455" y="4222"/>
                    <a:pt x="6004" y="3547"/>
                    <a:pt x="6668" y="2989"/>
                  </a:cubicBezTo>
                  <a:cubicBezTo>
                    <a:pt x="7375" y="2398"/>
                    <a:pt x="8177" y="1955"/>
                    <a:pt x="9052" y="1681"/>
                  </a:cubicBezTo>
                  <a:cubicBezTo>
                    <a:pt x="9147" y="1659"/>
                    <a:pt x="9189" y="1564"/>
                    <a:pt x="9168" y="1480"/>
                  </a:cubicBezTo>
                  <a:cubicBezTo>
                    <a:pt x="9142" y="1401"/>
                    <a:pt x="9072" y="1359"/>
                    <a:pt x="9001" y="1359"/>
                  </a:cubicBezTo>
                  <a:cubicBezTo>
                    <a:pt x="8986" y="1359"/>
                    <a:pt x="8971" y="1361"/>
                    <a:pt x="8957" y="1364"/>
                  </a:cubicBezTo>
                  <a:cubicBezTo>
                    <a:pt x="8071" y="1638"/>
                    <a:pt x="7258" y="2081"/>
                    <a:pt x="6531" y="2672"/>
                  </a:cubicBezTo>
                  <a:cubicBezTo>
                    <a:pt x="5971" y="3125"/>
                    <a:pt x="5486" y="3664"/>
                    <a:pt x="5085" y="4265"/>
                  </a:cubicBezTo>
                  <a:lnTo>
                    <a:pt x="5085" y="2893"/>
                  </a:lnTo>
                  <a:cubicBezTo>
                    <a:pt x="5507" y="1691"/>
                    <a:pt x="6478" y="783"/>
                    <a:pt x="7712" y="457"/>
                  </a:cubicBezTo>
                  <a:cubicBezTo>
                    <a:pt x="7755" y="446"/>
                    <a:pt x="7786" y="415"/>
                    <a:pt x="7818" y="383"/>
                  </a:cubicBezTo>
                  <a:cubicBezTo>
                    <a:pt x="7839" y="340"/>
                    <a:pt x="7839" y="298"/>
                    <a:pt x="7828" y="256"/>
                  </a:cubicBezTo>
                  <a:cubicBezTo>
                    <a:pt x="7818" y="214"/>
                    <a:pt x="7797" y="172"/>
                    <a:pt x="7755" y="151"/>
                  </a:cubicBezTo>
                  <a:cubicBezTo>
                    <a:pt x="7724" y="135"/>
                    <a:pt x="7693" y="126"/>
                    <a:pt x="7662" y="126"/>
                  </a:cubicBezTo>
                  <a:cubicBezTo>
                    <a:pt x="7651" y="126"/>
                    <a:pt x="7639" y="127"/>
                    <a:pt x="7628" y="129"/>
                  </a:cubicBezTo>
                  <a:cubicBezTo>
                    <a:pt x="7037" y="288"/>
                    <a:pt x="6478" y="583"/>
                    <a:pt x="6014" y="973"/>
                  </a:cubicBezTo>
                  <a:cubicBezTo>
                    <a:pt x="5539" y="1374"/>
                    <a:pt x="5160" y="1881"/>
                    <a:pt x="4906" y="2450"/>
                  </a:cubicBezTo>
                  <a:cubicBezTo>
                    <a:pt x="4548" y="1807"/>
                    <a:pt x="4020" y="1290"/>
                    <a:pt x="3366" y="952"/>
                  </a:cubicBezTo>
                  <a:cubicBezTo>
                    <a:pt x="2828" y="671"/>
                    <a:pt x="2242" y="527"/>
                    <a:pt x="1642" y="527"/>
                  </a:cubicBezTo>
                  <a:cubicBezTo>
                    <a:pt x="1500" y="527"/>
                    <a:pt x="1357" y="535"/>
                    <a:pt x="1214" y="551"/>
                  </a:cubicBezTo>
                  <a:cubicBezTo>
                    <a:pt x="908" y="583"/>
                    <a:pt x="624" y="720"/>
                    <a:pt x="413" y="942"/>
                  </a:cubicBezTo>
                  <a:cubicBezTo>
                    <a:pt x="202" y="1153"/>
                    <a:pt x="64" y="1438"/>
                    <a:pt x="22" y="1744"/>
                  </a:cubicBezTo>
                  <a:cubicBezTo>
                    <a:pt x="12" y="1881"/>
                    <a:pt x="1" y="2018"/>
                    <a:pt x="1" y="2166"/>
                  </a:cubicBezTo>
                  <a:cubicBezTo>
                    <a:pt x="1" y="3062"/>
                    <a:pt x="328" y="3948"/>
                    <a:pt x="908" y="4602"/>
                  </a:cubicBezTo>
                  <a:cubicBezTo>
                    <a:pt x="1510" y="5298"/>
                    <a:pt x="2343" y="5678"/>
                    <a:pt x="3229" y="5678"/>
                  </a:cubicBezTo>
                  <a:lnTo>
                    <a:pt x="3587" y="5678"/>
                  </a:lnTo>
                  <a:cubicBezTo>
                    <a:pt x="4115" y="5678"/>
                    <a:pt x="4548" y="6111"/>
                    <a:pt x="4548" y="6638"/>
                  </a:cubicBezTo>
                  <a:lnTo>
                    <a:pt x="4548" y="6849"/>
                  </a:lnTo>
                  <a:lnTo>
                    <a:pt x="4548" y="6955"/>
                  </a:lnTo>
                  <a:cubicBezTo>
                    <a:pt x="4548" y="6986"/>
                    <a:pt x="4548" y="7049"/>
                    <a:pt x="4558" y="7514"/>
                  </a:cubicBezTo>
                  <a:cubicBezTo>
                    <a:pt x="4548" y="7525"/>
                    <a:pt x="4527" y="7535"/>
                    <a:pt x="4516" y="7546"/>
                  </a:cubicBezTo>
                  <a:cubicBezTo>
                    <a:pt x="4436" y="7528"/>
                    <a:pt x="4355" y="7519"/>
                    <a:pt x="4276" y="7519"/>
                  </a:cubicBezTo>
                  <a:cubicBezTo>
                    <a:pt x="4071" y="7519"/>
                    <a:pt x="3874" y="7576"/>
                    <a:pt x="3714" y="7682"/>
                  </a:cubicBezTo>
                  <a:cubicBezTo>
                    <a:pt x="3545" y="7799"/>
                    <a:pt x="3430" y="7978"/>
                    <a:pt x="3398" y="8179"/>
                  </a:cubicBezTo>
                  <a:cubicBezTo>
                    <a:pt x="3313" y="8210"/>
                    <a:pt x="3240" y="8242"/>
                    <a:pt x="3166" y="8284"/>
                  </a:cubicBezTo>
                  <a:cubicBezTo>
                    <a:pt x="3134" y="8305"/>
                    <a:pt x="3102" y="8347"/>
                    <a:pt x="3092" y="8390"/>
                  </a:cubicBezTo>
                  <a:cubicBezTo>
                    <a:pt x="3081" y="8432"/>
                    <a:pt x="3092" y="8474"/>
                    <a:pt x="3113" y="8516"/>
                  </a:cubicBezTo>
                  <a:cubicBezTo>
                    <a:pt x="3144" y="8547"/>
                    <a:pt x="3176" y="8579"/>
                    <a:pt x="3219" y="8590"/>
                  </a:cubicBezTo>
                  <a:cubicBezTo>
                    <a:pt x="3230" y="8592"/>
                    <a:pt x="3242" y="8594"/>
                    <a:pt x="3254" y="8594"/>
                  </a:cubicBezTo>
                  <a:cubicBezTo>
                    <a:pt x="3288" y="8594"/>
                    <a:pt x="3322" y="8584"/>
                    <a:pt x="3345" y="8568"/>
                  </a:cubicBezTo>
                  <a:cubicBezTo>
                    <a:pt x="3419" y="8526"/>
                    <a:pt x="3493" y="8495"/>
                    <a:pt x="3577" y="8484"/>
                  </a:cubicBezTo>
                  <a:cubicBezTo>
                    <a:pt x="3651" y="8474"/>
                    <a:pt x="3714" y="8400"/>
                    <a:pt x="3714" y="8326"/>
                  </a:cubicBezTo>
                  <a:cubicBezTo>
                    <a:pt x="3714" y="8179"/>
                    <a:pt x="3777" y="8052"/>
                    <a:pt x="3894" y="7968"/>
                  </a:cubicBezTo>
                  <a:cubicBezTo>
                    <a:pt x="3994" y="7893"/>
                    <a:pt x="4129" y="7854"/>
                    <a:pt x="4274" y="7854"/>
                  </a:cubicBezTo>
                  <a:cubicBezTo>
                    <a:pt x="4357" y="7854"/>
                    <a:pt x="4442" y="7867"/>
                    <a:pt x="4527" y="7893"/>
                  </a:cubicBezTo>
                  <a:cubicBezTo>
                    <a:pt x="4543" y="7899"/>
                    <a:pt x="4560" y="7901"/>
                    <a:pt x="4577" y="7901"/>
                  </a:cubicBezTo>
                  <a:cubicBezTo>
                    <a:pt x="4626" y="7901"/>
                    <a:pt x="4674" y="7880"/>
                    <a:pt x="4706" y="7841"/>
                  </a:cubicBezTo>
                  <a:cubicBezTo>
                    <a:pt x="4811" y="7703"/>
                    <a:pt x="5012" y="7619"/>
                    <a:pt x="5244" y="7619"/>
                  </a:cubicBezTo>
                  <a:cubicBezTo>
                    <a:pt x="5465" y="7619"/>
                    <a:pt x="5666" y="7703"/>
                    <a:pt x="5782" y="7841"/>
                  </a:cubicBezTo>
                  <a:cubicBezTo>
                    <a:pt x="5813" y="7880"/>
                    <a:pt x="5856" y="7901"/>
                    <a:pt x="5902" y="7901"/>
                  </a:cubicBezTo>
                  <a:cubicBezTo>
                    <a:pt x="5918" y="7901"/>
                    <a:pt x="5934" y="7899"/>
                    <a:pt x="5950" y="7893"/>
                  </a:cubicBezTo>
                  <a:cubicBezTo>
                    <a:pt x="6035" y="7867"/>
                    <a:pt x="6120" y="7854"/>
                    <a:pt x="6203" y="7854"/>
                  </a:cubicBezTo>
                  <a:cubicBezTo>
                    <a:pt x="6348" y="7854"/>
                    <a:pt x="6483" y="7893"/>
                    <a:pt x="6583" y="7968"/>
                  </a:cubicBezTo>
                  <a:cubicBezTo>
                    <a:pt x="6700" y="8052"/>
                    <a:pt x="6763" y="8179"/>
                    <a:pt x="6763" y="8326"/>
                  </a:cubicBezTo>
                  <a:cubicBezTo>
                    <a:pt x="6773" y="8400"/>
                    <a:pt x="6826" y="8474"/>
                    <a:pt x="6911" y="8484"/>
                  </a:cubicBezTo>
                  <a:cubicBezTo>
                    <a:pt x="7122" y="8516"/>
                    <a:pt x="7248" y="8643"/>
                    <a:pt x="7312" y="8737"/>
                  </a:cubicBezTo>
                  <a:cubicBezTo>
                    <a:pt x="7396" y="8864"/>
                    <a:pt x="7438" y="9044"/>
                    <a:pt x="7406" y="9191"/>
                  </a:cubicBezTo>
                  <a:cubicBezTo>
                    <a:pt x="7385" y="9265"/>
                    <a:pt x="7417" y="9339"/>
                    <a:pt x="7490" y="9381"/>
                  </a:cubicBezTo>
                  <a:cubicBezTo>
                    <a:pt x="7776" y="9529"/>
                    <a:pt x="7966" y="9813"/>
                    <a:pt x="8018" y="10141"/>
                  </a:cubicBezTo>
                  <a:lnTo>
                    <a:pt x="2459" y="10141"/>
                  </a:lnTo>
                  <a:cubicBezTo>
                    <a:pt x="2512" y="9813"/>
                    <a:pt x="2712" y="9529"/>
                    <a:pt x="2997" y="9381"/>
                  </a:cubicBezTo>
                  <a:cubicBezTo>
                    <a:pt x="3060" y="9339"/>
                    <a:pt x="3092" y="9265"/>
                    <a:pt x="3081" y="9191"/>
                  </a:cubicBezTo>
                  <a:cubicBezTo>
                    <a:pt x="3060" y="9117"/>
                    <a:pt x="3060" y="9033"/>
                    <a:pt x="3081" y="8948"/>
                  </a:cubicBezTo>
                  <a:cubicBezTo>
                    <a:pt x="3102" y="8864"/>
                    <a:pt x="3039" y="8769"/>
                    <a:pt x="2955" y="8748"/>
                  </a:cubicBezTo>
                  <a:cubicBezTo>
                    <a:pt x="2943" y="8745"/>
                    <a:pt x="2931" y="8744"/>
                    <a:pt x="2919" y="8744"/>
                  </a:cubicBezTo>
                  <a:cubicBezTo>
                    <a:pt x="2886" y="8744"/>
                    <a:pt x="2851" y="8754"/>
                    <a:pt x="2828" y="8769"/>
                  </a:cubicBezTo>
                  <a:cubicBezTo>
                    <a:pt x="2786" y="8801"/>
                    <a:pt x="2765" y="8833"/>
                    <a:pt x="2755" y="8875"/>
                  </a:cubicBezTo>
                  <a:cubicBezTo>
                    <a:pt x="2733" y="8969"/>
                    <a:pt x="2733" y="9054"/>
                    <a:pt x="2733" y="9138"/>
                  </a:cubicBezTo>
                  <a:cubicBezTo>
                    <a:pt x="2343" y="9402"/>
                    <a:pt x="2111" y="9834"/>
                    <a:pt x="2111" y="10309"/>
                  </a:cubicBezTo>
                  <a:cubicBezTo>
                    <a:pt x="2111" y="10404"/>
                    <a:pt x="2185" y="10478"/>
                    <a:pt x="2279" y="10478"/>
                  </a:cubicBezTo>
                  <a:lnTo>
                    <a:pt x="8198" y="10478"/>
                  </a:lnTo>
                  <a:cubicBezTo>
                    <a:pt x="8292" y="10478"/>
                    <a:pt x="8366" y="10404"/>
                    <a:pt x="8366" y="10309"/>
                  </a:cubicBezTo>
                  <a:cubicBezTo>
                    <a:pt x="8366" y="9834"/>
                    <a:pt x="8134" y="9402"/>
                    <a:pt x="7744" y="9149"/>
                  </a:cubicBezTo>
                  <a:cubicBezTo>
                    <a:pt x="7776" y="8769"/>
                    <a:pt x="7554" y="8326"/>
                    <a:pt x="7090" y="8179"/>
                  </a:cubicBezTo>
                  <a:cubicBezTo>
                    <a:pt x="7047" y="7978"/>
                    <a:pt x="6932" y="7799"/>
                    <a:pt x="6763" y="7682"/>
                  </a:cubicBezTo>
                  <a:cubicBezTo>
                    <a:pt x="6603" y="7576"/>
                    <a:pt x="6411" y="7519"/>
                    <a:pt x="6206" y="7519"/>
                  </a:cubicBezTo>
                  <a:cubicBezTo>
                    <a:pt x="6126" y="7519"/>
                    <a:pt x="6044" y="7528"/>
                    <a:pt x="5961" y="7546"/>
                  </a:cubicBezTo>
                  <a:lnTo>
                    <a:pt x="5940" y="7525"/>
                  </a:lnTo>
                  <a:cubicBezTo>
                    <a:pt x="5940" y="6976"/>
                    <a:pt x="5950" y="6660"/>
                    <a:pt x="5950" y="6617"/>
                  </a:cubicBezTo>
                  <a:cubicBezTo>
                    <a:pt x="5961" y="6364"/>
                    <a:pt x="6056" y="6121"/>
                    <a:pt x="6236" y="5952"/>
                  </a:cubicBezTo>
                  <a:cubicBezTo>
                    <a:pt x="6425" y="5773"/>
                    <a:pt x="6658" y="5678"/>
                    <a:pt x="6911" y="5678"/>
                  </a:cubicBezTo>
                  <a:cubicBezTo>
                    <a:pt x="7902" y="5678"/>
                    <a:pt x="8809" y="5256"/>
                    <a:pt x="9474" y="4497"/>
                  </a:cubicBezTo>
                  <a:cubicBezTo>
                    <a:pt x="9790" y="4138"/>
                    <a:pt x="10043" y="3716"/>
                    <a:pt x="10212" y="3252"/>
                  </a:cubicBezTo>
                  <a:cubicBezTo>
                    <a:pt x="10392" y="2788"/>
                    <a:pt x="10476" y="2292"/>
                    <a:pt x="10476" y="1786"/>
                  </a:cubicBezTo>
                  <a:cubicBezTo>
                    <a:pt x="10476" y="1638"/>
                    <a:pt x="10476" y="1480"/>
                    <a:pt x="10455" y="1322"/>
                  </a:cubicBezTo>
                  <a:cubicBezTo>
                    <a:pt x="10413" y="994"/>
                    <a:pt x="10265" y="689"/>
                    <a:pt x="10033" y="446"/>
                  </a:cubicBezTo>
                  <a:cubicBezTo>
                    <a:pt x="9790" y="214"/>
                    <a:pt x="9485" y="66"/>
                    <a:pt x="9147" y="24"/>
                  </a:cubicBezTo>
                  <a:cubicBezTo>
                    <a:pt x="8999" y="8"/>
                    <a:pt x="8849" y="1"/>
                    <a:pt x="869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8065507" y="309146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0"/>
                  </a:moveTo>
                  <a:cubicBezTo>
                    <a:pt x="75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5" y="581"/>
                    <a:pt x="169" y="581"/>
                  </a:cubicBezTo>
                  <a:cubicBezTo>
                    <a:pt x="265" y="581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8186665" y="3091464"/>
              <a:ext cx="15566" cy="27573"/>
            </a:xfrm>
            <a:custGeom>
              <a:avLst/>
              <a:gdLst/>
              <a:ahLst/>
              <a:cxnLst/>
              <a:rect l="l" t="t" r="r" b="b"/>
              <a:pathLst>
                <a:path w="328" h="581" extrusionOk="0">
                  <a:moveTo>
                    <a:pt x="169" y="0"/>
                  </a:moveTo>
                  <a:cubicBezTo>
                    <a:pt x="74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4" y="581"/>
                    <a:pt x="169" y="581"/>
                  </a:cubicBezTo>
                  <a:cubicBezTo>
                    <a:pt x="253" y="581"/>
                    <a:pt x="328" y="507"/>
                    <a:pt x="328" y="412"/>
                  </a:cubicBezTo>
                  <a:lnTo>
                    <a:pt x="328" y="169"/>
                  </a:lnTo>
                  <a:cubicBezTo>
                    <a:pt x="328" y="7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8109073" y="3102474"/>
              <a:ext cx="49593" cy="23064"/>
            </a:xfrm>
            <a:custGeom>
              <a:avLst/>
              <a:gdLst/>
              <a:ahLst/>
              <a:cxnLst/>
              <a:rect l="l" t="t" r="r" b="b"/>
              <a:pathLst>
                <a:path w="1045" h="486" extrusionOk="0">
                  <a:moveTo>
                    <a:pt x="201" y="0"/>
                  </a:moveTo>
                  <a:cubicBezTo>
                    <a:pt x="158" y="0"/>
                    <a:pt x="116" y="11"/>
                    <a:pt x="74" y="43"/>
                  </a:cubicBezTo>
                  <a:cubicBezTo>
                    <a:pt x="11" y="106"/>
                    <a:pt x="1" y="211"/>
                    <a:pt x="64" y="286"/>
                  </a:cubicBezTo>
                  <a:cubicBezTo>
                    <a:pt x="180" y="412"/>
                    <a:pt x="338" y="486"/>
                    <a:pt x="517" y="486"/>
                  </a:cubicBezTo>
                  <a:lnTo>
                    <a:pt x="549" y="486"/>
                  </a:lnTo>
                  <a:cubicBezTo>
                    <a:pt x="728" y="476"/>
                    <a:pt x="908" y="391"/>
                    <a:pt x="992" y="275"/>
                  </a:cubicBezTo>
                  <a:cubicBezTo>
                    <a:pt x="1045" y="190"/>
                    <a:pt x="1045" y="106"/>
                    <a:pt x="971" y="43"/>
                  </a:cubicBezTo>
                  <a:cubicBezTo>
                    <a:pt x="939" y="11"/>
                    <a:pt x="897" y="0"/>
                    <a:pt x="845" y="0"/>
                  </a:cubicBezTo>
                  <a:cubicBezTo>
                    <a:pt x="802" y="11"/>
                    <a:pt x="760" y="32"/>
                    <a:pt x="739" y="64"/>
                  </a:cubicBezTo>
                  <a:cubicBezTo>
                    <a:pt x="686" y="127"/>
                    <a:pt x="601" y="159"/>
                    <a:pt x="528" y="159"/>
                  </a:cubicBezTo>
                  <a:cubicBezTo>
                    <a:pt x="444" y="159"/>
                    <a:pt x="369" y="127"/>
                    <a:pt x="317" y="64"/>
                  </a:cubicBezTo>
                  <a:cubicBezTo>
                    <a:pt x="285" y="32"/>
                    <a:pt x="243" y="11"/>
                    <a:pt x="201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8093079" y="3054921"/>
              <a:ext cx="15519" cy="16088"/>
            </a:xfrm>
            <a:custGeom>
              <a:avLst/>
              <a:gdLst/>
              <a:ahLst/>
              <a:cxnLst/>
              <a:rect l="l" t="t" r="r" b="b"/>
              <a:pathLst>
                <a:path w="327" h="339" extrusionOk="0">
                  <a:moveTo>
                    <a:pt x="169" y="1"/>
                  </a:moveTo>
                  <a:cubicBezTo>
                    <a:pt x="73" y="1"/>
                    <a:pt x="0" y="74"/>
                    <a:pt x="0" y="169"/>
                  </a:cubicBezTo>
                  <a:cubicBezTo>
                    <a:pt x="0" y="264"/>
                    <a:pt x="73" y="338"/>
                    <a:pt x="169" y="338"/>
                  </a:cubicBezTo>
                  <a:cubicBezTo>
                    <a:pt x="253" y="338"/>
                    <a:pt x="327" y="264"/>
                    <a:pt x="327" y="169"/>
                  </a:cubicBezTo>
                  <a:cubicBezTo>
                    <a:pt x="327" y="74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8170150" y="3063938"/>
              <a:ext cx="16088" cy="15566"/>
            </a:xfrm>
            <a:custGeom>
              <a:avLst/>
              <a:gdLst/>
              <a:ahLst/>
              <a:cxnLst/>
              <a:rect l="l" t="t" r="r" b="b"/>
              <a:pathLst>
                <a:path w="339" h="328" extrusionOk="0">
                  <a:moveTo>
                    <a:pt x="169" y="1"/>
                  </a:moveTo>
                  <a:cubicBezTo>
                    <a:pt x="85" y="1"/>
                    <a:pt x="1" y="74"/>
                    <a:pt x="1" y="158"/>
                  </a:cubicBezTo>
                  <a:cubicBezTo>
                    <a:pt x="1" y="254"/>
                    <a:pt x="85" y="327"/>
                    <a:pt x="169" y="327"/>
                  </a:cubicBezTo>
                  <a:cubicBezTo>
                    <a:pt x="264" y="327"/>
                    <a:pt x="338" y="254"/>
                    <a:pt x="338" y="158"/>
                  </a:cubicBezTo>
                  <a:cubicBezTo>
                    <a:pt x="338" y="74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8132564" y="3042393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7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9" y="265"/>
                    <a:pt x="339" y="169"/>
                  </a:cubicBezTo>
                  <a:cubicBezTo>
                    <a:pt x="339" y="7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8076517" y="3130521"/>
              <a:ext cx="15566" cy="16041"/>
            </a:xfrm>
            <a:custGeom>
              <a:avLst/>
              <a:gdLst/>
              <a:ahLst/>
              <a:cxnLst/>
              <a:rect l="l" t="t" r="r" b="b"/>
              <a:pathLst>
                <a:path w="328" h="338" extrusionOk="0">
                  <a:moveTo>
                    <a:pt x="169" y="0"/>
                  </a:moveTo>
                  <a:cubicBezTo>
                    <a:pt x="75" y="0"/>
                    <a:pt x="1" y="74"/>
                    <a:pt x="1" y="169"/>
                  </a:cubicBezTo>
                  <a:cubicBezTo>
                    <a:pt x="1" y="264"/>
                    <a:pt x="75" y="338"/>
                    <a:pt x="169" y="338"/>
                  </a:cubicBezTo>
                  <a:cubicBezTo>
                    <a:pt x="254" y="338"/>
                    <a:pt x="328" y="264"/>
                    <a:pt x="328" y="169"/>
                  </a:cubicBezTo>
                  <a:cubicBezTo>
                    <a:pt x="328" y="74"/>
                    <a:pt x="25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161608" y="3124494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8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8" y="265"/>
                    <a:pt x="338" y="169"/>
                  </a:cubicBezTo>
                  <a:cubicBezTo>
                    <a:pt x="338" y="8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8234218" y="3136501"/>
              <a:ext cx="16088" cy="15614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170" y="1"/>
                  </a:moveTo>
                  <a:cubicBezTo>
                    <a:pt x="74" y="1"/>
                    <a:pt x="1" y="75"/>
                    <a:pt x="1" y="159"/>
                  </a:cubicBezTo>
                  <a:cubicBezTo>
                    <a:pt x="1" y="254"/>
                    <a:pt x="74" y="328"/>
                    <a:pt x="170" y="328"/>
                  </a:cubicBezTo>
                  <a:cubicBezTo>
                    <a:pt x="264" y="328"/>
                    <a:pt x="338" y="254"/>
                    <a:pt x="338" y="159"/>
                  </a:cubicBezTo>
                  <a:cubicBezTo>
                    <a:pt x="338" y="75"/>
                    <a:pt x="26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8216706" y="3113009"/>
              <a:ext cx="16041" cy="16041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69" y="0"/>
                  </a:moveTo>
                  <a:cubicBezTo>
                    <a:pt x="74" y="0"/>
                    <a:pt x="0" y="74"/>
                    <a:pt x="0" y="169"/>
                  </a:cubicBezTo>
                  <a:cubicBezTo>
                    <a:pt x="0" y="264"/>
                    <a:pt x="74" y="338"/>
                    <a:pt x="169" y="338"/>
                  </a:cubicBezTo>
                  <a:cubicBezTo>
                    <a:pt x="264" y="338"/>
                    <a:pt x="338" y="264"/>
                    <a:pt x="338" y="169"/>
                  </a:cubicBezTo>
                  <a:cubicBezTo>
                    <a:pt x="338" y="74"/>
                    <a:pt x="26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8037459" y="3101477"/>
              <a:ext cx="16088" cy="16041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169" y="0"/>
                  </a:moveTo>
                  <a:cubicBezTo>
                    <a:pt x="85" y="0"/>
                    <a:pt x="1" y="75"/>
                    <a:pt x="1" y="169"/>
                  </a:cubicBezTo>
                  <a:cubicBezTo>
                    <a:pt x="1" y="264"/>
                    <a:pt x="85" y="338"/>
                    <a:pt x="169" y="338"/>
                  </a:cubicBezTo>
                  <a:cubicBezTo>
                    <a:pt x="265" y="338"/>
                    <a:pt x="338" y="264"/>
                    <a:pt x="338" y="169"/>
                  </a:cubicBez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8018429" y="3137497"/>
              <a:ext cx="15614" cy="15614"/>
            </a:xfrm>
            <a:custGeom>
              <a:avLst/>
              <a:gdLst/>
              <a:ahLst/>
              <a:cxnLst/>
              <a:rect l="l" t="t" r="r" b="b"/>
              <a:pathLst>
                <a:path w="329" h="329" extrusionOk="0">
                  <a:moveTo>
                    <a:pt x="170" y="1"/>
                  </a:moveTo>
                  <a:cubicBezTo>
                    <a:pt x="75" y="1"/>
                    <a:pt x="1" y="75"/>
                    <a:pt x="1" y="159"/>
                  </a:cubicBezTo>
                  <a:cubicBezTo>
                    <a:pt x="1" y="254"/>
                    <a:pt x="75" y="328"/>
                    <a:pt x="170" y="328"/>
                  </a:cubicBezTo>
                  <a:cubicBezTo>
                    <a:pt x="254" y="328"/>
                    <a:pt x="328" y="254"/>
                    <a:pt x="328" y="159"/>
                  </a:cubicBezTo>
                  <a:cubicBezTo>
                    <a:pt x="328" y="75"/>
                    <a:pt x="25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33"/>
          <p:cNvGrpSpPr/>
          <p:nvPr/>
        </p:nvGrpSpPr>
        <p:grpSpPr>
          <a:xfrm>
            <a:off x="3303259" y="4178213"/>
            <a:ext cx="432101" cy="569727"/>
            <a:chOff x="7920334" y="1095025"/>
            <a:chExt cx="432101" cy="569727"/>
          </a:xfrm>
        </p:grpSpPr>
        <p:sp>
          <p:nvSpPr>
            <p:cNvPr id="357" name="Google Shape;357;p33"/>
            <p:cNvSpPr/>
            <p:nvPr/>
          </p:nvSpPr>
          <p:spPr>
            <a:xfrm>
              <a:off x="7920334" y="1095025"/>
              <a:ext cx="432101" cy="569727"/>
            </a:xfrm>
            <a:custGeom>
              <a:avLst/>
              <a:gdLst/>
              <a:ahLst/>
              <a:cxnLst/>
              <a:rect l="l" t="t" r="r" b="b"/>
              <a:pathLst>
                <a:path w="9105" h="12005" extrusionOk="0">
                  <a:moveTo>
                    <a:pt x="4505" y="0"/>
                  </a:moveTo>
                  <a:cubicBezTo>
                    <a:pt x="4189" y="0"/>
                    <a:pt x="3893" y="127"/>
                    <a:pt x="3671" y="338"/>
                  </a:cubicBezTo>
                  <a:cubicBezTo>
                    <a:pt x="3450" y="570"/>
                    <a:pt x="3007" y="1034"/>
                    <a:pt x="2637" y="1603"/>
                  </a:cubicBezTo>
                  <a:cubicBezTo>
                    <a:pt x="2574" y="1709"/>
                    <a:pt x="2522" y="1835"/>
                    <a:pt x="2501" y="1952"/>
                  </a:cubicBezTo>
                  <a:cubicBezTo>
                    <a:pt x="2405" y="2036"/>
                    <a:pt x="2332" y="2142"/>
                    <a:pt x="2279" y="2268"/>
                  </a:cubicBezTo>
                  <a:cubicBezTo>
                    <a:pt x="2089" y="2679"/>
                    <a:pt x="1994" y="3080"/>
                    <a:pt x="1994" y="3450"/>
                  </a:cubicBezTo>
                  <a:cubicBezTo>
                    <a:pt x="1994" y="3544"/>
                    <a:pt x="2005" y="3650"/>
                    <a:pt x="2016" y="3755"/>
                  </a:cubicBezTo>
                  <a:cubicBezTo>
                    <a:pt x="1488" y="4104"/>
                    <a:pt x="1055" y="4547"/>
                    <a:pt x="708" y="5074"/>
                  </a:cubicBezTo>
                  <a:cubicBezTo>
                    <a:pt x="243" y="5802"/>
                    <a:pt x="0" y="6636"/>
                    <a:pt x="0" y="7501"/>
                  </a:cubicBezTo>
                  <a:cubicBezTo>
                    <a:pt x="0" y="8640"/>
                    <a:pt x="433" y="9737"/>
                    <a:pt x="1214" y="10570"/>
                  </a:cubicBezTo>
                  <a:cubicBezTo>
                    <a:pt x="1636" y="11024"/>
                    <a:pt x="2142" y="11382"/>
                    <a:pt x="2712" y="11625"/>
                  </a:cubicBezTo>
                  <a:cubicBezTo>
                    <a:pt x="3281" y="11878"/>
                    <a:pt x="3882" y="12004"/>
                    <a:pt x="4505" y="12004"/>
                  </a:cubicBezTo>
                  <a:cubicBezTo>
                    <a:pt x="5286" y="12004"/>
                    <a:pt x="6045" y="11793"/>
                    <a:pt x="6730" y="11414"/>
                  </a:cubicBezTo>
                  <a:cubicBezTo>
                    <a:pt x="7395" y="11024"/>
                    <a:pt x="7965" y="10475"/>
                    <a:pt x="8366" y="9810"/>
                  </a:cubicBezTo>
                  <a:cubicBezTo>
                    <a:pt x="8429" y="9695"/>
                    <a:pt x="8471" y="9568"/>
                    <a:pt x="8481" y="9442"/>
                  </a:cubicBezTo>
                  <a:cubicBezTo>
                    <a:pt x="8577" y="9357"/>
                    <a:pt x="8650" y="9241"/>
                    <a:pt x="8703" y="9114"/>
                  </a:cubicBezTo>
                  <a:cubicBezTo>
                    <a:pt x="9104" y="8070"/>
                    <a:pt x="9104" y="6899"/>
                    <a:pt x="8682" y="5844"/>
                  </a:cubicBezTo>
                  <a:cubicBezTo>
                    <a:pt x="8345" y="4990"/>
                    <a:pt x="7764" y="4262"/>
                    <a:pt x="6995" y="3755"/>
                  </a:cubicBezTo>
                  <a:cubicBezTo>
                    <a:pt x="7005" y="3650"/>
                    <a:pt x="7005" y="3544"/>
                    <a:pt x="7005" y="3450"/>
                  </a:cubicBezTo>
                  <a:cubicBezTo>
                    <a:pt x="7005" y="2205"/>
                    <a:pt x="5961" y="981"/>
                    <a:pt x="5338" y="359"/>
                  </a:cubicBezTo>
                  <a:lnTo>
                    <a:pt x="5328" y="338"/>
                  </a:lnTo>
                  <a:cubicBezTo>
                    <a:pt x="5106" y="127"/>
                    <a:pt x="4811" y="0"/>
                    <a:pt x="4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7972917" y="1334827"/>
              <a:ext cx="330447" cy="285409"/>
            </a:xfrm>
            <a:custGeom>
              <a:avLst/>
              <a:gdLst/>
              <a:ahLst/>
              <a:cxnLst/>
              <a:rect l="l" t="t" r="r" b="b"/>
              <a:pathLst>
                <a:path w="6963" h="6014" extrusionOk="0">
                  <a:moveTo>
                    <a:pt x="5992" y="0"/>
                  </a:moveTo>
                  <a:lnTo>
                    <a:pt x="1150" y="1065"/>
                  </a:lnTo>
                  <a:lnTo>
                    <a:pt x="0" y="1318"/>
                  </a:lnTo>
                  <a:lnTo>
                    <a:pt x="3133" y="6013"/>
                  </a:lnTo>
                  <a:lnTo>
                    <a:pt x="5802" y="5085"/>
                  </a:lnTo>
                  <a:cubicBezTo>
                    <a:pt x="6519" y="4431"/>
                    <a:pt x="6962" y="3491"/>
                    <a:pt x="6962" y="2448"/>
                  </a:cubicBezTo>
                  <a:cubicBezTo>
                    <a:pt x="6962" y="1498"/>
                    <a:pt x="6593" y="643"/>
                    <a:pt x="5992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7964375" y="1385369"/>
              <a:ext cx="163776" cy="234867"/>
            </a:xfrm>
            <a:custGeom>
              <a:avLst/>
              <a:gdLst/>
              <a:ahLst/>
              <a:cxnLst/>
              <a:rect l="l" t="t" r="r" b="b"/>
              <a:pathLst>
                <a:path w="3451" h="4949" extrusionOk="0">
                  <a:moveTo>
                    <a:pt x="1330" y="0"/>
                  </a:moveTo>
                  <a:lnTo>
                    <a:pt x="180" y="253"/>
                  </a:lnTo>
                  <a:cubicBezTo>
                    <a:pt x="64" y="612"/>
                    <a:pt x="1" y="992"/>
                    <a:pt x="1" y="1383"/>
                  </a:cubicBezTo>
                  <a:cubicBezTo>
                    <a:pt x="1" y="3249"/>
                    <a:pt x="1446" y="4810"/>
                    <a:pt x="3313" y="4948"/>
                  </a:cubicBezTo>
                  <a:lnTo>
                    <a:pt x="3450" y="4304"/>
                  </a:lnTo>
                  <a:cubicBezTo>
                    <a:pt x="2564" y="3671"/>
                    <a:pt x="1974" y="2648"/>
                    <a:pt x="1942" y="1477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8056490" y="1287750"/>
              <a:ext cx="200840" cy="326460"/>
            </a:xfrm>
            <a:custGeom>
              <a:avLst/>
              <a:gdLst/>
              <a:ahLst/>
              <a:cxnLst/>
              <a:rect l="l" t="t" r="r" b="b"/>
              <a:pathLst>
                <a:path w="4232" h="6879" extrusionOk="0">
                  <a:moveTo>
                    <a:pt x="2607" y="1"/>
                  </a:moveTo>
                  <a:lnTo>
                    <a:pt x="1" y="454"/>
                  </a:lnTo>
                  <a:lnTo>
                    <a:pt x="1" y="3534"/>
                  </a:lnTo>
                  <a:cubicBezTo>
                    <a:pt x="14" y="3532"/>
                    <a:pt x="28" y="3531"/>
                    <a:pt x="41" y="3531"/>
                  </a:cubicBezTo>
                  <a:cubicBezTo>
                    <a:pt x="173" y="3531"/>
                    <a:pt x="289" y="3622"/>
                    <a:pt x="317" y="3756"/>
                  </a:cubicBezTo>
                  <a:lnTo>
                    <a:pt x="444" y="4462"/>
                  </a:lnTo>
                  <a:cubicBezTo>
                    <a:pt x="518" y="4853"/>
                    <a:pt x="739" y="5191"/>
                    <a:pt x="1066" y="5391"/>
                  </a:cubicBezTo>
                  <a:cubicBezTo>
                    <a:pt x="1390" y="5598"/>
                    <a:pt x="1714" y="5613"/>
                    <a:pt x="1795" y="5613"/>
                  </a:cubicBezTo>
                  <a:cubicBezTo>
                    <a:pt x="1810" y="5613"/>
                    <a:pt x="1817" y="5613"/>
                    <a:pt x="1815" y="5613"/>
                  </a:cubicBezTo>
                  <a:cubicBezTo>
                    <a:pt x="1931" y="5613"/>
                    <a:pt x="2005" y="5718"/>
                    <a:pt x="1963" y="5824"/>
                  </a:cubicBezTo>
                  <a:cubicBezTo>
                    <a:pt x="1826" y="6182"/>
                    <a:pt x="1541" y="6340"/>
                    <a:pt x="1509" y="6361"/>
                  </a:cubicBezTo>
                  <a:lnTo>
                    <a:pt x="1509" y="6878"/>
                  </a:lnTo>
                  <a:lnTo>
                    <a:pt x="2596" y="6878"/>
                  </a:lnTo>
                  <a:cubicBezTo>
                    <a:pt x="3144" y="6731"/>
                    <a:pt x="3629" y="6446"/>
                    <a:pt x="4041" y="6077"/>
                  </a:cubicBezTo>
                  <a:cubicBezTo>
                    <a:pt x="4062" y="6024"/>
                    <a:pt x="4062" y="5981"/>
                    <a:pt x="4062" y="5939"/>
                  </a:cubicBezTo>
                  <a:cubicBezTo>
                    <a:pt x="4062" y="5602"/>
                    <a:pt x="4062" y="5391"/>
                    <a:pt x="3819" y="5159"/>
                  </a:cubicBezTo>
                  <a:cubicBezTo>
                    <a:pt x="3672" y="5022"/>
                    <a:pt x="3482" y="4948"/>
                    <a:pt x="3282" y="4948"/>
                  </a:cubicBezTo>
                  <a:lnTo>
                    <a:pt x="1920" y="4948"/>
                  </a:lnTo>
                  <a:cubicBezTo>
                    <a:pt x="1805" y="4948"/>
                    <a:pt x="1699" y="4874"/>
                    <a:pt x="1657" y="4769"/>
                  </a:cubicBezTo>
                  <a:cubicBezTo>
                    <a:pt x="1636" y="4727"/>
                    <a:pt x="1636" y="4673"/>
                    <a:pt x="1636" y="4621"/>
                  </a:cubicBezTo>
                  <a:cubicBezTo>
                    <a:pt x="1636" y="4410"/>
                    <a:pt x="1467" y="4241"/>
                    <a:pt x="1256" y="4241"/>
                  </a:cubicBezTo>
                  <a:lnTo>
                    <a:pt x="1667" y="3819"/>
                  </a:lnTo>
                  <a:cubicBezTo>
                    <a:pt x="1815" y="3672"/>
                    <a:pt x="1709" y="3418"/>
                    <a:pt x="1498" y="3418"/>
                  </a:cubicBezTo>
                  <a:cubicBezTo>
                    <a:pt x="1498" y="3133"/>
                    <a:pt x="1731" y="2912"/>
                    <a:pt x="2016" y="2912"/>
                  </a:cubicBezTo>
                  <a:lnTo>
                    <a:pt x="2480" y="2912"/>
                  </a:lnTo>
                  <a:cubicBezTo>
                    <a:pt x="2553" y="2912"/>
                    <a:pt x="2638" y="2943"/>
                    <a:pt x="2691" y="2997"/>
                  </a:cubicBezTo>
                  <a:lnTo>
                    <a:pt x="2996" y="3302"/>
                  </a:lnTo>
                  <a:lnTo>
                    <a:pt x="3007" y="3313"/>
                  </a:lnTo>
                  <a:cubicBezTo>
                    <a:pt x="3054" y="3354"/>
                    <a:pt x="3110" y="3372"/>
                    <a:pt x="3165" y="3372"/>
                  </a:cubicBezTo>
                  <a:cubicBezTo>
                    <a:pt x="3294" y="3372"/>
                    <a:pt x="3418" y="3271"/>
                    <a:pt x="3418" y="3123"/>
                  </a:cubicBezTo>
                  <a:lnTo>
                    <a:pt x="3418" y="2659"/>
                  </a:lnTo>
                  <a:cubicBezTo>
                    <a:pt x="3418" y="2458"/>
                    <a:pt x="3577" y="2300"/>
                    <a:pt x="3767" y="2300"/>
                  </a:cubicBezTo>
                  <a:lnTo>
                    <a:pt x="3777" y="2300"/>
                  </a:lnTo>
                  <a:cubicBezTo>
                    <a:pt x="4041" y="2279"/>
                    <a:pt x="4231" y="2057"/>
                    <a:pt x="4231" y="1794"/>
                  </a:cubicBezTo>
                  <a:lnTo>
                    <a:pt x="4231" y="992"/>
                  </a:lnTo>
                  <a:cubicBezTo>
                    <a:pt x="3788" y="528"/>
                    <a:pt x="3228" y="180"/>
                    <a:pt x="2607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8121554" y="1589626"/>
              <a:ext cx="58135" cy="30990"/>
            </a:xfrm>
            <a:custGeom>
              <a:avLst/>
              <a:gdLst/>
              <a:ahLst/>
              <a:cxnLst/>
              <a:rect l="l" t="t" r="r" b="b"/>
              <a:pathLst>
                <a:path w="1225" h="653" extrusionOk="0">
                  <a:moveTo>
                    <a:pt x="138" y="0"/>
                  </a:moveTo>
                  <a:cubicBezTo>
                    <a:pt x="64" y="63"/>
                    <a:pt x="12" y="159"/>
                    <a:pt x="12" y="264"/>
                  </a:cubicBezTo>
                  <a:cubicBezTo>
                    <a:pt x="12" y="285"/>
                    <a:pt x="1" y="454"/>
                    <a:pt x="1" y="644"/>
                  </a:cubicBezTo>
                  <a:cubicBezTo>
                    <a:pt x="83" y="650"/>
                    <a:pt x="164" y="653"/>
                    <a:pt x="246" y="653"/>
                  </a:cubicBezTo>
                  <a:cubicBezTo>
                    <a:pt x="585" y="653"/>
                    <a:pt x="918" y="603"/>
                    <a:pt x="1225" y="517"/>
                  </a:cubicBezTo>
                  <a:cubicBezTo>
                    <a:pt x="835" y="401"/>
                    <a:pt x="465" y="232"/>
                    <a:pt x="13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7972917" y="1281770"/>
              <a:ext cx="207294" cy="238047"/>
            </a:xfrm>
            <a:custGeom>
              <a:avLst/>
              <a:gdLst/>
              <a:ahLst/>
              <a:cxnLst/>
              <a:rect l="l" t="t" r="r" b="b"/>
              <a:pathLst>
                <a:path w="4368" h="5016" extrusionOk="0">
                  <a:moveTo>
                    <a:pt x="3397" y="0"/>
                  </a:moveTo>
                  <a:cubicBezTo>
                    <a:pt x="1815" y="0"/>
                    <a:pt x="475" y="1023"/>
                    <a:pt x="0" y="2436"/>
                  </a:cubicBezTo>
                  <a:lnTo>
                    <a:pt x="296" y="2436"/>
                  </a:lnTo>
                  <a:cubicBezTo>
                    <a:pt x="580" y="2436"/>
                    <a:pt x="812" y="2669"/>
                    <a:pt x="812" y="2954"/>
                  </a:cubicBezTo>
                  <a:lnTo>
                    <a:pt x="812" y="3671"/>
                  </a:lnTo>
                  <a:cubicBezTo>
                    <a:pt x="812" y="3840"/>
                    <a:pt x="844" y="4009"/>
                    <a:pt x="908" y="4166"/>
                  </a:cubicBezTo>
                  <a:lnTo>
                    <a:pt x="1171" y="4820"/>
                  </a:lnTo>
                  <a:cubicBezTo>
                    <a:pt x="1213" y="4938"/>
                    <a:pt x="1329" y="5016"/>
                    <a:pt x="1454" y="5016"/>
                  </a:cubicBezTo>
                  <a:cubicBezTo>
                    <a:pt x="1486" y="5016"/>
                    <a:pt x="1519" y="5011"/>
                    <a:pt x="1551" y="5000"/>
                  </a:cubicBezTo>
                  <a:cubicBezTo>
                    <a:pt x="1719" y="4947"/>
                    <a:pt x="1804" y="4757"/>
                    <a:pt x="1751" y="4588"/>
                  </a:cubicBezTo>
                  <a:lnTo>
                    <a:pt x="1551" y="4030"/>
                  </a:lnTo>
                  <a:cubicBezTo>
                    <a:pt x="1498" y="3871"/>
                    <a:pt x="1583" y="3692"/>
                    <a:pt x="1762" y="3660"/>
                  </a:cubicBezTo>
                  <a:lnTo>
                    <a:pt x="1762" y="3566"/>
                  </a:lnTo>
                  <a:cubicBezTo>
                    <a:pt x="1762" y="1930"/>
                    <a:pt x="2859" y="549"/>
                    <a:pt x="4368" y="127"/>
                  </a:cubicBezTo>
                  <a:cubicBezTo>
                    <a:pt x="4051" y="42"/>
                    <a:pt x="3724" y="0"/>
                    <a:pt x="3397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8071534" y="1143052"/>
              <a:ext cx="137722" cy="167240"/>
            </a:xfrm>
            <a:custGeom>
              <a:avLst/>
              <a:gdLst/>
              <a:ahLst/>
              <a:cxnLst/>
              <a:rect l="l" t="t" r="r" b="b"/>
              <a:pathLst>
                <a:path w="2902" h="3524" extrusionOk="0">
                  <a:moveTo>
                    <a:pt x="1498" y="1"/>
                  </a:moveTo>
                  <a:lnTo>
                    <a:pt x="0" y="1646"/>
                  </a:lnTo>
                  <a:lnTo>
                    <a:pt x="2110" y="3524"/>
                  </a:lnTo>
                  <a:lnTo>
                    <a:pt x="2711" y="3176"/>
                  </a:lnTo>
                  <a:cubicBezTo>
                    <a:pt x="2827" y="2954"/>
                    <a:pt x="2901" y="2701"/>
                    <a:pt x="2901" y="2438"/>
                  </a:cubicBezTo>
                  <a:cubicBezTo>
                    <a:pt x="2901" y="1594"/>
                    <a:pt x="2100" y="591"/>
                    <a:pt x="1498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8059005" y="1139065"/>
              <a:ext cx="141234" cy="193816"/>
            </a:xfrm>
            <a:custGeom>
              <a:avLst/>
              <a:gdLst/>
              <a:ahLst/>
              <a:cxnLst/>
              <a:rect l="l" t="t" r="r" b="b"/>
              <a:pathLst>
                <a:path w="2976" h="4084" extrusionOk="0">
                  <a:moveTo>
                    <a:pt x="1583" y="0"/>
                  </a:moveTo>
                  <a:cubicBezTo>
                    <a:pt x="1520" y="0"/>
                    <a:pt x="1456" y="21"/>
                    <a:pt x="1403" y="75"/>
                  </a:cubicBezTo>
                  <a:cubicBezTo>
                    <a:pt x="813" y="654"/>
                    <a:pt x="1" y="1688"/>
                    <a:pt x="1" y="2522"/>
                  </a:cubicBezTo>
                  <a:cubicBezTo>
                    <a:pt x="1" y="3408"/>
                    <a:pt x="707" y="4083"/>
                    <a:pt x="1583" y="4083"/>
                  </a:cubicBezTo>
                  <a:cubicBezTo>
                    <a:pt x="2184" y="4083"/>
                    <a:pt x="2711" y="3746"/>
                    <a:pt x="2975" y="3260"/>
                  </a:cubicBezTo>
                  <a:lnTo>
                    <a:pt x="2975" y="3260"/>
                  </a:lnTo>
                  <a:cubicBezTo>
                    <a:pt x="2859" y="3281"/>
                    <a:pt x="2754" y="3291"/>
                    <a:pt x="2638" y="3291"/>
                  </a:cubicBezTo>
                  <a:cubicBezTo>
                    <a:pt x="1762" y="3291"/>
                    <a:pt x="1056" y="2616"/>
                    <a:pt x="1056" y="1730"/>
                  </a:cubicBezTo>
                  <a:cubicBezTo>
                    <a:pt x="1056" y="1203"/>
                    <a:pt x="1372" y="602"/>
                    <a:pt x="1762" y="85"/>
                  </a:cubicBezTo>
                  <a:lnTo>
                    <a:pt x="1752" y="75"/>
                  </a:lnTo>
                  <a:cubicBezTo>
                    <a:pt x="1710" y="21"/>
                    <a:pt x="1646" y="0"/>
                    <a:pt x="1583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8035466" y="1358841"/>
              <a:ext cx="60129" cy="47600"/>
            </a:xfrm>
            <a:custGeom>
              <a:avLst/>
              <a:gdLst/>
              <a:ahLst/>
              <a:cxnLst/>
              <a:rect l="l" t="t" r="r" b="b"/>
              <a:pathLst>
                <a:path w="1267" h="1003" extrusionOk="0">
                  <a:moveTo>
                    <a:pt x="633" y="1"/>
                  </a:moveTo>
                  <a:cubicBezTo>
                    <a:pt x="286" y="1"/>
                    <a:pt x="1" y="222"/>
                    <a:pt x="1" y="496"/>
                  </a:cubicBezTo>
                  <a:cubicBezTo>
                    <a:pt x="1" y="781"/>
                    <a:pt x="286" y="1002"/>
                    <a:pt x="633" y="1002"/>
                  </a:cubicBezTo>
                  <a:cubicBezTo>
                    <a:pt x="982" y="1002"/>
                    <a:pt x="1266" y="781"/>
                    <a:pt x="1266" y="496"/>
                  </a:cubicBezTo>
                  <a:cubicBezTo>
                    <a:pt x="1266" y="222"/>
                    <a:pt x="982" y="1"/>
                    <a:pt x="633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8165167" y="1358841"/>
              <a:ext cx="60081" cy="47600"/>
            </a:xfrm>
            <a:custGeom>
              <a:avLst/>
              <a:gdLst/>
              <a:ahLst/>
              <a:cxnLst/>
              <a:rect l="l" t="t" r="r" b="b"/>
              <a:pathLst>
                <a:path w="1266" h="1003" extrusionOk="0">
                  <a:moveTo>
                    <a:pt x="633" y="1"/>
                  </a:moveTo>
                  <a:cubicBezTo>
                    <a:pt x="284" y="1"/>
                    <a:pt x="0" y="222"/>
                    <a:pt x="0" y="496"/>
                  </a:cubicBezTo>
                  <a:cubicBezTo>
                    <a:pt x="0" y="781"/>
                    <a:pt x="284" y="1002"/>
                    <a:pt x="633" y="1002"/>
                  </a:cubicBezTo>
                  <a:cubicBezTo>
                    <a:pt x="981" y="1002"/>
                    <a:pt x="1266" y="781"/>
                    <a:pt x="1266" y="496"/>
                  </a:cubicBezTo>
                  <a:cubicBezTo>
                    <a:pt x="1266" y="222"/>
                    <a:pt x="981" y="1"/>
                    <a:pt x="633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8114578" y="1351295"/>
              <a:ext cx="31607" cy="35641"/>
            </a:xfrm>
            <a:custGeom>
              <a:avLst/>
              <a:gdLst/>
              <a:ahLst/>
              <a:cxnLst/>
              <a:rect l="l" t="t" r="r" b="b"/>
              <a:pathLst>
                <a:path w="666" h="751" extrusionOk="0">
                  <a:moveTo>
                    <a:pt x="328" y="1"/>
                  </a:moveTo>
                  <a:cubicBezTo>
                    <a:pt x="148" y="1"/>
                    <a:pt x="0" y="170"/>
                    <a:pt x="0" y="371"/>
                  </a:cubicBezTo>
                  <a:cubicBezTo>
                    <a:pt x="0" y="582"/>
                    <a:pt x="148" y="750"/>
                    <a:pt x="328" y="750"/>
                  </a:cubicBezTo>
                  <a:cubicBezTo>
                    <a:pt x="518" y="750"/>
                    <a:pt x="665" y="582"/>
                    <a:pt x="665" y="371"/>
                  </a:cubicBezTo>
                  <a:cubicBezTo>
                    <a:pt x="665" y="170"/>
                    <a:pt x="518" y="1"/>
                    <a:pt x="328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7956355" y="1131045"/>
              <a:ext cx="359491" cy="497639"/>
            </a:xfrm>
            <a:custGeom>
              <a:avLst/>
              <a:gdLst/>
              <a:ahLst/>
              <a:cxnLst/>
              <a:rect l="l" t="t" r="r" b="b"/>
              <a:pathLst>
                <a:path w="7575" h="10486" extrusionOk="0">
                  <a:moveTo>
                    <a:pt x="645" y="5781"/>
                  </a:moveTo>
                  <a:cubicBezTo>
                    <a:pt x="835" y="5781"/>
                    <a:pt x="992" y="5940"/>
                    <a:pt x="992" y="6130"/>
                  </a:cubicBezTo>
                  <a:lnTo>
                    <a:pt x="992" y="6847"/>
                  </a:lnTo>
                  <a:cubicBezTo>
                    <a:pt x="992" y="7037"/>
                    <a:pt x="1035" y="7227"/>
                    <a:pt x="1109" y="7406"/>
                  </a:cubicBezTo>
                  <a:lnTo>
                    <a:pt x="1362" y="8050"/>
                  </a:lnTo>
                  <a:cubicBezTo>
                    <a:pt x="1429" y="8243"/>
                    <a:pt x="1611" y="8356"/>
                    <a:pt x="1805" y="8356"/>
                  </a:cubicBezTo>
                  <a:cubicBezTo>
                    <a:pt x="1854" y="8356"/>
                    <a:pt x="1904" y="8349"/>
                    <a:pt x="1953" y="8334"/>
                  </a:cubicBezTo>
                  <a:cubicBezTo>
                    <a:pt x="2206" y="8250"/>
                    <a:pt x="2343" y="7965"/>
                    <a:pt x="2258" y="7712"/>
                  </a:cubicBezTo>
                  <a:lnTo>
                    <a:pt x="2058" y="7153"/>
                  </a:lnTo>
                  <a:cubicBezTo>
                    <a:pt x="2047" y="7121"/>
                    <a:pt x="2047" y="7079"/>
                    <a:pt x="2068" y="7047"/>
                  </a:cubicBezTo>
                  <a:cubicBezTo>
                    <a:pt x="2079" y="7037"/>
                    <a:pt x="2100" y="7016"/>
                    <a:pt x="2143" y="7005"/>
                  </a:cubicBezTo>
                  <a:cubicBezTo>
                    <a:pt x="2148" y="7004"/>
                    <a:pt x="2153" y="7003"/>
                    <a:pt x="2158" y="7003"/>
                  </a:cubicBezTo>
                  <a:cubicBezTo>
                    <a:pt x="2205" y="7003"/>
                    <a:pt x="2249" y="7042"/>
                    <a:pt x="2258" y="7089"/>
                  </a:cubicBezTo>
                  <a:lnTo>
                    <a:pt x="2385" y="7796"/>
                  </a:lnTo>
                  <a:cubicBezTo>
                    <a:pt x="2448" y="8102"/>
                    <a:pt x="2596" y="8387"/>
                    <a:pt x="2818" y="8608"/>
                  </a:cubicBezTo>
                  <a:cubicBezTo>
                    <a:pt x="3039" y="8840"/>
                    <a:pt x="3334" y="8999"/>
                    <a:pt x="3662" y="9062"/>
                  </a:cubicBezTo>
                  <a:cubicBezTo>
                    <a:pt x="3735" y="9072"/>
                    <a:pt x="3830" y="9083"/>
                    <a:pt x="3915" y="9083"/>
                  </a:cubicBezTo>
                  <a:cubicBezTo>
                    <a:pt x="3841" y="9262"/>
                    <a:pt x="3714" y="9400"/>
                    <a:pt x="3545" y="9515"/>
                  </a:cubicBezTo>
                  <a:cubicBezTo>
                    <a:pt x="3313" y="9663"/>
                    <a:pt x="3313" y="9895"/>
                    <a:pt x="3324" y="10075"/>
                  </a:cubicBezTo>
                  <a:lnTo>
                    <a:pt x="3324" y="10117"/>
                  </a:lnTo>
                  <a:cubicBezTo>
                    <a:pt x="2501" y="10022"/>
                    <a:pt x="1752" y="9621"/>
                    <a:pt x="1203" y="8999"/>
                  </a:cubicBezTo>
                  <a:cubicBezTo>
                    <a:pt x="645" y="8376"/>
                    <a:pt x="338" y="7574"/>
                    <a:pt x="338" y="6742"/>
                  </a:cubicBezTo>
                  <a:cubicBezTo>
                    <a:pt x="338" y="6414"/>
                    <a:pt x="381" y="6088"/>
                    <a:pt x="476" y="5781"/>
                  </a:cubicBezTo>
                  <a:close/>
                  <a:moveTo>
                    <a:pt x="5191" y="3661"/>
                  </a:moveTo>
                  <a:cubicBezTo>
                    <a:pt x="5560" y="3830"/>
                    <a:pt x="5887" y="4072"/>
                    <a:pt x="6172" y="4358"/>
                  </a:cubicBezTo>
                  <a:lnTo>
                    <a:pt x="6172" y="5096"/>
                  </a:lnTo>
                  <a:cubicBezTo>
                    <a:pt x="6172" y="5275"/>
                    <a:pt x="6046" y="5423"/>
                    <a:pt x="5877" y="5444"/>
                  </a:cubicBezTo>
                  <a:cubicBezTo>
                    <a:pt x="5592" y="5444"/>
                    <a:pt x="5360" y="5676"/>
                    <a:pt x="5360" y="5961"/>
                  </a:cubicBezTo>
                  <a:lnTo>
                    <a:pt x="5360" y="6425"/>
                  </a:lnTo>
                  <a:cubicBezTo>
                    <a:pt x="5360" y="6456"/>
                    <a:pt x="5338" y="6488"/>
                    <a:pt x="5307" y="6499"/>
                  </a:cubicBezTo>
                  <a:cubicBezTo>
                    <a:pt x="5295" y="6507"/>
                    <a:pt x="5283" y="6510"/>
                    <a:pt x="5271" y="6510"/>
                  </a:cubicBezTo>
                  <a:cubicBezTo>
                    <a:pt x="5253" y="6510"/>
                    <a:pt x="5236" y="6501"/>
                    <a:pt x="5223" y="6488"/>
                  </a:cubicBezTo>
                  <a:lnTo>
                    <a:pt x="4917" y="6182"/>
                  </a:lnTo>
                  <a:cubicBezTo>
                    <a:pt x="4832" y="6098"/>
                    <a:pt x="4717" y="6045"/>
                    <a:pt x="4590" y="6045"/>
                  </a:cubicBezTo>
                  <a:lnTo>
                    <a:pt x="4126" y="6045"/>
                  </a:lnTo>
                  <a:cubicBezTo>
                    <a:pt x="3746" y="6045"/>
                    <a:pt x="3451" y="6351"/>
                    <a:pt x="3451" y="6720"/>
                  </a:cubicBezTo>
                  <a:cubicBezTo>
                    <a:pt x="3451" y="6815"/>
                    <a:pt x="3524" y="6889"/>
                    <a:pt x="3608" y="6889"/>
                  </a:cubicBezTo>
                  <a:cubicBezTo>
                    <a:pt x="3651" y="6889"/>
                    <a:pt x="3672" y="6910"/>
                    <a:pt x="3672" y="6931"/>
                  </a:cubicBezTo>
                  <a:cubicBezTo>
                    <a:pt x="3683" y="6953"/>
                    <a:pt x="3683" y="6984"/>
                    <a:pt x="3662" y="7005"/>
                  </a:cubicBezTo>
                  <a:lnTo>
                    <a:pt x="3250" y="7417"/>
                  </a:lnTo>
                  <a:cubicBezTo>
                    <a:pt x="3198" y="7469"/>
                    <a:pt x="3187" y="7543"/>
                    <a:pt x="3208" y="7607"/>
                  </a:cubicBezTo>
                  <a:cubicBezTo>
                    <a:pt x="3240" y="7670"/>
                    <a:pt x="3292" y="7701"/>
                    <a:pt x="3366" y="7701"/>
                  </a:cubicBezTo>
                  <a:cubicBezTo>
                    <a:pt x="3482" y="7701"/>
                    <a:pt x="3577" y="7807"/>
                    <a:pt x="3577" y="7923"/>
                  </a:cubicBezTo>
                  <a:cubicBezTo>
                    <a:pt x="3577" y="8018"/>
                    <a:pt x="3598" y="8113"/>
                    <a:pt x="3608" y="8144"/>
                  </a:cubicBezTo>
                  <a:cubicBezTo>
                    <a:pt x="3683" y="8313"/>
                    <a:pt x="3852" y="8418"/>
                    <a:pt x="4030" y="8418"/>
                  </a:cubicBezTo>
                  <a:lnTo>
                    <a:pt x="5392" y="8418"/>
                  </a:lnTo>
                  <a:cubicBezTo>
                    <a:pt x="5549" y="8418"/>
                    <a:pt x="5697" y="8472"/>
                    <a:pt x="5814" y="8587"/>
                  </a:cubicBezTo>
                  <a:cubicBezTo>
                    <a:pt x="6014" y="8767"/>
                    <a:pt x="6014" y="8915"/>
                    <a:pt x="6014" y="9241"/>
                  </a:cubicBezTo>
                  <a:cubicBezTo>
                    <a:pt x="6014" y="9252"/>
                    <a:pt x="6003" y="9262"/>
                    <a:pt x="6003" y="9283"/>
                  </a:cubicBezTo>
                  <a:cubicBezTo>
                    <a:pt x="5687" y="9569"/>
                    <a:pt x="5317" y="9790"/>
                    <a:pt x="4917" y="9937"/>
                  </a:cubicBezTo>
                  <a:cubicBezTo>
                    <a:pt x="4532" y="10076"/>
                    <a:pt x="4138" y="10149"/>
                    <a:pt x="3735" y="10149"/>
                  </a:cubicBezTo>
                  <a:cubicBezTo>
                    <a:pt x="3707" y="10149"/>
                    <a:pt x="3679" y="10149"/>
                    <a:pt x="3651" y="10148"/>
                  </a:cubicBezTo>
                  <a:lnTo>
                    <a:pt x="3651" y="10075"/>
                  </a:lnTo>
                  <a:cubicBezTo>
                    <a:pt x="3651" y="9916"/>
                    <a:pt x="3651" y="9843"/>
                    <a:pt x="3725" y="9790"/>
                  </a:cubicBezTo>
                  <a:cubicBezTo>
                    <a:pt x="4020" y="9600"/>
                    <a:pt x="4157" y="9358"/>
                    <a:pt x="4231" y="9189"/>
                  </a:cubicBezTo>
                  <a:cubicBezTo>
                    <a:pt x="4273" y="9083"/>
                    <a:pt x="4252" y="8957"/>
                    <a:pt x="4178" y="8872"/>
                  </a:cubicBezTo>
                  <a:cubicBezTo>
                    <a:pt x="4121" y="8787"/>
                    <a:pt x="4031" y="8744"/>
                    <a:pt x="3936" y="8744"/>
                  </a:cubicBezTo>
                  <a:cubicBezTo>
                    <a:pt x="3926" y="8744"/>
                    <a:pt x="3915" y="8745"/>
                    <a:pt x="3904" y="8746"/>
                  </a:cubicBezTo>
                  <a:cubicBezTo>
                    <a:pt x="3641" y="8746"/>
                    <a:pt x="3376" y="8650"/>
                    <a:pt x="3155" y="8472"/>
                  </a:cubicBezTo>
                  <a:cubicBezTo>
                    <a:pt x="2923" y="8282"/>
                    <a:pt x="2765" y="8029"/>
                    <a:pt x="2722" y="7733"/>
                  </a:cubicBezTo>
                  <a:lnTo>
                    <a:pt x="2586" y="7026"/>
                  </a:lnTo>
                  <a:cubicBezTo>
                    <a:pt x="2548" y="6819"/>
                    <a:pt x="2368" y="6671"/>
                    <a:pt x="2158" y="6671"/>
                  </a:cubicBezTo>
                  <a:cubicBezTo>
                    <a:pt x="2132" y="6671"/>
                    <a:pt x="2106" y="6674"/>
                    <a:pt x="2079" y="6678"/>
                  </a:cubicBezTo>
                  <a:cubicBezTo>
                    <a:pt x="1953" y="6699"/>
                    <a:pt x="1847" y="6773"/>
                    <a:pt x="1784" y="6878"/>
                  </a:cubicBezTo>
                  <a:cubicBezTo>
                    <a:pt x="1710" y="6995"/>
                    <a:pt x="1700" y="7131"/>
                    <a:pt x="1742" y="7258"/>
                  </a:cubicBezTo>
                  <a:lnTo>
                    <a:pt x="1942" y="7818"/>
                  </a:lnTo>
                  <a:cubicBezTo>
                    <a:pt x="1974" y="7902"/>
                    <a:pt x="1932" y="7986"/>
                    <a:pt x="1847" y="8018"/>
                  </a:cubicBezTo>
                  <a:cubicBezTo>
                    <a:pt x="1834" y="8021"/>
                    <a:pt x="1821" y="8023"/>
                    <a:pt x="1808" y="8023"/>
                  </a:cubicBezTo>
                  <a:cubicBezTo>
                    <a:pt x="1748" y="8023"/>
                    <a:pt x="1694" y="7985"/>
                    <a:pt x="1668" y="7933"/>
                  </a:cubicBezTo>
                  <a:lnTo>
                    <a:pt x="1414" y="7279"/>
                  </a:lnTo>
                  <a:cubicBezTo>
                    <a:pt x="1362" y="7142"/>
                    <a:pt x="1330" y="6995"/>
                    <a:pt x="1330" y="6847"/>
                  </a:cubicBezTo>
                  <a:lnTo>
                    <a:pt x="1330" y="6130"/>
                  </a:lnTo>
                  <a:cubicBezTo>
                    <a:pt x="1330" y="5750"/>
                    <a:pt x="1024" y="5444"/>
                    <a:pt x="645" y="5444"/>
                  </a:cubicBezTo>
                  <a:lnTo>
                    <a:pt x="592" y="5444"/>
                  </a:lnTo>
                  <a:cubicBezTo>
                    <a:pt x="919" y="4663"/>
                    <a:pt x="1520" y="4030"/>
                    <a:pt x="2290" y="3661"/>
                  </a:cubicBezTo>
                  <a:cubicBezTo>
                    <a:pt x="2617" y="4136"/>
                    <a:pt x="3155" y="4421"/>
                    <a:pt x="3746" y="4421"/>
                  </a:cubicBezTo>
                  <a:cubicBezTo>
                    <a:pt x="4326" y="4421"/>
                    <a:pt x="4864" y="4136"/>
                    <a:pt x="5191" y="3661"/>
                  </a:cubicBezTo>
                  <a:close/>
                  <a:moveTo>
                    <a:pt x="3746" y="1"/>
                  </a:moveTo>
                  <a:cubicBezTo>
                    <a:pt x="3630" y="1"/>
                    <a:pt x="3524" y="43"/>
                    <a:pt x="3451" y="127"/>
                  </a:cubicBezTo>
                  <a:cubicBezTo>
                    <a:pt x="3250" y="328"/>
                    <a:pt x="2849" y="750"/>
                    <a:pt x="2522" y="1256"/>
                  </a:cubicBezTo>
                  <a:cubicBezTo>
                    <a:pt x="2469" y="1341"/>
                    <a:pt x="2490" y="1446"/>
                    <a:pt x="2565" y="1488"/>
                  </a:cubicBezTo>
                  <a:cubicBezTo>
                    <a:pt x="2591" y="1508"/>
                    <a:pt x="2618" y="1515"/>
                    <a:pt x="2645" y="1515"/>
                  </a:cubicBezTo>
                  <a:cubicBezTo>
                    <a:pt x="2661" y="1515"/>
                    <a:pt x="2676" y="1513"/>
                    <a:pt x="2691" y="1509"/>
                  </a:cubicBezTo>
                  <a:cubicBezTo>
                    <a:pt x="2733" y="1509"/>
                    <a:pt x="2776" y="1477"/>
                    <a:pt x="2797" y="1446"/>
                  </a:cubicBezTo>
                  <a:cubicBezTo>
                    <a:pt x="3113" y="950"/>
                    <a:pt x="3493" y="560"/>
                    <a:pt x="3683" y="359"/>
                  </a:cubicBezTo>
                  <a:cubicBezTo>
                    <a:pt x="3704" y="349"/>
                    <a:pt x="3725" y="338"/>
                    <a:pt x="3746" y="338"/>
                  </a:cubicBezTo>
                  <a:cubicBezTo>
                    <a:pt x="3767" y="338"/>
                    <a:pt x="3788" y="349"/>
                    <a:pt x="3798" y="359"/>
                  </a:cubicBezTo>
                  <a:lnTo>
                    <a:pt x="3809" y="370"/>
                  </a:lnTo>
                  <a:cubicBezTo>
                    <a:pt x="4126" y="687"/>
                    <a:pt x="5160" y="1784"/>
                    <a:pt x="5160" y="2691"/>
                  </a:cubicBezTo>
                  <a:cubicBezTo>
                    <a:pt x="5160" y="3460"/>
                    <a:pt x="4527" y="4083"/>
                    <a:pt x="3746" y="4083"/>
                  </a:cubicBezTo>
                  <a:cubicBezTo>
                    <a:pt x="2954" y="4083"/>
                    <a:pt x="2333" y="3471"/>
                    <a:pt x="2333" y="2691"/>
                  </a:cubicBezTo>
                  <a:cubicBezTo>
                    <a:pt x="2333" y="2469"/>
                    <a:pt x="2396" y="2227"/>
                    <a:pt x="2511" y="1952"/>
                  </a:cubicBezTo>
                  <a:cubicBezTo>
                    <a:pt x="2554" y="1868"/>
                    <a:pt x="2511" y="1773"/>
                    <a:pt x="2427" y="1730"/>
                  </a:cubicBezTo>
                  <a:cubicBezTo>
                    <a:pt x="2406" y="1723"/>
                    <a:pt x="2383" y="1719"/>
                    <a:pt x="2362" y="1719"/>
                  </a:cubicBezTo>
                  <a:cubicBezTo>
                    <a:pt x="2298" y="1719"/>
                    <a:pt x="2237" y="1752"/>
                    <a:pt x="2206" y="1815"/>
                  </a:cubicBezTo>
                  <a:cubicBezTo>
                    <a:pt x="2068" y="2131"/>
                    <a:pt x="1995" y="2427"/>
                    <a:pt x="1995" y="2691"/>
                  </a:cubicBezTo>
                  <a:cubicBezTo>
                    <a:pt x="1995" y="2923"/>
                    <a:pt x="2037" y="3155"/>
                    <a:pt x="2132" y="3366"/>
                  </a:cubicBezTo>
                  <a:cubicBezTo>
                    <a:pt x="1499" y="3671"/>
                    <a:pt x="971" y="4147"/>
                    <a:pt x="592" y="4726"/>
                  </a:cubicBezTo>
                  <a:cubicBezTo>
                    <a:pt x="212" y="5328"/>
                    <a:pt x="1" y="6024"/>
                    <a:pt x="1" y="6742"/>
                  </a:cubicBezTo>
                  <a:cubicBezTo>
                    <a:pt x="1" y="7691"/>
                    <a:pt x="359" y="8598"/>
                    <a:pt x="1014" y="9294"/>
                  </a:cubicBezTo>
                  <a:cubicBezTo>
                    <a:pt x="1362" y="9674"/>
                    <a:pt x="1784" y="9969"/>
                    <a:pt x="2248" y="10169"/>
                  </a:cubicBezTo>
                  <a:cubicBezTo>
                    <a:pt x="2722" y="10380"/>
                    <a:pt x="3229" y="10486"/>
                    <a:pt x="3746" y="10486"/>
                  </a:cubicBezTo>
                  <a:cubicBezTo>
                    <a:pt x="4389" y="10486"/>
                    <a:pt x="5033" y="10307"/>
                    <a:pt x="5592" y="9991"/>
                  </a:cubicBezTo>
                  <a:cubicBezTo>
                    <a:pt x="6151" y="9674"/>
                    <a:pt x="6615" y="9210"/>
                    <a:pt x="6953" y="8661"/>
                  </a:cubicBezTo>
                  <a:cubicBezTo>
                    <a:pt x="6995" y="8577"/>
                    <a:pt x="6974" y="8482"/>
                    <a:pt x="6890" y="8429"/>
                  </a:cubicBezTo>
                  <a:cubicBezTo>
                    <a:pt x="6865" y="8415"/>
                    <a:pt x="6837" y="8408"/>
                    <a:pt x="6808" y="8408"/>
                  </a:cubicBezTo>
                  <a:cubicBezTo>
                    <a:pt x="6752" y="8408"/>
                    <a:pt x="6696" y="8436"/>
                    <a:pt x="6668" y="8493"/>
                  </a:cubicBezTo>
                  <a:cubicBezTo>
                    <a:pt x="6573" y="8650"/>
                    <a:pt x="6457" y="8798"/>
                    <a:pt x="6341" y="8946"/>
                  </a:cubicBezTo>
                  <a:cubicBezTo>
                    <a:pt x="6320" y="8725"/>
                    <a:pt x="6257" y="8545"/>
                    <a:pt x="6046" y="8345"/>
                  </a:cubicBezTo>
                  <a:cubicBezTo>
                    <a:pt x="5866" y="8176"/>
                    <a:pt x="5634" y="8081"/>
                    <a:pt x="5392" y="8081"/>
                  </a:cubicBezTo>
                  <a:lnTo>
                    <a:pt x="4030" y="8081"/>
                  </a:lnTo>
                  <a:cubicBezTo>
                    <a:pt x="3988" y="8081"/>
                    <a:pt x="3946" y="8060"/>
                    <a:pt x="3925" y="8018"/>
                  </a:cubicBezTo>
                  <a:cubicBezTo>
                    <a:pt x="3915" y="7986"/>
                    <a:pt x="3915" y="7954"/>
                    <a:pt x="3915" y="7923"/>
                  </a:cubicBezTo>
                  <a:cubicBezTo>
                    <a:pt x="3915" y="7733"/>
                    <a:pt x="3819" y="7574"/>
                    <a:pt x="3672" y="7469"/>
                  </a:cubicBezTo>
                  <a:lnTo>
                    <a:pt x="3894" y="7237"/>
                  </a:lnTo>
                  <a:cubicBezTo>
                    <a:pt x="3988" y="7142"/>
                    <a:pt x="4030" y="7016"/>
                    <a:pt x="4009" y="6889"/>
                  </a:cubicBezTo>
                  <a:cubicBezTo>
                    <a:pt x="3988" y="6763"/>
                    <a:pt x="3915" y="6657"/>
                    <a:pt x="3798" y="6604"/>
                  </a:cubicBezTo>
                  <a:cubicBezTo>
                    <a:pt x="3852" y="6467"/>
                    <a:pt x="3978" y="6383"/>
                    <a:pt x="4126" y="6383"/>
                  </a:cubicBezTo>
                  <a:lnTo>
                    <a:pt x="4590" y="6383"/>
                  </a:lnTo>
                  <a:cubicBezTo>
                    <a:pt x="4621" y="6383"/>
                    <a:pt x="4653" y="6393"/>
                    <a:pt x="4684" y="6414"/>
                  </a:cubicBezTo>
                  <a:lnTo>
                    <a:pt x="4980" y="6720"/>
                  </a:lnTo>
                  <a:cubicBezTo>
                    <a:pt x="5067" y="6800"/>
                    <a:pt x="5173" y="6844"/>
                    <a:pt x="5282" y="6844"/>
                  </a:cubicBezTo>
                  <a:cubicBezTo>
                    <a:pt x="5333" y="6844"/>
                    <a:pt x="5384" y="6835"/>
                    <a:pt x="5434" y="6815"/>
                  </a:cubicBezTo>
                  <a:cubicBezTo>
                    <a:pt x="5603" y="6742"/>
                    <a:pt x="5697" y="6594"/>
                    <a:pt x="5697" y="6425"/>
                  </a:cubicBezTo>
                  <a:lnTo>
                    <a:pt x="5697" y="5961"/>
                  </a:lnTo>
                  <a:cubicBezTo>
                    <a:pt x="5697" y="5855"/>
                    <a:pt x="5782" y="5771"/>
                    <a:pt x="5877" y="5771"/>
                  </a:cubicBezTo>
                  <a:cubicBezTo>
                    <a:pt x="6182" y="5771"/>
                    <a:pt x="6510" y="5497"/>
                    <a:pt x="6510" y="5096"/>
                  </a:cubicBezTo>
                  <a:lnTo>
                    <a:pt x="6510" y="4758"/>
                  </a:lnTo>
                  <a:cubicBezTo>
                    <a:pt x="6826" y="5201"/>
                    <a:pt x="7037" y="5729"/>
                    <a:pt x="7111" y="6266"/>
                  </a:cubicBezTo>
                  <a:cubicBezTo>
                    <a:pt x="7195" y="6836"/>
                    <a:pt x="7132" y="7427"/>
                    <a:pt x="6921" y="7965"/>
                  </a:cubicBezTo>
                  <a:cubicBezTo>
                    <a:pt x="6900" y="8007"/>
                    <a:pt x="6900" y="8050"/>
                    <a:pt x="6921" y="8092"/>
                  </a:cubicBezTo>
                  <a:cubicBezTo>
                    <a:pt x="6942" y="8134"/>
                    <a:pt x="6974" y="8165"/>
                    <a:pt x="7016" y="8186"/>
                  </a:cubicBezTo>
                  <a:cubicBezTo>
                    <a:pt x="7035" y="8193"/>
                    <a:pt x="7054" y="8197"/>
                    <a:pt x="7073" y="8197"/>
                  </a:cubicBezTo>
                  <a:cubicBezTo>
                    <a:pt x="7140" y="8197"/>
                    <a:pt x="7202" y="8155"/>
                    <a:pt x="7227" y="8081"/>
                  </a:cubicBezTo>
                  <a:cubicBezTo>
                    <a:pt x="7575" y="7216"/>
                    <a:pt x="7565" y="6245"/>
                    <a:pt x="7216" y="5370"/>
                  </a:cubicBezTo>
                  <a:cubicBezTo>
                    <a:pt x="6868" y="4484"/>
                    <a:pt x="6203" y="3777"/>
                    <a:pt x="5349" y="3366"/>
                  </a:cubicBezTo>
                  <a:cubicBezTo>
                    <a:pt x="5444" y="3155"/>
                    <a:pt x="5486" y="2923"/>
                    <a:pt x="5486" y="2691"/>
                  </a:cubicBezTo>
                  <a:cubicBezTo>
                    <a:pt x="5486" y="1678"/>
                    <a:pt x="4484" y="570"/>
                    <a:pt x="4041" y="138"/>
                  </a:cubicBezTo>
                  <a:lnTo>
                    <a:pt x="4030" y="117"/>
                  </a:lnTo>
                  <a:cubicBezTo>
                    <a:pt x="3957" y="43"/>
                    <a:pt x="3852" y="1"/>
                    <a:pt x="374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8065507" y="133881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1"/>
                  </a:moveTo>
                  <a:cubicBezTo>
                    <a:pt x="75" y="1"/>
                    <a:pt x="0" y="8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5" y="580"/>
                    <a:pt x="169" y="580"/>
                  </a:cubicBezTo>
                  <a:cubicBezTo>
                    <a:pt x="265" y="580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85"/>
                    <a:pt x="265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8106557" y="1343322"/>
              <a:ext cx="47600" cy="51634"/>
            </a:xfrm>
            <a:custGeom>
              <a:avLst/>
              <a:gdLst/>
              <a:ahLst/>
              <a:cxnLst/>
              <a:rect l="l" t="t" r="r" b="b"/>
              <a:pathLst>
                <a:path w="1003" h="1088" extrusionOk="0">
                  <a:moveTo>
                    <a:pt x="497" y="338"/>
                  </a:moveTo>
                  <a:cubicBezTo>
                    <a:pt x="591" y="338"/>
                    <a:pt x="665" y="433"/>
                    <a:pt x="665" y="539"/>
                  </a:cubicBezTo>
                  <a:cubicBezTo>
                    <a:pt x="665" y="654"/>
                    <a:pt x="591" y="750"/>
                    <a:pt x="497" y="750"/>
                  </a:cubicBezTo>
                  <a:cubicBezTo>
                    <a:pt x="412" y="750"/>
                    <a:pt x="338" y="654"/>
                    <a:pt x="338" y="539"/>
                  </a:cubicBezTo>
                  <a:cubicBezTo>
                    <a:pt x="338" y="433"/>
                    <a:pt x="412" y="338"/>
                    <a:pt x="497" y="338"/>
                  </a:cubicBezTo>
                  <a:close/>
                  <a:moveTo>
                    <a:pt x="497" y="0"/>
                  </a:moveTo>
                  <a:cubicBezTo>
                    <a:pt x="222" y="0"/>
                    <a:pt x="0" y="243"/>
                    <a:pt x="0" y="539"/>
                  </a:cubicBezTo>
                  <a:cubicBezTo>
                    <a:pt x="0" y="844"/>
                    <a:pt x="222" y="1087"/>
                    <a:pt x="497" y="1087"/>
                  </a:cubicBezTo>
                  <a:cubicBezTo>
                    <a:pt x="781" y="1087"/>
                    <a:pt x="1003" y="844"/>
                    <a:pt x="1003" y="539"/>
                  </a:cubicBezTo>
                  <a:cubicBezTo>
                    <a:pt x="1003" y="243"/>
                    <a:pt x="781" y="0"/>
                    <a:pt x="497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8179167" y="133881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1"/>
                  </a:moveTo>
                  <a:cubicBezTo>
                    <a:pt x="74" y="1"/>
                    <a:pt x="0" y="8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4" y="580"/>
                    <a:pt x="169" y="580"/>
                  </a:cubicBezTo>
                  <a:cubicBezTo>
                    <a:pt x="264" y="580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8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33"/>
          <p:cNvSpPr/>
          <p:nvPr/>
        </p:nvSpPr>
        <p:spPr>
          <a:xfrm rot="1704903">
            <a:off x="480737" y="4099873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517D13-B632-28A0-892C-04EED8A1E2F9}"/>
              </a:ext>
            </a:extLst>
          </p:cNvPr>
          <p:cNvSpPr txBox="1"/>
          <p:nvPr/>
        </p:nvSpPr>
        <p:spPr>
          <a:xfrm>
            <a:off x="906779" y="207228"/>
            <a:ext cx="6233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 Hình 45.2 a) Các lực tác dụng lên hộp bút nằm yên trên mặt bàn, gồm: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+ Lực hút của Trái Đất (trọng lực)  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+ Lực đẩy của bàn  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5F7CAAB-5CFF-1CD7-008A-09CD2458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97" y="1530667"/>
            <a:ext cx="56483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5DBD706-C77E-2952-6A04-04FA0B6E0242}"/>
              </a:ext>
            </a:extLst>
          </p:cNvPr>
          <p:cNvSpPr txBox="1"/>
          <p:nvPr/>
        </p:nvSpPr>
        <p:spPr>
          <a:xfrm>
            <a:off x="822960" y="349798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- Hình 45.2 b) Lực tác dụng lên hộp bút đang rơi là: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+ Lực hút của Trái Đất (trọng lực)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cs typeface="Arial"/>
                <a:sym typeface="Arial"/>
              </a:rPr>
              <a:t>+ Lực cản của không khí 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7030F56-D1B8-CB48-09F3-86664F8B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1667162"/>
            <a:ext cx="5181600" cy="31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5"/>
          <p:cNvSpPr/>
          <p:nvPr/>
        </p:nvSpPr>
        <p:spPr>
          <a:xfrm flipH="1">
            <a:off x="7849474" y="1495038"/>
            <a:ext cx="795157" cy="728599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5"/>
          <p:cNvSpPr/>
          <p:nvPr/>
        </p:nvSpPr>
        <p:spPr>
          <a:xfrm rot="1704956">
            <a:off x="7859510" y="1286654"/>
            <a:ext cx="237280" cy="217419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5"/>
          <p:cNvSpPr/>
          <p:nvPr/>
        </p:nvSpPr>
        <p:spPr>
          <a:xfrm>
            <a:off x="148753" y="3960863"/>
            <a:ext cx="1035454" cy="94878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5"/>
          <p:cNvSpPr/>
          <p:nvPr/>
        </p:nvSpPr>
        <p:spPr>
          <a:xfrm rot="1705160">
            <a:off x="1337077" y="4212666"/>
            <a:ext cx="308986" cy="283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Nội dung chính</a:t>
            </a:r>
            <a:endParaRPr dirty="0"/>
          </a:p>
        </p:txBody>
      </p:sp>
      <p:sp>
        <p:nvSpPr>
          <p:cNvPr id="461" name="Google Shape;461;p35"/>
          <p:cNvSpPr txBox="1">
            <a:spLocks noGrp="1"/>
          </p:cNvSpPr>
          <p:nvPr>
            <p:ph type="subTitle" idx="1"/>
          </p:nvPr>
        </p:nvSpPr>
        <p:spPr>
          <a:xfrm>
            <a:off x="977904" y="2160776"/>
            <a:ext cx="2632500" cy="912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Lực cản của nước</a:t>
            </a:r>
            <a:endParaRPr sz="3200" dirty="0"/>
          </a:p>
        </p:txBody>
      </p:sp>
      <p:sp>
        <p:nvSpPr>
          <p:cNvPr id="463" name="Google Shape;463;p35"/>
          <p:cNvSpPr txBox="1">
            <a:spLocks noGrp="1"/>
          </p:cNvSpPr>
          <p:nvPr>
            <p:ph type="title" idx="3"/>
          </p:nvPr>
        </p:nvSpPr>
        <p:spPr>
          <a:xfrm>
            <a:off x="1837854" y="1105676"/>
            <a:ext cx="912600" cy="6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64" name="Google Shape;464;p35"/>
          <p:cNvSpPr txBox="1">
            <a:spLocks noGrp="1"/>
          </p:cNvSpPr>
          <p:nvPr>
            <p:ph type="subTitle" idx="4"/>
          </p:nvPr>
        </p:nvSpPr>
        <p:spPr>
          <a:xfrm>
            <a:off x="4236683" y="2680032"/>
            <a:ext cx="4446011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Lực cản của nước phụ thuộc yếu tố nào</a:t>
            </a:r>
            <a:endParaRPr sz="3200" dirty="0"/>
          </a:p>
        </p:txBody>
      </p:sp>
      <p:sp>
        <p:nvSpPr>
          <p:cNvPr id="466" name="Google Shape;466;p35"/>
          <p:cNvSpPr txBox="1">
            <a:spLocks noGrp="1"/>
          </p:cNvSpPr>
          <p:nvPr>
            <p:ph type="title" idx="6"/>
          </p:nvPr>
        </p:nvSpPr>
        <p:spPr>
          <a:xfrm>
            <a:off x="5716763" y="1168525"/>
            <a:ext cx="912600" cy="6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473" name="Google Shape;473;p35"/>
          <p:cNvGrpSpPr/>
          <p:nvPr/>
        </p:nvGrpSpPr>
        <p:grpSpPr>
          <a:xfrm rot="584865">
            <a:off x="981943" y="517047"/>
            <a:ext cx="419545" cy="569691"/>
            <a:chOff x="800583" y="1095025"/>
            <a:chExt cx="419572" cy="569727"/>
          </a:xfrm>
        </p:grpSpPr>
        <p:sp>
          <p:nvSpPr>
            <p:cNvPr id="474" name="Google Shape;474;p35"/>
            <p:cNvSpPr/>
            <p:nvPr/>
          </p:nvSpPr>
          <p:spPr>
            <a:xfrm>
              <a:off x="800583" y="1095025"/>
              <a:ext cx="419572" cy="569727"/>
            </a:xfrm>
            <a:custGeom>
              <a:avLst/>
              <a:gdLst/>
              <a:ahLst/>
              <a:cxnLst/>
              <a:rect l="l" t="t" r="r" b="b"/>
              <a:pathLst>
                <a:path w="8841" h="12005" extrusionOk="0">
                  <a:moveTo>
                    <a:pt x="4051" y="0"/>
                  </a:moveTo>
                  <a:cubicBezTo>
                    <a:pt x="3566" y="0"/>
                    <a:pt x="3102" y="222"/>
                    <a:pt x="2764" y="612"/>
                  </a:cubicBezTo>
                  <a:cubicBezTo>
                    <a:pt x="2490" y="623"/>
                    <a:pt x="2227" y="696"/>
                    <a:pt x="1995" y="844"/>
                  </a:cubicBezTo>
                  <a:cubicBezTo>
                    <a:pt x="1552" y="1118"/>
                    <a:pt x="1288" y="1593"/>
                    <a:pt x="1288" y="2121"/>
                  </a:cubicBezTo>
                  <a:cubicBezTo>
                    <a:pt x="1288" y="2289"/>
                    <a:pt x="1309" y="2447"/>
                    <a:pt x="1362" y="2595"/>
                  </a:cubicBezTo>
                  <a:cubicBezTo>
                    <a:pt x="1056" y="2901"/>
                    <a:pt x="813" y="3260"/>
                    <a:pt x="624" y="3650"/>
                  </a:cubicBezTo>
                  <a:cubicBezTo>
                    <a:pt x="423" y="4072"/>
                    <a:pt x="307" y="4515"/>
                    <a:pt x="275" y="4979"/>
                  </a:cubicBezTo>
                  <a:cubicBezTo>
                    <a:pt x="233" y="5517"/>
                    <a:pt x="307" y="6045"/>
                    <a:pt x="486" y="6540"/>
                  </a:cubicBezTo>
                  <a:cubicBezTo>
                    <a:pt x="581" y="6804"/>
                    <a:pt x="697" y="7058"/>
                    <a:pt x="845" y="7290"/>
                  </a:cubicBezTo>
                  <a:cubicBezTo>
                    <a:pt x="465" y="7690"/>
                    <a:pt x="265" y="8218"/>
                    <a:pt x="265" y="8766"/>
                  </a:cubicBezTo>
                  <a:lnTo>
                    <a:pt x="265" y="9536"/>
                  </a:lnTo>
                  <a:cubicBezTo>
                    <a:pt x="148" y="9726"/>
                    <a:pt x="75" y="9927"/>
                    <a:pt x="33" y="10148"/>
                  </a:cubicBezTo>
                  <a:cubicBezTo>
                    <a:pt x="1" y="10349"/>
                    <a:pt x="33" y="10570"/>
                    <a:pt x="138" y="10750"/>
                  </a:cubicBezTo>
                  <a:cubicBezTo>
                    <a:pt x="106" y="10961"/>
                    <a:pt x="148" y="11182"/>
                    <a:pt x="254" y="11361"/>
                  </a:cubicBezTo>
                  <a:cubicBezTo>
                    <a:pt x="328" y="11498"/>
                    <a:pt x="423" y="11615"/>
                    <a:pt x="528" y="11730"/>
                  </a:cubicBezTo>
                  <a:cubicBezTo>
                    <a:pt x="708" y="11899"/>
                    <a:pt x="940" y="12004"/>
                    <a:pt x="1193" y="12004"/>
                  </a:cubicBezTo>
                  <a:lnTo>
                    <a:pt x="4020" y="12004"/>
                  </a:lnTo>
                  <a:cubicBezTo>
                    <a:pt x="4273" y="12004"/>
                    <a:pt x="4505" y="11899"/>
                    <a:pt x="4684" y="11720"/>
                  </a:cubicBezTo>
                  <a:cubicBezTo>
                    <a:pt x="4970" y="11425"/>
                    <a:pt x="5138" y="11066"/>
                    <a:pt x="5191" y="10665"/>
                  </a:cubicBezTo>
                  <a:cubicBezTo>
                    <a:pt x="5191" y="10591"/>
                    <a:pt x="5202" y="10528"/>
                    <a:pt x="5202" y="10454"/>
                  </a:cubicBezTo>
                  <a:cubicBezTo>
                    <a:pt x="6372" y="10011"/>
                    <a:pt x="7417" y="9262"/>
                    <a:pt x="8240" y="8312"/>
                  </a:cubicBezTo>
                  <a:cubicBezTo>
                    <a:pt x="8841" y="7616"/>
                    <a:pt x="8767" y="6561"/>
                    <a:pt x="8071" y="5960"/>
                  </a:cubicBezTo>
                  <a:cubicBezTo>
                    <a:pt x="7987" y="5886"/>
                    <a:pt x="7891" y="5823"/>
                    <a:pt x="7797" y="5771"/>
                  </a:cubicBezTo>
                  <a:cubicBezTo>
                    <a:pt x="7828" y="5591"/>
                    <a:pt x="7839" y="5401"/>
                    <a:pt x="7839" y="5211"/>
                  </a:cubicBezTo>
                  <a:cubicBezTo>
                    <a:pt x="7828" y="4716"/>
                    <a:pt x="7722" y="4230"/>
                    <a:pt x="7522" y="3766"/>
                  </a:cubicBezTo>
                  <a:cubicBezTo>
                    <a:pt x="7469" y="3650"/>
                    <a:pt x="7396" y="3534"/>
                    <a:pt x="7300" y="3450"/>
                  </a:cubicBezTo>
                  <a:cubicBezTo>
                    <a:pt x="7269" y="3323"/>
                    <a:pt x="7216" y="3197"/>
                    <a:pt x="7143" y="3091"/>
                  </a:cubicBezTo>
                  <a:cubicBezTo>
                    <a:pt x="7037" y="2933"/>
                    <a:pt x="6911" y="2775"/>
                    <a:pt x="6773" y="2637"/>
                  </a:cubicBezTo>
                  <a:cubicBezTo>
                    <a:pt x="7016" y="2100"/>
                    <a:pt x="6921" y="1477"/>
                    <a:pt x="6531" y="1024"/>
                  </a:cubicBezTo>
                  <a:cubicBezTo>
                    <a:pt x="6240" y="695"/>
                    <a:pt x="5833" y="509"/>
                    <a:pt x="5405" y="509"/>
                  </a:cubicBezTo>
                  <a:cubicBezTo>
                    <a:pt x="5351" y="509"/>
                    <a:pt x="5298" y="511"/>
                    <a:pt x="5244" y="517"/>
                  </a:cubicBezTo>
                  <a:cubicBezTo>
                    <a:pt x="4916" y="180"/>
                    <a:pt x="4494" y="0"/>
                    <a:pt x="4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949789" y="1139065"/>
              <a:ext cx="86135" cy="57091"/>
            </a:xfrm>
            <a:custGeom>
              <a:avLst/>
              <a:gdLst/>
              <a:ahLst/>
              <a:cxnLst/>
              <a:rect l="l" t="t" r="r" b="b"/>
              <a:pathLst>
                <a:path w="1815" h="1203" extrusionOk="0">
                  <a:moveTo>
                    <a:pt x="907" y="0"/>
                  </a:moveTo>
                  <a:cubicBezTo>
                    <a:pt x="412" y="0"/>
                    <a:pt x="0" y="539"/>
                    <a:pt x="0" y="1203"/>
                  </a:cubicBezTo>
                  <a:lnTo>
                    <a:pt x="1815" y="1203"/>
                  </a:lnTo>
                  <a:cubicBezTo>
                    <a:pt x="1815" y="539"/>
                    <a:pt x="1404" y="0"/>
                    <a:pt x="907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989843" y="1163079"/>
              <a:ext cx="94156" cy="78685"/>
            </a:xfrm>
            <a:custGeom>
              <a:avLst/>
              <a:gdLst/>
              <a:ahLst/>
              <a:cxnLst/>
              <a:rect l="l" t="t" r="r" b="b"/>
              <a:pathLst>
                <a:path w="1984" h="1658" extrusionOk="0">
                  <a:moveTo>
                    <a:pt x="1446" y="1"/>
                  </a:moveTo>
                  <a:cubicBezTo>
                    <a:pt x="1340" y="1"/>
                    <a:pt x="1235" y="22"/>
                    <a:pt x="1150" y="64"/>
                  </a:cubicBezTo>
                  <a:lnTo>
                    <a:pt x="0" y="623"/>
                  </a:lnTo>
                  <a:lnTo>
                    <a:pt x="0" y="1657"/>
                  </a:lnTo>
                  <a:lnTo>
                    <a:pt x="1910" y="1657"/>
                  </a:lnTo>
                  <a:cubicBezTo>
                    <a:pt x="1741" y="1477"/>
                    <a:pt x="1751" y="1109"/>
                    <a:pt x="1889" y="908"/>
                  </a:cubicBezTo>
                  <a:cubicBezTo>
                    <a:pt x="1952" y="813"/>
                    <a:pt x="1983" y="697"/>
                    <a:pt x="1983" y="570"/>
                  </a:cubicBezTo>
                  <a:cubicBezTo>
                    <a:pt x="1983" y="275"/>
                    <a:pt x="1741" y="22"/>
                    <a:pt x="1446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915714" y="1192645"/>
              <a:ext cx="212847" cy="258833"/>
            </a:xfrm>
            <a:custGeom>
              <a:avLst/>
              <a:gdLst/>
              <a:ahLst/>
              <a:cxnLst/>
              <a:rect l="l" t="t" r="r" b="b"/>
              <a:pathLst>
                <a:path w="4485" h="5454" extrusionOk="0">
                  <a:moveTo>
                    <a:pt x="1562" y="0"/>
                  </a:moveTo>
                  <a:lnTo>
                    <a:pt x="1" y="812"/>
                  </a:lnTo>
                  <a:lnTo>
                    <a:pt x="1" y="5454"/>
                  </a:lnTo>
                  <a:lnTo>
                    <a:pt x="3334" y="5454"/>
                  </a:lnTo>
                  <a:lnTo>
                    <a:pt x="4147" y="4547"/>
                  </a:lnTo>
                  <a:cubicBezTo>
                    <a:pt x="4358" y="4146"/>
                    <a:pt x="4485" y="3692"/>
                    <a:pt x="4485" y="3207"/>
                  </a:cubicBezTo>
                  <a:cubicBezTo>
                    <a:pt x="4485" y="2553"/>
                    <a:pt x="4263" y="1952"/>
                    <a:pt x="3894" y="1466"/>
                  </a:cubicBezTo>
                  <a:cubicBezTo>
                    <a:pt x="3767" y="1308"/>
                    <a:pt x="3630" y="1161"/>
                    <a:pt x="3472" y="1034"/>
                  </a:cubicBezTo>
                  <a:cubicBezTo>
                    <a:pt x="3292" y="876"/>
                    <a:pt x="3092" y="739"/>
                    <a:pt x="2870" y="633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56203" y="1167967"/>
              <a:ext cx="256318" cy="312555"/>
            </a:xfrm>
            <a:custGeom>
              <a:avLst/>
              <a:gdLst/>
              <a:ahLst/>
              <a:cxnLst/>
              <a:rect l="l" t="t" r="r" b="b"/>
              <a:pathLst>
                <a:path w="5401" h="6586" extrusionOk="0">
                  <a:moveTo>
                    <a:pt x="1635" y="1"/>
                  </a:moveTo>
                  <a:cubicBezTo>
                    <a:pt x="1618" y="1"/>
                    <a:pt x="1600" y="1"/>
                    <a:pt x="1582" y="3"/>
                  </a:cubicBezTo>
                  <a:cubicBezTo>
                    <a:pt x="1287" y="24"/>
                    <a:pt x="1044" y="267"/>
                    <a:pt x="1044" y="573"/>
                  </a:cubicBezTo>
                  <a:cubicBezTo>
                    <a:pt x="1034" y="699"/>
                    <a:pt x="1076" y="816"/>
                    <a:pt x="1139" y="910"/>
                  </a:cubicBezTo>
                  <a:cubicBezTo>
                    <a:pt x="1276" y="1111"/>
                    <a:pt x="1245" y="1374"/>
                    <a:pt x="1055" y="1522"/>
                  </a:cubicBezTo>
                  <a:cubicBezTo>
                    <a:pt x="411" y="2061"/>
                    <a:pt x="0" y="2872"/>
                    <a:pt x="21" y="3780"/>
                  </a:cubicBezTo>
                  <a:cubicBezTo>
                    <a:pt x="42" y="5328"/>
                    <a:pt x="1318" y="6586"/>
                    <a:pt x="2873" y="6586"/>
                  </a:cubicBezTo>
                  <a:cubicBezTo>
                    <a:pt x="2886" y="6586"/>
                    <a:pt x="2899" y="6586"/>
                    <a:pt x="2911" y="6586"/>
                  </a:cubicBezTo>
                  <a:cubicBezTo>
                    <a:pt x="3998" y="6575"/>
                    <a:pt x="4926" y="5964"/>
                    <a:pt x="5401" y="5067"/>
                  </a:cubicBezTo>
                  <a:lnTo>
                    <a:pt x="5401" y="5067"/>
                  </a:lnTo>
                  <a:cubicBezTo>
                    <a:pt x="4950" y="5389"/>
                    <a:pt x="4418" y="5552"/>
                    <a:pt x="3882" y="5552"/>
                  </a:cubicBezTo>
                  <a:cubicBezTo>
                    <a:pt x="3453" y="5552"/>
                    <a:pt x="3021" y="5447"/>
                    <a:pt x="2626" y="5235"/>
                  </a:cubicBezTo>
                  <a:cubicBezTo>
                    <a:pt x="1751" y="4750"/>
                    <a:pt x="1213" y="3822"/>
                    <a:pt x="1255" y="2820"/>
                  </a:cubicBezTo>
                  <a:cubicBezTo>
                    <a:pt x="1297" y="1817"/>
                    <a:pt x="1920" y="952"/>
                    <a:pt x="2816" y="520"/>
                  </a:cubicBezTo>
                  <a:lnTo>
                    <a:pt x="1878" y="56"/>
                  </a:lnTo>
                  <a:cubicBezTo>
                    <a:pt x="1807" y="21"/>
                    <a:pt x="1722" y="1"/>
                    <a:pt x="1635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57199" y="1402739"/>
              <a:ext cx="313884" cy="188928"/>
            </a:xfrm>
            <a:custGeom>
              <a:avLst/>
              <a:gdLst/>
              <a:ahLst/>
              <a:cxnLst/>
              <a:rect l="l" t="t" r="r" b="b"/>
              <a:pathLst>
                <a:path w="6614" h="3981" extrusionOk="0">
                  <a:moveTo>
                    <a:pt x="5788" y="0"/>
                  </a:moveTo>
                  <a:cubicBezTo>
                    <a:pt x="5580" y="0"/>
                    <a:pt x="5372" y="89"/>
                    <a:pt x="5221" y="257"/>
                  </a:cubicBezTo>
                  <a:lnTo>
                    <a:pt x="5221" y="267"/>
                  </a:lnTo>
                  <a:cubicBezTo>
                    <a:pt x="4799" y="752"/>
                    <a:pt x="4177" y="1027"/>
                    <a:pt x="3534" y="1027"/>
                  </a:cubicBezTo>
                  <a:lnTo>
                    <a:pt x="2827" y="1027"/>
                  </a:lnTo>
                  <a:lnTo>
                    <a:pt x="0" y="3369"/>
                  </a:lnTo>
                  <a:lnTo>
                    <a:pt x="1414" y="3980"/>
                  </a:lnTo>
                  <a:lnTo>
                    <a:pt x="2827" y="3369"/>
                  </a:lnTo>
                  <a:cubicBezTo>
                    <a:pt x="4188" y="3042"/>
                    <a:pt x="5422" y="2304"/>
                    <a:pt x="6350" y="1217"/>
                  </a:cubicBezTo>
                  <a:cubicBezTo>
                    <a:pt x="6614" y="911"/>
                    <a:pt x="6583" y="447"/>
                    <a:pt x="6266" y="183"/>
                  </a:cubicBezTo>
                  <a:cubicBezTo>
                    <a:pt x="6128" y="59"/>
                    <a:pt x="5958" y="0"/>
                    <a:pt x="5788" y="0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57199" y="1382664"/>
              <a:ext cx="156705" cy="179959"/>
            </a:xfrm>
            <a:custGeom>
              <a:avLst/>
              <a:gdLst/>
              <a:ahLst/>
              <a:cxnLst/>
              <a:rect l="l" t="t" r="r" b="b"/>
              <a:pathLst>
                <a:path w="3302" h="3792" extrusionOk="0">
                  <a:moveTo>
                    <a:pt x="2490" y="1"/>
                  </a:moveTo>
                  <a:cubicBezTo>
                    <a:pt x="2302" y="1"/>
                    <a:pt x="2117" y="71"/>
                    <a:pt x="1972" y="216"/>
                  </a:cubicBezTo>
                  <a:cubicBezTo>
                    <a:pt x="359" y="1829"/>
                    <a:pt x="739" y="1450"/>
                    <a:pt x="359" y="1819"/>
                  </a:cubicBezTo>
                  <a:cubicBezTo>
                    <a:pt x="127" y="2062"/>
                    <a:pt x="0" y="2378"/>
                    <a:pt x="0" y="2705"/>
                  </a:cubicBezTo>
                  <a:lnTo>
                    <a:pt x="0" y="3792"/>
                  </a:lnTo>
                  <a:lnTo>
                    <a:pt x="1329" y="3792"/>
                  </a:lnTo>
                  <a:cubicBezTo>
                    <a:pt x="1329" y="3233"/>
                    <a:pt x="1550" y="2727"/>
                    <a:pt x="1909" y="2368"/>
                  </a:cubicBezTo>
                  <a:lnTo>
                    <a:pt x="2827" y="1450"/>
                  </a:lnTo>
                  <a:lnTo>
                    <a:pt x="3006" y="1271"/>
                  </a:lnTo>
                  <a:cubicBezTo>
                    <a:pt x="3291" y="986"/>
                    <a:pt x="3301" y="500"/>
                    <a:pt x="3006" y="216"/>
                  </a:cubicBezTo>
                  <a:cubicBezTo>
                    <a:pt x="2954" y="163"/>
                    <a:pt x="2890" y="121"/>
                    <a:pt x="2827" y="78"/>
                  </a:cubicBezTo>
                  <a:cubicBezTo>
                    <a:pt x="2719" y="27"/>
                    <a:pt x="2604" y="1"/>
                    <a:pt x="249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57199" y="1562575"/>
              <a:ext cx="151200" cy="58135"/>
            </a:xfrm>
            <a:custGeom>
              <a:avLst/>
              <a:gdLst/>
              <a:ahLst/>
              <a:cxnLst/>
              <a:rect l="l" t="t" r="r" b="b"/>
              <a:pathLst>
                <a:path w="3186" h="1225" extrusionOk="0">
                  <a:moveTo>
                    <a:pt x="0" y="1"/>
                  </a:moveTo>
                  <a:lnTo>
                    <a:pt x="0" y="1224"/>
                  </a:lnTo>
                  <a:lnTo>
                    <a:pt x="2827" y="1224"/>
                  </a:lnTo>
                  <a:cubicBezTo>
                    <a:pt x="3186" y="855"/>
                    <a:pt x="3144" y="307"/>
                    <a:pt x="281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41159" y="1562575"/>
              <a:ext cx="79159" cy="58135"/>
            </a:xfrm>
            <a:custGeom>
              <a:avLst/>
              <a:gdLst/>
              <a:ahLst/>
              <a:cxnLst/>
              <a:rect l="l" t="t" r="r" b="b"/>
              <a:pathLst>
                <a:path w="1668" h="1225" extrusionOk="0">
                  <a:moveTo>
                    <a:pt x="338" y="1"/>
                  </a:moveTo>
                  <a:cubicBezTo>
                    <a:pt x="1" y="338"/>
                    <a:pt x="1" y="887"/>
                    <a:pt x="338" y="1224"/>
                  </a:cubicBezTo>
                  <a:lnTo>
                    <a:pt x="1667" y="1224"/>
                  </a:lnTo>
                  <a:cubicBezTo>
                    <a:pt x="1330" y="1224"/>
                    <a:pt x="1055" y="950"/>
                    <a:pt x="1055" y="612"/>
                  </a:cubicBezTo>
                  <a:cubicBezTo>
                    <a:pt x="1055" y="275"/>
                    <a:pt x="1330" y="1"/>
                    <a:pt x="1667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95687" y="1324292"/>
              <a:ext cx="52156" cy="41620"/>
            </a:xfrm>
            <a:custGeom>
              <a:avLst/>
              <a:gdLst/>
              <a:ahLst/>
              <a:cxnLst/>
              <a:rect l="l" t="t" r="r" b="b"/>
              <a:pathLst>
                <a:path w="1099" h="877" extrusionOk="0">
                  <a:moveTo>
                    <a:pt x="550" y="0"/>
                  </a:moveTo>
                  <a:cubicBezTo>
                    <a:pt x="244" y="0"/>
                    <a:pt x="1" y="201"/>
                    <a:pt x="1" y="443"/>
                  </a:cubicBezTo>
                  <a:cubicBezTo>
                    <a:pt x="1" y="686"/>
                    <a:pt x="244" y="876"/>
                    <a:pt x="550" y="876"/>
                  </a:cubicBezTo>
                  <a:cubicBezTo>
                    <a:pt x="856" y="876"/>
                    <a:pt x="1098" y="686"/>
                    <a:pt x="1098" y="443"/>
                  </a:cubicBezTo>
                  <a:cubicBezTo>
                    <a:pt x="1098" y="201"/>
                    <a:pt x="856" y="0"/>
                    <a:pt x="550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1037395" y="1324292"/>
              <a:ext cx="52583" cy="41620"/>
            </a:xfrm>
            <a:custGeom>
              <a:avLst/>
              <a:gdLst/>
              <a:ahLst/>
              <a:cxnLst/>
              <a:rect l="l" t="t" r="r" b="b"/>
              <a:pathLst>
                <a:path w="1108" h="877" extrusionOk="0">
                  <a:moveTo>
                    <a:pt x="549" y="0"/>
                  </a:moveTo>
                  <a:cubicBezTo>
                    <a:pt x="243" y="0"/>
                    <a:pt x="1" y="201"/>
                    <a:pt x="1" y="443"/>
                  </a:cubicBezTo>
                  <a:cubicBezTo>
                    <a:pt x="1" y="686"/>
                    <a:pt x="243" y="876"/>
                    <a:pt x="549" y="876"/>
                  </a:cubicBezTo>
                  <a:cubicBezTo>
                    <a:pt x="855" y="876"/>
                    <a:pt x="1108" y="686"/>
                    <a:pt x="1108" y="443"/>
                  </a:cubicBezTo>
                  <a:cubicBezTo>
                    <a:pt x="1108" y="201"/>
                    <a:pt x="855" y="0"/>
                    <a:pt x="549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37172" y="1131045"/>
              <a:ext cx="342928" cy="497639"/>
            </a:xfrm>
            <a:custGeom>
              <a:avLst/>
              <a:gdLst/>
              <a:ahLst/>
              <a:cxnLst/>
              <a:rect l="l" t="t" r="r" b="b"/>
              <a:pathLst>
                <a:path w="7226" h="10486" extrusionOk="0">
                  <a:moveTo>
                    <a:pt x="3280" y="338"/>
                  </a:moveTo>
                  <a:cubicBezTo>
                    <a:pt x="3523" y="338"/>
                    <a:pt x="3745" y="507"/>
                    <a:pt x="3882" y="781"/>
                  </a:cubicBezTo>
                  <a:lnTo>
                    <a:pt x="3217" y="1109"/>
                  </a:lnTo>
                  <a:lnTo>
                    <a:pt x="2658" y="834"/>
                  </a:lnTo>
                  <a:cubicBezTo>
                    <a:pt x="2785" y="528"/>
                    <a:pt x="3027" y="338"/>
                    <a:pt x="3280" y="338"/>
                  </a:cubicBezTo>
                  <a:close/>
                  <a:moveTo>
                    <a:pt x="4619" y="844"/>
                  </a:moveTo>
                  <a:cubicBezTo>
                    <a:pt x="4732" y="844"/>
                    <a:pt x="4843" y="895"/>
                    <a:pt x="4926" y="992"/>
                  </a:cubicBezTo>
                  <a:cubicBezTo>
                    <a:pt x="5064" y="1130"/>
                    <a:pt x="5074" y="1330"/>
                    <a:pt x="4968" y="1488"/>
                  </a:cubicBezTo>
                  <a:cubicBezTo>
                    <a:pt x="4895" y="1604"/>
                    <a:pt x="4842" y="1752"/>
                    <a:pt x="4832" y="1910"/>
                  </a:cubicBezTo>
                  <a:cubicBezTo>
                    <a:pt x="4757" y="1868"/>
                    <a:pt x="4684" y="1826"/>
                    <a:pt x="4599" y="1784"/>
                  </a:cubicBezTo>
                  <a:lnTo>
                    <a:pt x="3597" y="1298"/>
                  </a:lnTo>
                  <a:lnTo>
                    <a:pt x="4441" y="887"/>
                  </a:lnTo>
                  <a:cubicBezTo>
                    <a:pt x="4499" y="858"/>
                    <a:pt x="4559" y="844"/>
                    <a:pt x="4619" y="844"/>
                  </a:cubicBezTo>
                  <a:close/>
                  <a:moveTo>
                    <a:pt x="2911" y="5468"/>
                  </a:moveTo>
                  <a:cubicBezTo>
                    <a:pt x="3056" y="5468"/>
                    <a:pt x="3202" y="5523"/>
                    <a:pt x="3312" y="5634"/>
                  </a:cubicBezTo>
                  <a:cubicBezTo>
                    <a:pt x="3418" y="5739"/>
                    <a:pt x="3481" y="5887"/>
                    <a:pt x="3481" y="6034"/>
                  </a:cubicBezTo>
                  <a:cubicBezTo>
                    <a:pt x="3481" y="6193"/>
                    <a:pt x="3418" y="6351"/>
                    <a:pt x="3312" y="6456"/>
                  </a:cubicBezTo>
                  <a:lnTo>
                    <a:pt x="2785" y="6974"/>
                  </a:lnTo>
                  <a:cubicBezTo>
                    <a:pt x="2722" y="7047"/>
                    <a:pt x="2722" y="7153"/>
                    <a:pt x="2785" y="7216"/>
                  </a:cubicBezTo>
                  <a:cubicBezTo>
                    <a:pt x="2822" y="7247"/>
                    <a:pt x="2867" y="7263"/>
                    <a:pt x="2910" y="7263"/>
                  </a:cubicBezTo>
                  <a:cubicBezTo>
                    <a:pt x="2953" y="7263"/>
                    <a:pt x="2996" y="7247"/>
                    <a:pt x="3027" y="7216"/>
                  </a:cubicBezTo>
                  <a:lnTo>
                    <a:pt x="3312" y="6920"/>
                  </a:lnTo>
                  <a:lnTo>
                    <a:pt x="3956" y="6920"/>
                  </a:lnTo>
                  <a:cubicBezTo>
                    <a:pt x="4652" y="6920"/>
                    <a:pt x="5317" y="6625"/>
                    <a:pt x="5770" y="6098"/>
                  </a:cubicBezTo>
                  <a:cubicBezTo>
                    <a:pt x="5886" y="5964"/>
                    <a:pt x="6048" y="5894"/>
                    <a:pt x="6210" y="5894"/>
                  </a:cubicBezTo>
                  <a:cubicBezTo>
                    <a:pt x="6342" y="5894"/>
                    <a:pt x="6474" y="5940"/>
                    <a:pt x="6583" y="6034"/>
                  </a:cubicBezTo>
                  <a:cubicBezTo>
                    <a:pt x="6825" y="6235"/>
                    <a:pt x="6846" y="6594"/>
                    <a:pt x="6646" y="6836"/>
                  </a:cubicBezTo>
                  <a:cubicBezTo>
                    <a:pt x="5749" y="7881"/>
                    <a:pt x="4567" y="8598"/>
                    <a:pt x="3228" y="8925"/>
                  </a:cubicBezTo>
                  <a:lnTo>
                    <a:pt x="580" y="8925"/>
                  </a:lnTo>
                  <a:lnTo>
                    <a:pt x="580" y="8007"/>
                  </a:lnTo>
                  <a:cubicBezTo>
                    <a:pt x="580" y="7722"/>
                    <a:pt x="696" y="7448"/>
                    <a:pt x="907" y="7248"/>
                  </a:cubicBezTo>
                  <a:lnTo>
                    <a:pt x="971" y="7174"/>
                  </a:lnTo>
                  <a:cubicBezTo>
                    <a:pt x="1139" y="7005"/>
                    <a:pt x="1150" y="7005"/>
                    <a:pt x="1435" y="6709"/>
                  </a:cubicBezTo>
                  <a:lnTo>
                    <a:pt x="2511" y="5644"/>
                  </a:lnTo>
                  <a:lnTo>
                    <a:pt x="2511" y="5634"/>
                  </a:lnTo>
                  <a:cubicBezTo>
                    <a:pt x="2621" y="5523"/>
                    <a:pt x="2766" y="5468"/>
                    <a:pt x="2911" y="5468"/>
                  </a:cubicBezTo>
                  <a:close/>
                  <a:moveTo>
                    <a:pt x="3280" y="1"/>
                  </a:moveTo>
                  <a:cubicBezTo>
                    <a:pt x="2901" y="1"/>
                    <a:pt x="2542" y="265"/>
                    <a:pt x="2352" y="687"/>
                  </a:cubicBezTo>
                  <a:cubicBezTo>
                    <a:pt x="2246" y="636"/>
                    <a:pt x="2136" y="611"/>
                    <a:pt x="2027" y="611"/>
                  </a:cubicBezTo>
                  <a:cubicBezTo>
                    <a:pt x="1887" y="611"/>
                    <a:pt x="1749" y="651"/>
                    <a:pt x="1625" y="729"/>
                  </a:cubicBezTo>
                  <a:cubicBezTo>
                    <a:pt x="1403" y="866"/>
                    <a:pt x="1276" y="1098"/>
                    <a:pt x="1276" y="1362"/>
                  </a:cubicBezTo>
                  <a:cubicBezTo>
                    <a:pt x="1276" y="1509"/>
                    <a:pt x="1318" y="1657"/>
                    <a:pt x="1403" y="1784"/>
                  </a:cubicBezTo>
                  <a:cubicBezTo>
                    <a:pt x="1487" y="1910"/>
                    <a:pt x="1466" y="2079"/>
                    <a:pt x="1350" y="2174"/>
                  </a:cubicBezTo>
                  <a:cubicBezTo>
                    <a:pt x="718" y="2701"/>
                    <a:pt x="317" y="3460"/>
                    <a:pt x="264" y="4273"/>
                  </a:cubicBezTo>
                  <a:cubicBezTo>
                    <a:pt x="221" y="4705"/>
                    <a:pt x="285" y="5127"/>
                    <a:pt x="422" y="5528"/>
                  </a:cubicBezTo>
                  <a:cubicBezTo>
                    <a:pt x="570" y="5929"/>
                    <a:pt x="791" y="6277"/>
                    <a:pt x="1086" y="6594"/>
                  </a:cubicBezTo>
                  <a:cubicBezTo>
                    <a:pt x="896" y="6773"/>
                    <a:pt x="886" y="6784"/>
                    <a:pt x="728" y="6953"/>
                  </a:cubicBezTo>
                  <a:lnTo>
                    <a:pt x="664" y="7005"/>
                  </a:lnTo>
                  <a:cubicBezTo>
                    <a:pt x="401" y="7279"/>
                    <a:pt x="253" y="7638"/>
                    <a:pt x="253" y="8007"/>
                  </a:cubicBezTo>
                  <a:lnTo>
                    <a:pt x="253" y="9020"/>
                  </a:lnTo>
                  <a:cubicBezTo>
                    <a:pt x="127" y="9168"/>
                    <a:pt x="42" y="9337"/>
                    <a:pt x="10" y="9515"/>
                  </a:cubicBezTo>
                  <a:cubicBezTo>
                    <a:pt x="0" y="9558"/>
                    <a:pt x="10" y="9611"/>
                    <a:pt x="42" y="9642"/>
                  </a:cubicBezTo>
                  <a:cubicBezTo>
                    <a:pt x="64" y="9684"/>
                    <a:pt x="106" y="9705"/>
                    <a:pt x="148" y="9716"/>
                  </a:cubicBezTo>
                  <a:cubicBezTo>
                    <a:pt x="190" y="9716"/>
                    <a:pt x="232" y="9705"/>
                    <a:pt x="274" y="9684"/>
                  </a:cubicBezTo>
                  <a:cubicBezTo>
                    <a:pt x="306" y="9663"/>
                    <a:pt x="338" y="9621"/>
                    <a:pt x="338" y="9579"/>
                  </a:cubicBezTo>
                  <a:cubicBezTo>
                    <a:pt x="359" y="9463"/>
                    <a:pt x="411" y="9347"/>
                    <a:pt x="496" y="9252"/>
                  </a:cubicBezTo>
                  <a:lnTo>
                    <a:pt x="3165" y="9252"/>
                  </a:lnTo>
                  <a:cubicBezTo>
                    <a:pt x="3386" y="9515"/>
                    <a:pt x="3386" y="9885"/>
                    <a:pt x="3175" y="10148"/>
                  </a:cubicBezTo>
                  <a:lnTo>
                    <a:pt x="496" y="10148"/>
                  </a:lnTo>
                  <a:cubicBezTo>
                    <a:pt x="464" y="10117"/>
                    <a:pt x="443" y="10085"/>
                    <a:pt x="422" y="10054"/>
                  </a:cubicBezTo>
                  <a:cubicBezTo>
                    <a:pt x="401" y="10012"/>
                    <a:pt x="369" y="9991"/>
                    <a:pt x="327" y="9980"/>
                  </a:cubicBezTo>
                  <a:cubicBezTo>
                    <a:pt x="310" y="9975"/>
                    <a:pt x="291" y="9973"/>
                    <a:pt x="272" y="9973"/>
                  </a:cubicBezTo>
                  <a:cubicBezTo>
                    <a:pt x="245" y="9973"/>
                    <a:pt x="219" y="9978"/>
                    <a:pt x="200" y="9991"/>
                  </a:cubicBezTo>
                  <a:cubicBezTo>
                    <a:pt x="158" y="10012"/>
                    <a:pt x="127" y="10054"/>
                    <a:pt x="116" y="10096"/>
                  </a:cubicBezTo>
                  <a:cubicBezTo>
                    <a:pt x="106" y="10138"/>
                    <a:pt x="116" y="10180"/>
                    <a:pt x="137" y="10223"/>
                  </a:cubicBezTo>
                  <a:cubicBezTo>
                    <a:pt x="179" y="10296"/>
                    <a:pt x="232" y="10370"/>
                    <a:pt x="296" y="10434"/>
                  </a:cubicBezTo>
                  <a:cubicBezTo>
                    <a:pt x="327" y="10465"/>
                    <a:pt x="369" y="10486"/>
                    <a:pt x="422" y="10486"/>
                  </a:cubicBezTo>
                  <a:lnTo>
                    <a:pt x="3249" y="10486"/>
                  </a:lnTo>
                  <a:cubicBezTo>
                    <a:pt x="3291" y="10486"/>
                    <a:pt x="3334" y="10465"/>
                    <a:pt x="3365" y="10434"/>
                  </a:cubicBezTo>
                  <a:cubicBezTo>
                    <a:pt x="3702" y="10085"/>
                    <a:pt x="3766" y="9590"/>
                    <a:pt x="3523" y="9189"/>
                  </a:cubicBezTo>
                  <a:cubicBezTo>
                    <a:pt x="4842" y="8830"/>
                    <a:pt x="6002" y="8092"/>
                    <a:pt x="6899" y="7058"/>
                  </a:cubicBezTo>
                  <a:cubicBezTo>
                    <a:pt x="7226" y="6678"/>
                    <a:pt x="7183" y="6098"/>
                    <a:pt x="6804" y="5781"/>
                  </a:cubicBezTo>
                  <a:cubicBezTo>
                    <a:pt x="6626" y="5631"/>
                    <a:pt x="6414" y="5557"/>
                    <a:pt x="6199" y="5557"/>
                  </a:cubicBezTo>
                  <a:cubicBezTo>
                    <a:pt x="6172" y="5557"/>
                    <a:pt x="6145" y="5558"/>
                    <a:pt x="6118" y="5560"/>
                  </a:cubicBezTo>
                  <a:cubicBezTo>
                    <a:pt x="6382" y="4822"/>
                    <a:pt x="6372" y="4030"/>
                    <a:pt x="6055" y="3313"/>
                  </a:cubicBezTo>
                  <a:cubicBezTo>
                    <a:pt x="6032" y="3251"/>
                    <a:pt x="5969" y="3212"/>
                    <a:pt x="5904" y="3212"/>
                  </a:cubicBezTo>
                  <a:cubicBezTo>
                    <a:pt x="5880" y="3212"/>
                    <a:pt x="5856" y="3217"/>
                    <a:pt x="5833" y="3228"/>
                  </a:cubicBezTo>
                  <a:cubicBezTo>
                    <a:pt x="5749" y="3260"/>
                    <a:pt x="5718" y="3355"/>
                    <a:pt x="5749" y="3439"/>
                  </a:cubicBezTo>
                  <a:cubicBezTo>
                    <a:pt x="5907" y="3809"/>
                    <a:pt x="5981" y="4210"/>
                    <a:pt x="5971" y="4600"/>
                  </a:cubicBezTo>
                  <a:cubicBezTo>
                    <a:pt x="5950" y="4990"/>
                    <a:pt x="5854" y="5380"/>
                    <a:pt x="5675" y="5729"/>
                  </a:cubicBezTo>
                  <a:cubicBezTo>
                    <a:pt x="5612" y="5771"/>
                    <a:pt x="5559" y="5823"/>
                    <a:pt x="5517" y="5877"/>
                  </a:cubicBezTo>
                  <a:cubicBezTo>
                    <a:pt x="5127" y="6330"/>
                    <a:pt x="4557" y="6594"/>
                    <a:pt x="3956" y="6594"/>
                  </a:cubicBezTo>
                  <a:lnTo>
                    <a:pt x="3639" y="6594"/>
                  </a:lnTo>
                  <a:cubicBezTo>
                    <a:pt x="3766" y="6414"/>
                    <a:pt x="3829" y="6203"/>
                    <a:pt x="3808" y="5992"/>
                  </a:cubicBezTo>
                  <a:cubicBezTo>
                    <a:pt x="3798" y="5760"/>
                    <a:pt x="3702" y="5549"/>
                    <a:pt x="3555" y="5401"/>
                  </a:cubicBezTo>
                  <a:cubicBezTo>
                    <a:pt x="3375" y="5228"/>
                    <a:pt x="3143" y="5141"/>
                    <a:pt x="2911" y="5141"/>
                  </a:cubicBezTo>
                  <a:cubicBezTo>
                    <a:pt x="2679" y="5141"/>
                    <a:pt x="2447" y="5228"/>
                    <a:pt x="2268" y="5401"/>
                  </a:cubicBezTo>
                  <a:lnTo>
                    <a:pt x="1318" y="6351"/>
                  </a:lnTo>
                  <a:cubicBezTo>
                    <a:pt x="791" y="5792"/>
                    <a:pt x="538" y="5064"/>
                    <a:pt x="591" y="4304"/>
                  </a:cubicBezTo>
                  <a:cubicBezTo>
                    <a:pt x="643" y="3577"/>
                    <a:pt x="1002" y="2902"/>
                    <a:pt x="1561" y="2427"/>
                  </a:cubicBezTo>
                  <a:cubicBezTo>
                    <a:pt x="1815" y="2227"/>
                    <a:pt x="1867" y="1868"/>
                    <a:pt x="1677" y="1594"/>
                  </a:cubicBezTo>
                  <a:cubicBezTo>
                    <a:pt x="1572" y="1435"/>
                    <a:pt x="1583" y="1235"/>
                    <a:pt x="1709" y="1087"/>
                  </a:cubicBezTo>
                  <a:cubicBezTo>
                    <a:pt x="1790" y="993"/>
                    <a:pt x="1900" y="946"/>
                    <a:pt x="2013" y="946"/>
                  </a:cubicBezTo>
                  <a:cubicBezTo>
                    <a:pt x="2078" y="946"/>
                    <a:pt x="2143" y="961"/>
                    <a:pt x="2204" y="992"/>
                  </a:cubicBezTo>
                  <a:lnTo>
                    <a:pt x="4452" y="2089"/>
                  </a:lnTo>
                  <a:cubicBezTo>
                    <a:pt x="4863" y="2290"/>
                    <a:pt x="5221" y="2585"/>
                    <a:pt x="5475" y="2954"/>
                  </a:cubicBezTo>
                  <a:cubicBezTo>
                    <a:pt x="5507" y="2996"/>
                    <a:pt x="5538" y="3017"/>
                    <a:pt x="5591" y="3028"/>
                  </a:cubicBezTo>
                  <a:cubicBezTo>
                    <a:pt x="5601" y="3031"/>
                    <a:pt x="5612" y="3032"/>
                    <a:pt x="5622" y="3032"/>
                  </a:cubicBezTo>
                  <a:cubicBezTo>
                    <a:pt x="5653" y="3032"/>
                    <a:pt x="5683" y="3020"/>
                    <a:pt x="5707" y="2996"/>
                  </a:cubicBezTo>
                  <a:cubicBezTo>
                    <a:pt x="5749" y="2975"/>
                    <a:pt x="5770" y="2933"/>
                    <a:pt x="5781" y="2891"/>
                  </a:cubicBezTo>
                  <a:cubicBezTo>
                    <a:pt x="5791" y="2849"/>
                    <a:pt x="5781" y="2806"/>
                    <a:pt x="5749" y="2764"/>
                  </a:cubicBezTo>
                  <a:cubicBezTo>
                    <a:pt x="5612" y="2564"/>
                    <a:pt x="5432" y="2374"/>
                    <a:pt x="5242" y="2206"/>
                  </a:cubicBezTo>
                  <a:cubicBezTo>
                    <a:pt x="5148" y="2100"/>
                    <a:pt x="5148" y="1826"/>
                    <a:pt x="5242" y="1678"/>
                  </a:cubicBezTo>
                  <a:cubicBezTo>
                    <a:pt x="5432" y="1393"/>
                    <a:pt x="5411" y="1034"/>
                    <a:pt x="5179" y="771"/>
                  </a:cubicBezTo>
                  <a:cubicBezTo>
                    <a:pt x="5034" y="597"/>
                    <a:pt x="4829" y="506"/>
                    <a:pt x="4618" y="506"/>
                  </a:cubicBezTo>
                  <a:cubicBezTo>
                    <a:pt x="4509" y="506"/>
                    <a:pt x="4398" y="531"/>
                    <a:pt x="4293" y="581"/>
                  </a:cubicBezTo>
                  <a:lnTo>
                    <a:pt x="4188" y="633"/>
                  </a:lnTo>
                  <a:cubicBezTo>
                    <a:pt x="3988" y="244"/>
                    <a:pt x="3639" y="1"/>
                    <a:pt x="328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911728" y="1300753"/>
              <a:ext cx="42617" cy="29091"/>
            </a:xfrm>
            <a:custGeom>
              <a:avLst/>
              <a:gdLst/>
              <a:ahLst/>
              <a:cxnLst/>
              <a:rect l="l" t="t" r="r" b="b"/>
              <a:pathLst>
                <a:path w="898" h="613" extrusionOk="0">
                  <a:moveTo>
                    <a:pt x="444" y="1"/>
                  </a:moveTo>
                  <a:cubicBezTo>
                    <a:pt x="201" y="1"/>
                    <a:pt x="1" y="201"/>
                    <a:pt x="1" y="444"/>
                  </a:cubicBezTo>
                  <a:cubicBezTo>
                    <a:pt x="1" y="539"/>
                    <a:pt x="75" y="613"/>
                    <a:pt x="169" y="613"/>
                  </a:cubicBezTo>
                  <a:cubicBezTo>
                    <a:pt x="265" y="613"/>
                    <a:pt x="338" y="539"/>
                    <a:pt x="338" y="444"/>
                  </a:cubicBezTo>
                  <a:cubicBezTo>
                    <a:pt x="338" y="391"/>
                    <a:pt x="391" y="339"/>
                    <a:pt x="444" y="339"/>
                  </a:cubicBezTo>
                  <a:cubicBezTo>
                    <a:pt x="507" y="339"/>
                    <a:pt x="560" y="391"/>
                    <a:pt x="560" y="444"/>
                  </a:cubicBezTo>
                  <a:cubicBezTo>
                    <a:pt x="560" y="539"/>
                    <a:pt x="633" y="613"/>
                    <a:pt x="729" y="613"/>
                  </a:cubicBezTo>
                  <a:cubicBezTo>
                    <a:pt x="823" y="613"/>
                    <a:pt x="898" y="539"/>
                    <a:pt x="898" y="444"/>
                  </a:cubicBezTo>
                  <a:cubicBezTo>
                    <a:pt x="898" y="201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1030894" y="1300753"/>
              <a:ext cx="42617" cy="29091"/>
            </a:xfrm>
            <a:custGeom>
              <a:avLst/>
              <a:gdLst/>
              <a:ahLst/>
              <a:cxnLst/>
              <a:rect l="l" t="t" r="r" b="b"/>
              <a:pathLst>
                <a:path w="898" h="613" extrusionOk="0">
                  <a:moveTo>
                    <a:pt x="454" y="1"/>
                  </a:moveTo>
                  <a:cubicBezTo>
                    <a:pt x="159" y="1"/>
                    <a:pt x="0" y="254"/>
                    <a:pt x="0" y="433"/>
                  </a:cubicBezTo>
                  <a:cubicBezTo>
                    <a:pt x="0" y="486"/>
                    <a:pt x="11" y="528"/>
                    <a:pt x="42" y="560"/>
                  </a:cubicBezTo>
                  <a:cubicBezTo>
                    <a:pt x="74" y="602"/>
                    <a:pt x="117" y="613"/>
                    <a:pt x="169" y="613"/>
                  </a:cubicBezTo>
                  <a:cubicBezTo>
                    <a:pt x="264" y="613"/>
                    <a:pt x="338" y="539"/>
                    <a:pt x="338" y="444"/>
                  </a:cubicBezTo>
                  <a:cubicBezTo>
                    <a:pt x="338" y="391"/>
                    <a:pt x="391" y="339"/>
                    <a:pt x="454" y="339"/>
                  </a:cubicBezTo>
                  <a:cubicBezTo>
                    <a:pt x="506" y="339"/>
                    <a:pt x="560" y="391"/>
                    <a:pt x="560" y="444"/>
                  </a:cubicBezTo>
                  <a:cubicBezTo>
                    <a:pt x="560" y="539"/>
                    <a:pt x="633" y="613"/>
                    <a:pt x="728" y="613"/>
                  </a:cubicBezTo>
                  <a:cubicBezTo>
                    <a:pt x="823" y="613"/>
                    <a:pt x="897" y="539"/>
                    <a:pt x="897" y="444"/>
                  </a:cubicBezTo>
                  <a:cubicBezTo>
                    <a:pt x="897" y="201"/>
                    <a:pt x="696" y="1"/>
                    <a:pt x="45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985334" y="1308251"/>
              <a:ext cx="27573" cy="58657"/>
            </a:xfrm>
            <a:custGeom>
              <a:avLst/>
              <a:gdLst/>
              <a:ahLst/>
              <a:cxnLst/>
              <a:rect l="l" t="t" r="r" b="b"/>
              <a:pathLst>
                <a:path w="581" h="1236" extrusionOk="0">
                  <a:moveTo>
                    <a:pt x="169" y="1"/>
                  </a:moveTo>
                  <a:cubicBezTo>
                    <a:pt x="74" y="1"/>
                    <a:pt x="1" y="75"/>
                    <a:pt x="1" y="170"/>
                  </a:cubicBezTo>
                  <a:cubicBezTo>
                    <a:pt x="1" y="265"/>
                    <a:pt x="74" y="338"/>
                    <a:pt x="169" y="338"/>
                  </a:cubicBezTo>
                  <a:cubicBezTo>
                    <a:pt x="212" y="338"/>
                    <a:pt x="222" y="359"/>
                    <a:pt x="222" y="391"/>
                  </a:cubicBezTo>
                  <a:cubicBezTo>
                    <a:pt x="222" y="423"/>
                    <a:pt x="212" y="455"/>
                    <a:pt x="169" y="455"/>
                  </a:cubicBezTo>
                  <a:cubicBezTo>
                    <a:pt x="74" y="455"/>
                    <a:pt x="1" y="528"/>
                    <a:pt x="1" y="624"/>
                  </a:cubicBezTo>
                  <a:cubicBezTo>
                    <a:pt x="1" y="708"/>
                    <a:pt x="74" y="781"/>
                    <a:pt x="169" y="781"/>
                  </a:cubicBezTo>
                  <a:cubicBezTo>
                    <a:pt x="212" y="781"/>
                    <a:pt x="222" y="813"/>
                    <a:pt x="222" y="845"/>
                  </a:cubicBezTo>
                  <a:cubicBezTo>
                    <a:pt x="222" y="866"/>
                    <a:pt x="222" y="877"/>
                    <a:pt x="212" y="887"/>
                  </a:cubicBezTo>
                  <a:cubicBezTo>
                    <a:pt x="201" y="898"/>
                    <a:pt x="190" y="908"/>
                    <a:pt x="169" y="908"/>
                  </a:cubicBezTo>
                  <a:cubicBezTo>
                    <a:pt x="74" y="908"/>
                    <a:pt x="1" y="982"/>
                    <a:pt x="1" y="1067"/>
                  </a:cubicBezTo>
                  <a:cubicBezTo>
                    <a:pt x="1" y="1161"/>
                    <a:pt x="74" y="1235"/>
                    <a:pt x="169" y="1235"/>
                  </a:cubicBezTo>
                  <a:cubicBezTo>
                    <a:pt x="317" y="1235"/>
                    <a:pt x="454" y="1151"/>
                    <a:pt x="517" y="1024"/>
                  </a:cubicBezTo>
                  <a:cubicBezTo>
                    <a:pt x="580" y="887"/>
                    <a:pt x="570" y="739"/>
                    <a:pt x="486" y="624"/>
                  </a:cubicBezTo>
                  <a:cubicBezTo>
                    <a:pt x="570" y="497"/>
                    <a:pt x="580" y="349"/>
                    <a:pt x="517" y="223"/>
                  </a:cubicBezTo>
                  <a:cubicBezTo>
                    <a:pt x="454" y="85"/>
                    <a:pt x="317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35"/>
          <p:cNvGrpSpPr/>
          <p:nvPr/>
        </p:nvGrpSpPr>
        <p:grpSpPr>
          <a:xfrm rot="-706308">
            <a:off x="7753697" y="517048"/>
            <a:ext cx="343901" cy="569688"/>
            <a:chOff x="1627149" y="1095025"/>
            <a:chExt cx="343925" cy="569727"/>
          </a:xfrm>
        </p:grpSpPr>
        <p:sp>
          <p:nvSpPr>
            <p:cNvPr id="490" name="Google Shape;490;p35"/>
            <p:cNvSpPr/>
            <p:nvPr/>
          </p:nvSpPr>
          <p:spPr>
            <a:xfrm>
              <a:off x="1627149" y="1095025"/>
              <a:ext cx="343925" cy="569727"/>
            </a:xfrm>
            <a:custGeom>
              <a:avLst/>
              <a:gdLst/>
              <a:ahLst/>
              <a:cxnLst/>
              <a:rect l="l" t="t" r="r" b="b"/>
              <a:pathLst>
                <a:path w="7247" h="12005" extrusionOk="0">
                  <a:moveTo>
                    <a:pt x="5401" y="0"/>
                  </a:moveTo>
                  <a:cubicBezTo>
                    <a:pt x="4841" y="0"/>
                    <a:pt x="4293" y="159"/>
                    <a:pt x="3808" y="454"/>
                  </a:cubicBezTo>
                  <a:cubicBezTo>
                    <a:pt x="3650" y="560"/>
                    <a:pt x="3502" y="675"/>
                    <a:pt x="3355" y="813"/>
                  </a:cubicBezTo>
                  <a:cubicBezTo>
                    <a:pt x="3228" y="717"/>
                    <a:pt x="3090" y="633"/>
                    <a:pt x="2943" y="560"/>
                  </a:cubicBezTo>
                  <a:cubicBezTo>
                    <a:pt x="2559" y="372"/>
                    <a:pt x="2132" y="280"/>
                    <a:pt x="1704" y="280"/>
                  </a:cubicBezTo>
                  <a:cubicBezTo>
                    <a:pt x="1603" y="280"/>
                    <a:pt x="1503" y="285"/>
                    <a:pt x="1403" y="295"/>
                  </a:cubicBezTo>
                  <a:cubicBezTo>
                    <a:pt x="696" y="380"/>
                    <a:pt x="127" y="949"/>
                    <a:pt x="42" y="1657"/>
                  </a:cubicBezTo>
                  <a:cubicBezTo>
                    <a:pt x="0" y="2046"/>
                    <a:pt x="42" y="2447"/>
                    <a:pt x="158" y="2827"/>
                  </a:cubicBezTo>
                  <a:cubicBezTo>
                    <a:pt x="274" y="3197"/>
                    <a:pt x="464" y="3534"/>
                    <a:pt x="717" y="3819"/>
                  </a:cubicBezTo>
                  <a:cubicBezTo>
                    <a:pt x="938" y="4072"/>
                    <a:pt x="1203" y="4262"/>
                    <a:pt x="1487" y="4409"/>
                  </a:cubicBezTo>
                  <a:cubicBezTo>
                    <a:pt x="1107" y="4515"/>
                    <a:pt x="781" y="4747"/>
                    <a:pt x="527" y="5053"/>
                  </a:cubicBezTo>
                  <a:cubicBezTo>
                    <a:pt x="253" y="5401"/>
                    <a:pt x="106" y="5823"/>
                    <a:pt x="106" y="6266"/>
                  </a:cubicBezTo>
                  <a:lnTo>
                    <a:pt x="106" y="10053"/>
                  </a:lnTo>
                  <a:cubicBezTo>
                    <a:pt x="106" y="10422"/>
                    <a:pt x="211" y="10781"/>
                    <a:pt x="411" y="11087"/>
                  </a:cubicBezTo>
                  <a:cubicBezTo>
                    <a:pt x="517" y="11256"/>
                    <a:pt x="664" y="11382"/>
                    <a:pt x="844" y="11456"/>
                  </a:cubicBezTo>
                  <a:cubicBezTo>
                    <a:pt x="949" y="11625"/>
                    <a:pt x="1097" y="11762"/>
                    <a:pt x="1276" y="11836"/>
                  </a:cubicBezTo>
                  <a:cubicBezTo>
                    <a:pt x="1529" y="11941"/>
                    <a:pt x="1782" y="12004"/>
                    <a:pt x="2057" y="12004"/>
                  </a:cubicBezTo>
                  <a:lnTo>
                    <a:pt x="5074" y="12004"/>
                  </a:lnTo>
                  <a:cubicBezTo>
                    <a:pt x="6150" y="12004"/>
                    <a:pt x="7025" y="11129"/>
                    <a:pt x="7025" y="10053"/>
                  </a:cubicBezTo>
                  <a:lnTo>
                    <a:pt x="7025" y="6266"/>
                  </a:lnTo>
                  <a:cubicBezTo>
                    <a:pt x="7025" y="5749"/>
                    <a:pt x="6825" y="5253"/>
                    <a:pt x="6456" y="4884"/>
                  </a:cubicBezTo>
                  <a:cubicBezTo>
                    <a:pt x="6224" y="4652"/>
                    <a:pt x="5928" y="4484"/>
                    <a:pt x="5622" y="4399"/>
                  </a:cubicBezTo>
                  <a:lnTo>
                    <a:pt x="5622" y="4388"/>
                  </a:lnTo>
                  <a:cubicBezTo>
                    <a:pt x="5728" y="4336"/>
                    <a:pt x="5833" y="4283"/>
                    <a:pt x="5928" y="4209"/>
                  </a:cubicBezTo>
                  <a:cubicBezTo>
                    <a:pt x="6065" y="4125"/>
                    <a:pt x="6171" y="3998"/>
                    <a:pt x="6245" y="3861"/>
                  </a:cubicBezTo>
                  <a:cubicBezTo>
                    <a:pt x="6382" y="3798"/>
                    <a:pt x="6498" y="3692"/>
                    <a:pt x="6593" y="3576"/>
                  </a:cubicBezTo>
                  <a:cubicBezTo>
                    <a:pt x="7047" y="2965"/>
                    <a:pt x="7247" y="2205"/>
                    <a:pt x="7162" y="1446"/>
                  </a:cubicBezTo>
                  <a:cubicBezTo>
                    <a:pt x="7078" y="707"/>
                    <a:pt x="6487" y="105"/>
                    <a:pt x="5749" y="21"/>
                  </a:cubicBezTo>
                  <a:cubicBezTo>
                    <a:pt x="5633" y="11"/>
                    <a:pt x="5517" y="0"/>
                    <a:pt x="5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1790307" y="1139018"/>
              <a:ext cx="136250" cy="132786"/>
            </a:xfrm>
            <a:custGeom>
              <a:avLst/>
              <a:gdLst/>
              <a:ahLst/>
              <a:cxnLst/>
              <a:rect l="l" t="t" r="r" b="b"/>
              <a:pathLst>
                <a:path w="2871" h="2798" extrusionOk="0">
                  <a:moveTo>
                    <a:pt x="1984" y="1"/>
                  </a:moveTo>
                  <a:cubicBezTo>
                    <a:pt x="1444" y="1"/>
                    <a:pt x="905" y="205"/>
                    <a:pt x="496" y="613"/>
                  </a:cubicBezTo>
                  <a:cubicBezTo>
                    <a:pt x="264" y="845"/>
                    <a:pt x="95" y="1119"/>
                    <a:pt x="1" y="1415"/>
                  </a:cubicBezTo>
                  <a:lnTo>
                    <a:pt x="1" y="2797"/>
                  </a:lnTo>
                  <a:lnTo>
                    <a:pt x="1045" y="2797"/>
                  </a:lnTo>
                  <a:cubicBezTo>
                    <a:pt x="1478" y="2797"/>
                    <a:pt x="1900" y="2628"/>
                    <a:pt x="2205" y="2322"/>
                  </a:cubicBezTo>
                  <a:lnTo>
                    <a:pt x="2216" y="2322"/>
                  </a:lnTo>
                  <a:cubicBezTo>
                    <a:pt x="2680" y="1858"/>
                    <a:pt x="2870" y="1225"/>
                    <a:pt x="2807" y="624"/>
                  </a:cubicBezTo>
                  <a:cubicBezTo>
                    <a:pt x="2775" y="308"/>
                    <a:pt x="2522" y="54"/>
                    <a:pt x="2205" y="12"/>
                  </a:cubicBezTo>
                  <a:cubicBezTo>
                    <a:pt x="2132" y="5"/>
                    <a:pt x="2058" y="1"/>
                    <a:pt x="1984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1669670" y="1152496"/>
              <a:ext cx="170230" cy="171369"/>
            </a:xfrm>
            <a:custGeom>
              <a:avLst/>
              <a:gdLst/>
              <a:ahLst/>
              <a:cxnLst/>
              <a:rect l="l" t="t" r="r" b="b"/>
              <a:pathLst>
                <a:path w="3587" h="3611" extrusionOk="0">
                  <a:moveTo>
                    <a:pt x="828" y="0"/>
                  </a:moveTo>
                  <a:cubicBezTo>
                    <a:pt x="756" y="0"/>
                    <a:pt x="684" y="4"/>
                    <a:pt x="612" y="13"/>
                  </a:cubicBezTo>
                  <a:cubicBezTo>
                    <a:pt x="328" y="45"/>
                    <a:pt x="96" y="266"/>
                    <a:pt x="64" y="551"/>
                  </a:cubicBezTo>
                  <a:cubicBezTo>
                    <a:pt x="0" y="1100"/>
                    <a:pt x="180" y="1669"/>
                    <a:pt x="602" y="2080"/>
                  </a:cubicBezTo>
                  <a:cubicBezTo>
                    <a:pt x="602" y="2080"/>
                    <a:pt x="602" y="2091"/>
                    <a:pt x="612" y="2091"/>
                  </a:cubicBezTo>
                  <a:cubicBezTo>
                    <a:pt x="886" y="2365"/>
                    <a:pt x="1266" y="2513"/>
                    <a:pt x="1657" y="2513"/>
                  </a:cubicBezTo>
                  <a:lnTo>
                    <a:pt x="1847" y="2513"/>
                  </a:lnTo>
                  <a:cubicBezTo>
                    <a:pt x="2163" y="2513"/>
                    <a:pt x="2437" y="2776"/>
                    <a:pt x="2437" y="3104"/>
                  </a:cubicBezTo>
                  <a:lnTo>
                    <a:pt x="2437" y="3399"/>
                  </a:lnTo>
                  <a:lnTo>
                    <a:pt x="2712" y="3610"/>
                  </a:lnTo>
                  <a:lnTo>
                    <a:pt x="2996" y="3399"/>
                  </a:lnTo>
                  <a:lnTo>
                    <a:pt x="2996" y="3104"/>
                  </a:lnTo>
                  <a:cubicBezTo>
                    <a:pt x="2996" y="2776"/>
                    <a:pt x="3260" y="2513"/>
                    <a:pt x="3587" y="2513"/>
                  </a:cubicBezTo>
                  <a:cubicBezTo>
                    <a:pt x="2965" y="2333"/>
                    <a:pt x="2543" y="1775"/>
                    <a:pt x="2543" y="1131"/>
                  </a:cubicBezTo>
                  <a:cubicBezTo>
                    <a:pt x="2448" y="920"/>
                    <a:pt x="2321" y="720"/>
                    <a:pt x="2142" y="540"/>
                  </a:cubicBezTo>
                  <a:cubicBezTo>
                    <a:pt x="1784" y="183"/>
                    <a:pt x="1307" y="0"/>
                    <a:pt x="82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1738246" y="1300231"/>
              <a:ext cx="116223" cy="63166"/>
            </a:xfrm>
            <a:custGeom>
              <a:avLst/>
              <a:gdLst/>
              <a:ahLst/>
              <a:cxnLst/>
              <a:rect l="l" t="t" r="r" b="b"/>
              <a:pathLst>
                <a:path w="2449" h="1331" extrusionOk="0">
                  <a:moveTo>
                    <a:pt x="992" y="1"/>
                  </a:moveTo>
                  <a:lnTo>
                    <a:pt x="1" y="919"/>
                  </a:lnTo>
                  <a:lnTo>
                    <a:pt x="1225" y="1330"/>
                  </a:lnTo>
                  <a:lnTo>
                    <a:pt x="2448" y="919"/>
                  </a:lnTo>
                  <a:lnTo>
                    <a:pt x="2448" y="613"/>
                  </a:lnTo>
                  <a:cubicBezTo>
                    <a:pt x="2448" y="275"/>
                    <a:pt x="2174" y="1"/>
                    <a:pt x="1836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1738246" y="1300231"/>
              <a:ext cx="73654" cy="43661"/>
            </a:xfrm>
            <a:custGeom>
              <a:avLst/>
              <a:gdLst/>
              <a:ahLst/>
              <a:cxnLst/>
              <a:rect l="l" t="t" r="r" b="b"/>
              <a:pathLst>
                <a:path w="1552" h="920" extrusionOk="0">
                  <a:moveTo>
                    <a:pt x="613" y="1"/>
                  </a:moveTo>
                  <a:cubicBezTo>
                    <a:pt x="275" y="1"/>
                    <a:pt x="1" y="275"/>
                    <a:pt x="1" y="613"/>
                  </a:cubicBezTo>
                  <a:lnTo>
                    <a:pt x="1" y="919"/>
                  </a:lnTo>
                  <a:lnTo>
                    <a:pt x="1024" y="919"/>
                  </a:lnTo>
                  <a:lnTo>
                    <a:pt x="1024" y="613"/>
                  </a:lnTo>
                  <a:cubicBezTo>
                    <a:pt x="1024" y="307"/>
                    <a:pt x="1246" y="43"/>
                    <a:pt x="1551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1676172" y="1343844"/>
              <a:ext cx="240372" cy="159694"/>
            </a:xfrm>
            <a:custGeom>
              <a:avLst/>
              <a:gdLst/>
              <a:ahLst/>
              <a:cxnLst/>
              <a:rect l="l" t="t" r="r" b="b"/>
              <a:pathLst>
                <a:path w="5065" h="3365" extrusionOk="0">
                  <a:moveTo>
                    <a:pt x="1024" y="0"/>
                  </a:moveTo>
                  <a:lnTo>
                    <a:pt x="1" y="2542"/>
                  </a:lnTo>
                  <a:lnTo>
                    <a:pt x="2533" y="3365"/>
                  </a:lnTo>
                  <a:lnTo>
                    <a:pt x="5064" y="2542"/>
                  </a:lnTo>
                  <a:lnTo>
                    <a:pt x="5064" y="1023"/>
                  </a:lnTo>
                  <a:cubicBezTo>
                    <a:pt x="5064" y="464"/>
                    <a:pt x="4610" y="0"/>
                    <a:pt x="4041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1676172" y="1464434"/>
              <a:ext cx="240372" cy="156278"/>
            </a:xfrm>
            <a:custGeom>
              <a:avLst/>
              <a:gdLst/>
              <a:ahLst/>
              <a:cxnLst/>
              <a:rect l="l" t="t" r="r" b="b"/>
              <a:pathLst>
                <a:path w="5065" h="3293" extrusionOk="0">
                  <a:moveTo>
                    <a:pt x="1" y="1"/>
                  </a:moveTo>
                  <a:lnTo>
                    <a:pt x="1024" y="3292"/>
                  </a:lnTo>
                  <a:lnTo>
                    <a:pt x="4041" y="3292"/>
                  </a:lnTo>
                  <a:cubicBezTo>
                    <a:pt x="4610" y="3292"/>
                    <a:pt x="5064" y="2828"/>
                    <a:pt x="5064" y="2269"/>
                  </a:cubicBezTo>
                  <a:lnTo>
                    <a:pt x="5064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1676172" y="1343844"/>
              <a:ext cx="168759" cy="120637"/>
            </a:xfrm>
            <a:custGeom>
              <a:avLst/>
              <a:gdLst/>
              <a:ahLst/>
              <a:cxnLst/>
              <a:rect l="l" t="t" r="r" b="b"/>
              <a:pathLst>
                <a:path w="3556" h="2542" extrusionOk="0">
                  <a:moveTo>
                    <a:pt x="1024" y="0"/>
                  </a:moveTo>
                  <a:cubicBezTo>
                    <a:pt x="465" y="0"/>
                    <a:pt x="1" y="464"/>
                    <a:pt x="1" y="1023"/>
                  </a:cubicBezTo>
                  <a:lnTo>
                    <a:pt x="1" y="2542"/>
                  </a:lnTo>
                  <a:lnTo>
                    <a:pt x="2533" y="2542"/>
                  </a:lnTo>
                  <a:lnTo>
                    <a:pt x="2533" y="1023"/>
                  </a:lnTo>
                  <a:cubicBezTo>
                    <a:pt x="2533" y="464"/>
                    <a:pt x="2997" y="0"/>
                    <a:pt x="355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1676172" y="1464434"/>
              <a:ext cx="168759" cy="156278"/>
            </a:xfrm>
            <a:custGeom>
              <a:avLst/>
              <a:gdLst/>
              <a:ahLst/>
              <a:cxnLst/>
              <a:rect l="l" t="t" r="r" b="b"/>
              <a:pathLst>
                <a:path w="3556" h="3293" extrusionOk="0">
                  <a:moveTo>
                    <a:pt x="1" y="1"/>
                  </a:moveTo>
                  <a:lnTo>
                    <a:pt x="1" y="2269"/>
                  </a:lnTo>
                  <a:cubicBezTo>
                    <a:pt x="1" y="2828"/>
                    <a:pt x="465" y="3292"/>
                    <a:pt x="1024" y="3292"/>
                  </a:cubicBezTo>
                  <a:lnTo>
                    <a:pt x="3555" y="3292"/>
                  </a:lnTo>
                  <a:cubicBezTo>
                    <a:pt x="2997" y="3292"/>
                    <a:pt x="2533" y="2828"/>
                    <a:pt x="2533" y="2269"/>
                  </a:cubicBezTo>
                  <a:lnTo>
                    <a:pt x="2533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1747738" y="1438996"/>
              <a:ext cx="97715" cy="151247"/>
            </a:xfrm>
            <a:custGeom>
              <a:avLst/>
              <a:gdLst/>
              <a:ahLst/>
              <a:cxnLst/>
              <a:rect l="l" t="t" r="r" b="b"/>
              <a:pathLst>
                <a:path w="2059" h="3187" extrusionOk="0">
                  <a:moveTo>
                    <a:pt x="571" y="1"/>
                  </a:moveTo>
                  <a:cubicBezTo>
                    <a:pt x="515" y="1"/>
                    <a:pt x="459" y="22"/>
                    <a:pt x="413" y="63"/>
                  </a:cubicBezTo>
                  <a:lnTo>
                    <a:pt x="286" y="199"/>
                  </a:lnTo>
                  <a:lnTo>
                    <a:pt x="96" y="379"/>
                  </a:lnTo>
                  <a:cubicBezTo>
                    <a:pt x="12" y="474"/>
                    <a:pt x="12" y="621"/>
                    <a:pt x="106" y="706"/>
                  </a:cubicBezTo>
                  <a:cubicBezTo>
                    <a:pt x="275" y="864"/>
                    <a:pt x="507" y="1075"/>
                    <a:pt x="603" y="1170"/>
                  </a:cubicBezTo>
                  <a:lnTo>
                    <a:pt x="360" y="1170"/>
                  </a:lnTo>
                  <a:cubicBezTo>
                    <a:pt x="160" y="1170"/>
                    <a:pt x="1" y="1339"/>
                    <a:pt x="1" y="1529"/>
                  </a:cubicBezTo>
                  <a:cubicBezTo>
                    <a:pt x="12" y="1645"/>
                    <a:pt x="64" y="1740"/>
                    <a:pt x="138" y="1814"/>
                  </a:cubicBezTo>
                  <a:lnTo>
                    <a:pt x="898" y="2415"/>
                  </a:lnTo>
                  <a:lnTo>
                    <a:pt x="1805" y="3153"/>
                  </a:lnTo>
                  <a:cubicBezTo>
                    <a:pt x="1832" y="3176"/>
                    <a:pt x="1866" y="3187"/>
                    <a:pt x="1899" y="3187"/>
                  </a:cubicBezTo>
                  <a:cubicBezTo>
                    <a:pt x="1942" y="3187"/>
                    <a:pt x="1986" y="3168"/>
                    <a:pt x="2016" y="3132"/>
                  </a:cubicBezTo>
                  <a:cubicBezTo>
                    <a:pt x="2058" y="3080"/>
                    <a:pt x="2058" y="2995"/>
                    <a:pt x="2016" y="2932"/>
                  </a:cubicBezTo>
                  <a:lnTo>
                    <a:pt x="1193" y="1929"/>
                  </a:lnTo>
                  <a:lnTo>
                    <a:pt x="1573" y="1929"/>
                  </a:lnTo>
                  <a:cubicBezTo>
                    <a:pt x="1579" y="1930"/>
                    <a:pt x="1586" y="1930"/>
                    <a:pt x="1592" y="1930"/>
                  </a:cubicBezTo>
                  <a:cubicBezTo>
                    <a:pt x="1804" y="1930"/>
                    <a:pt x="1963" y="1754"/>
                    <a:pt x="1963" y="1550"/>
                  </a:cubicBezTo>
                  <a:cubicBezTo>
                    <a:pt x="1974" y="1444"/>
                    <a:pt x="1932" y="1350"/>
                    <a:pt x="1868" y="1286"/>
                  </a:cubicBezTo>
                  <a:lnTo>
                    <a:pt x="739" y="73"/>
                  </a:lnTo>
                  <a:cubicBezTo>
                    <a:pt x="691" y="24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1695677" y="1400366"/>
              <a:ext cx="56142" cy="44610"/>
            </a:xfrm>
            <a:custGeom>
              <a:avLst/>
              <a:gdLst/>
              <a:ahLst/>
              <a:cxnLst/>
              <a:rect l="l" t="t" r="r" b="b"/>
              <a:pathLst>
                <a:path w="1183" h="940" extrusionOk="0">
                  <a:moveTo>
                    <a:pt x="592" y="1"/>
                  </a:moveTo>
                  <a:cubicBezTo>
                    <a:pt x="265" y="1"/>
                    <a:pt x="1" y="212"/>
                    <a:pt x="1" y="476"/>
                  </a:cubicBezTo>
                  <a:cubicBezTo>
                    <a:pt x="1" y="739"/>
                    <a:pt x="265" y="940"/>
                    <a:pt x="592" y="940"/>
                  </a:cubicBezTo>
                  <a:cubicBezTo>
                    <a:pt x="919" y="940"/>
                    <a:pt x="1182" y="739"/>
                    <a:pt x="1182" y="476"/>
                  </a:cubicBezTo>
                  <a:cubicBezTo>
                    <a:pt x="1182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1840849" y="1400366"/>
              <a:ext cx="56142" cy="44610"/>
            </a:xfrm>
            <a:custGeom>
              <a:avLst/>
              <a:gdLst/>
              <a:ahLst/>
              <a:cxnLst/>
              <a:rect l="l" t="t" r="r" b="b"/>
              <a:pathLst>
                <a:path w="1183" h="940" extrusionOk="0">
                  <a:moveTo>
                    <a:pt x="592" y="1"/>
                  </a:moveTo>
                  <a:cubicBezTo>
                    <a:pt x="265" y="1"/>
                    <a:pt x="1" y="212"/>
                    <a:pt x="1" y="476"/>
                  </a:cubicBezTo>
                  <a:cubicBezTo>
                    <a:pt x="1" y="739"/>
                    <a:pt x="265" y="940"/>
                    <a:pt x="592" y="940"/>
                  </a:cubicBezTo>
                  <a:cubicBezTo>
                    <a:pt x="919" y="940"/>
                    <a:pt x="1182" y="739"/>
                    <a:pt x="1182" y="476"/>
                  </a:cubicBezTo>
                  <a:cubicBezTo>
                    <a:pt x="1182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1700708" y="1164835"/>
              <a:ext cx="199274" cy="98949"/>
            </a:xfrm>
            <a:custGeom>
              <a:avLst/>
              <a:gdLst/>
              <a:ahLst/>
              <a:cxnLst/>
              <a:rect l="l" t="t" r="r" b="b"/>
              <a:pathLst>
                <a:path w="4199" h="2085" extrusionOk="0">
                  <a:moveTo>
                    <a:pt x="4021" y="0"/>
                  </a:moveTo>
                  <a:cubicBezTo>
                    <a:pt x="4006" y="0"/>
                    <a:pt x="3992" y="2"/>
                    <a:pt x="3978" y="6"/>
                  </a:cubicBezTo>
                  <a:cubicBezTo>
                    <a:pt x="3123" y="280"/>
                    <a:pt x="2384" y="840"/>
                    <a:pt x="1899" y="1578"/>
                  </a:cubicBezTo>
                  <a:cubicBezTo>
                    <a:pt x="1509" y="966"/>
                    <a:pt x="918" y="512"/>
                    <a:pt x="222" y="301"/>
                  </a:cubicBezTo>
                  <a:cubicBezTo>
                    <a:pt x="205" y="297"/>
                    <a:pt x="188" y="295"/>
                    <a:pt x="170" y="295"/>
                  </a:cubicBezTo>
                  <a:cubicBezTo>
                    <a:pt x="146" y="295"/>
                    <a:pt x="121" y="300"/>
                    <a:pt x="96" y="312"/>
                  </a:cubicBezTo>
                  <a:cubicBezTo>
                    <a:pt x="53" y="333"/>
                    <a:pt x="32" y="375"/>
                    <a:pt x="21" y="418"/>
                  </a:cubicBezTo>
                  <a:cubicBezTo>
                    <a:pt x="0" y="460"/>
                    <a:pt x="11" y="502"/>
                    <a:pt x="32" y="544"/>
                  </a:cubicBezTo>
                  <a:cubicBezTo>
                    <a:pt x="53" y="586"/>
                    <a:pt x="85" y="608"/>
                    <a:pt x="127" y="629"/>
                  </a:cubicBezTo>
                  <a:cubicBezTo>
                    <a:pt x="475" y="723"/>
                    <a:pt x="781" y="892"/>
                    <a:pt x="1055" y="1114"/>
                  </a:cubicBezTo>
                  <a:cubicBezTo>
                    <a:pt x="1329" y="1346"/>
                    <a:pt x="1561" y="1641"/>
                    <a:pt x="1741" y="1989"/>
                  </a:cubicBezTo>
                  <a:cubicBezTo>
                    <a:pt x="1762" y="2042"/>
                    <a:pt x="1826" y="2084"/>
                    <a:pt x="1889" y="2084"/>
                  </a:cubicBezTo>
                  <a:cubicBezTo>
                    <a:pt x="1952" y="2084"/>
                    <a:pt x="2005" y="2052"/>
                    <a:pt x="2037" y="2000"/>
                  </a:cubicBezTo>
                  <a:cubicBezTo>
                    <a:pt x="2480" y="1198"/>
                    <a:pt x="3197" y="608"/>
                    <a:pt x="4072" y="333"/>
                  </a:cubicBezTo>
                  <a:cubicBezTo>
                    <a:pt x="4114" y="312"/>
                    <a:pt x="4146" y="291"/>
                    <a:pt x="4167" y="249"/>
                  </a:cubicBezTo>
                  <a:cubicBezTo>
                    <a:pt x="4189" y="207"/>
                    <a:pt x="4199" y="164"/>
                    <a:pt x="4178" y="122"/>
                  </a:cubicBezTo>
                  <a:cubicBezTo>
                    <a:pt x="4160" y="43"/>
                    <a:pt x="4092" y="0"/>
                    <a:pt x="4021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1728233" y="1381858"/>
              <a:ext cx="15566" cy="27573"/>
            </a:xfrm>
            <a:custGeom>
              <a:avLst/>
              <a:gdLst/>
              <a:ahLst/>
              <a:cxnLst/>
              <a:rect l="l" t="t" r="r" b="b"/>
              <a:pathLst>
                <a:path w="328" h="581" extrusionOk="0">
                  <a:moveTo>
                    <a:pt x="159" y="1"/>
                  </a:moveTo>
                  <a:cubicBezTo>
                    <a:pt x="74" y="1"/>
                    <a:pt x="1" y="74"/>
                    <a:pt x="1" y="170"/>
                  </a:cubicBezTo>
                  <a:lnTo>
                    <a:pt x="1" y="412"/>
                  </a:lnTo>
                  <a:cubicBezTo>
                    <a:pt x="1" y="507"/>
                    <a:pt x="74" y="581"/>
                    <a:pt x="159" y="581"/>
                  </a:cubicBezTo>
                  <a:cubicBezTo>
                    <a:pt x="254" y="581"/>
                    <a:pt x="327" y="507"/>
                    <a:pt x="327" y="412"/>
                  </a:cubicBezTo>
                  <a:lnTo>
                    <a:pt x="327" y="170"/>
                  </a:lnTo>
                  <a:cubicBezTo>
                    <a:pt x="327" y="7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1848870" y="1381858"/>
              <a:ext cx="16088" cy="27573"/>
            </a:xfrm>
            <a:custGeom>
              <a:avLst/>
              <a:gdLst/>
              <a:ahLst/>
              <a:cxnLst/>
              <a:rect l="l" t="t" r="r" b="b"/>
              <a:pathLst>
                <a:path w="339" h="581" extrusionOk="0">
                  <a:moveTo>
                    <a:pt x="169" y="1"/>
                  </a:moveTo>
                  <a:cubicBezTo>
                    <a:pt x="75" y="1"/>
                    <a:pt x="1" y="74"/>
                    <a:pt x="1" y="170"/>
                  </a:cubicBezTo>
                  <a:lnTo>
                    <a:pt x="1" y="412"/>
                  </a:lnTo>
                  <a:cubicBezTo>
                    <a:pt x="1" y="507"/>
                    <a:pt x="75" y="581"/>
                    <a:pt x="169" y="581"/>
                  </a:cubicBezTo>
                  <a:cubicBezTo>
                    <a:pt x="265" y="581"/>
                    <a:pt x="338" y="507"/>
                    <a:pt x="338" y="412"/>
                  </a:cubicBezTo>
                  <a:lnTo>
                    <a:pt x="338" y="170"/>
                  </a:lnTo>
                  <a:cubicBezTo>
                    <a:pt x="338" y="74"/>
                    <a:pt x="265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1771799" y="1393390"/>
              <a:ext cx="48596" cy="23064"/>
            </a:xfrm>
            <a:custGeom>
              <a:avLst/>
              <a:gdLst/>
              <a:ahLst/>
              <a:cxnLst/>
              <a:rect l="l" t="t" r="r" b="b"/>
              <a:pathLst>
                <a:path w="1024" h="486" extrusionOk="0">
                  <a:moveTo>
                    <a:pt x="190" y="0"/>
                  </a:moveTo>
                  <a:cubicBezTo>
                    <a:pt x="148" y="0"/>
                    <a:pt x="106" y="11"/>
                    <a:pt x="74" y="42"/>
                  </a:cubicBezTo>
                  <a:cubicBezTo>
                    <a:pt x="0" y="106"/>
                    <a:pt x="0" y="211"/>
                    <a:pt x="53" y="274"/>
                  </a:cubicBezTo>
                  <a:cubicBezTo>
                    <a:pt x="169" y="412"/>
                    <a:pt x="338" y="485"/>
                    <a:pt x="518" y="485"/>
                  </a:cubicBezTo>
                  <a:cubicBezTo>
                    <a:pt x="696" y="485"/>
                    <a:pt x="865" y="412"/>
                    <a:pt x="982" y="274"/>
                  </a:cubicBezTo>
                  <a:cubicBezTo>
                    <a:pt x="1013" y="243"/>
                    <a:pt x="1024" y="201"/>
                    <a:pt x="1024" y="159"/>
                  </a:cubicBezTo>
                  <a:cubicBezTo>
                    <a:pt x="1024" y="106"/>
                    <a:pt x="1003" y="74"/>
                    <a:pt x="961" y="42"/>
                  </a:cubicBezTo>
                  <a:cubicBezTo>
                    <a:pt x="928" y="11"/>
                    <a:pt x="886" y="0"/>
                    <a:pt x="844" y="0"/>
                  </a:cubicBezTo>
                  <a:cubicBezTo>
                    <a:pt x="802" y="0"/>
                    <a:pt x="760" y="21"/>
                    <a:pt x="728" y="53"/>
                  </a:cubicBezTo>
                  <a:cubicBezTo>
                    <a:pt x="675" y="116"/>
                    <a:pt x="602" y="148"/>
                    <a:pt x="518" y="148"/>
                  </a:cubicBezTo>
                  <a:cubicBezTo>
                    <a:pt x="443" y="148"/>
                    <a:pt x="359" y="116"/>
                    <a:pt x="307" y="53"/>
                  </a:cubicBezTo>
                  <a:cubicBezTo>
                    <a:pt x="285" y="21"/>
                    <a:pt x="243" y="0"/>
                    <a:pt x="19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1738721" y="1430929"/>
              <a:ext cx="115227" cy="167240"/>
            </a:xfrm>
            <a:custGeom>
              <a:avLst/>
              <a:gdLst/>
              <a:ahLst/>
              <a:cxnLst/>
              <a:rect l="l" t="t" r="r" b="b"/>
              <a:pathLst>
                <a:path w="2428" h="3524" extrusionOk="0">
                  <a:moveTo>
                    <a:pt x="760" y="338"/>
                  </a:moveTo>
                  <a:cubicBezTo>
                    <a:pt x="782" y="338"/>
                    <a:pt x="793" y="348"/>
                    <a:pt x="803" y="359"/>
                  </a:cubicBezTo>
                  <a:lnTo>
                    <a:pt x="1932" y="1562"/>
                  </a:lnTo>
                  <a:cubicBezTo>
                    <a:pt x="1995" y="1625"/>
                    <a:pt x="2005" y="1720"/>
                    <a:pt x="1974" y="1804"/>
                  </a:cubicBezTo>
                  <a:cubicBezTo>
                    <a:pt x="1932" y="1888"/>
                    <a:pt x="1858" y="1931"/>
                    <a:pt x="1773" y="1931"/>
                  </a:cubicBezTo>
                  <a:lnTo>
                    <a:pt x="1383" y="1931"/>
                  </a:lnTo>
                  <a:cubicBezTo>
                    <a:pt x="1320" y="1931"/>
                    <a:pt x="1267" y="1973"/>
                    <a:pt x="1236" y="2026"/>
                  </a:cubicBezTo>
                  <a:cubicBezTo>
                    <a:pt x="1204" y="2089"/>
                    <a:pt x="1215" y="2153"/>
                    <a:pt x="1257" y="2205"/>
                  </a:cubicBezTo>
                  <a:lnTo>
                    <a:pt x="1984" y="3102"/>
                  </a:lnTo>
                  <a:lnTo>
                    <a:pt x="434" y="1846"/>
                  </a:lnTo>
                  <a:cubicBezTo>
                    <a:pt x="360" y="1783"/>
                    <a:pt x="350" y="1699"/>
                    <a:pt x="371" y="1635"/>
                  </a:cubicBezTo>
                  <a:cubicBezTo>
                    <a:pt x="392" y="1572"/>
                    <a:pt x="455" y="1509"/>
                    <a:pt x="550" y="1499"/>
                  </a:cubicBezTo>
                  <a:lnTo>
                    <a:pt x="793" y="1499"/>
                  </a:lnTo>
                  <a:cubicBezTo>
                    <a:pt x="856" y="1499"/>
                    <a:pt x="919" y="1466"/>
                    <a:pt x="940" y="1393"/>
                  </a:cubicBezTo>
                  <a:cubicBezTo>
                    <a:pt x="971" y="1330"/>
                    <a:pt x="950" y="1255"/>
                    <a:pt x="898" y="1213"/>
                  </a:cubicBezTo>
                  <a:lnTo>
                    <a:pt x="413" y="749"/>
                  </a:lnTo>
                  <a:cubicBezTo>
                    <a:pt x="392" y="739"/>
                    <a:pt x="392" y="728"/>
                    <a:pt x="392" y="707"/>
                  </a:cubicBezTo>
                  <a:cubicBezTo>
                    <a:pt x="392" y="697"/>
                    <a:pt x="392" y="686"/>
                    <a:pt x="402" y="665"/>
                  </a:cubicBezTo>
                  <a:lnTo>
                    <a:pt x="718" y="359"/>
                  </a:lnTo>
                  <a:cubicBezTo>
                    <a:pt x="729" y="338"/>
                    <a:pt x="750" y="338"/>
                    <a:pt x="760" y="338"/>
                  </a:cubicBezTo>
                  <a:close/>
                  <a:moveTo>
                    <a:pt x="771" y="1"/>
                  </a:moveTo>
                  <a:cubicBezTo>
                    <a:pt x="666" y="1"/>
                    <a:pt x="560" y="43"/>
                    <a:pt x="486" y="116"/>
                  </a:cubicBezTo>
                  <a:lnTo>
                    <a:pt x="170" y="433"/>
                  </a:lnTo>
                  <a:cubicBezTo>
                    <a:pt x="96" y="507"/>
                    <a:pt x="54" y="612"/>
                    <a:pt x="54" y="718"/>
                  </a:cubicBezTo>
                  <a:cubicBezTo>
                    <a:pt x="54" y="823"/>
                    <a:pt x="96" y="918"/>
                    <a:pt x="181" y="992"/>
                  </a:cubicBezTo>
                  <a:lnTo>
                    <a:pt x="392" y="1192"/>
                  </a:lnTo>
                  <a:cubicBezTo>
                    <a:pt x="212" y="1255"/>
                    <a:pt x="75" y="1403"/>
                    <a:pt x="43" y="1593"/>
                  </a:cubicBezTo>
                  <a:cubicBezTo>
                    <a:pt x="1" y="1783"/>
                    <a:pt x="64" y="1984"/>
                    <a:pt x="223" y="2110"/>
                  </a:cubicBezTo>
                  <a:lnTo>
                    <a:pt x="1890" y="3450"/>
                  </a:lnTo>
                  <a:cubicBezTo>
                    <a:pt x="1942" y="3503"/>
                    <a:pt x="2016" y="3524"/>
                    <a:pt x="2090" y="3524"/>
                  </a:cubicBezTo>
                  <a:cubicBezTo>
                    <a:pt x="2174" y="3524"/>
                    <a:pt x="2269" y="3482"/>
                    <a:pt x="2333" y="3407"/>
                  </a:cubicBezTo>
                  <a:cubicBezTo>
                    <a:pt x="2427" y="3292"/>
                    <a:pt x="2427" y="3123"/>
                    <a:pt x="2333" y="2996"/>
                  </a:cubicBezTo>
                  <a:lnTo>
                    <a:pt x="1742" y="2268"/>
                  </a:lnTo>
                  <a:lnTo>
                    <a:pt x="1773" y="2268"/>
                  </a:lnTo>
                  <a:cubicBezTo>
                    <a:pt x="1995" y="2268"/>
                    <a:pt x="2185" y="2142"/>
                    <a:pt x="2280" y="1942"/>
                  </a:cubicBezTo>
                  <a:cubicBezTo>
                    <a:pt x="2364" y="1731"/>
                    <a:pt x="2333" y="1499"/>
                    <a:pt x="2174" y="1340"/>
                  </a:cubicBezTo>
                  <a:lnTo>
                    <a:pt x="1046" y="127"/>
                  </a:lnTo>
                  <a:cubicBezTo>
                    <a:pt x="971" y="53"/>
                    <a:pt x="877" y="1"/>
                    <a:pt x="771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1661650" y="1131045"/>
              <a:ext cx="272881" cy="497639"/>
            </a:xfrm>
            <a:custGeom>
              <a:avLst/>
              <a:gdLst/>
              <a:ahLst/>
              <a:cxnLst/>
              <a:rect l="l" t="t" r="r" b="b"/>
              <a:pathLst>
                <a:path w="5750" h="10486" extrusionOk="0">
                  <a:moveTo>
                    <a:pt x="3450" y="3735"/>
                  </a:moveTo>
                  <a:cubicBezTo>
                    <a:pt x="3704" y="3735"/>
                    <a:pt x="3893" y="3936"/>
                    <a:pt x="3893" y="4178"/>
                  </a:cubicBezTo>
                  <a:lnTo>
                    <a:pt x="3893" y="4315"/>
                  </a:lnTo>
                  <a:lnTo>
                    <a:pt x="1784" y="4315"/>
                  </a:lnTo>
                  <a:lnTo>
                    <a:pt x="1784" y="4178"/>
                  </a:lnTo>
                  <a:cubicBezTo>
                    <a:pt x="1784" y="3936"/>
                    <a:pt x="1984" y="3735"/>
                    <a:pt x="2227" y="3735"/>
                  </a:cubicBezTo>
                  <a:close/>
                  <a:moveTo>
                    <a:pt x="4674" y="1"/>
                  </a:moveTo>
                  <a:cubicBezTo>
                    <a:pt x="4252" y="1"/>
                    <a:pt x="3840" y="117"/>
                    <a:pt x="3493" y="349"/>
                  </a:cubicBezTo>
                  <a:cubicBezTo>
                    <a:pt x="3155" y="549"/>
                    <a:pt x="2881" y="844"/>
                    <a:pt x="2691" y="1193"/>
                  </a:cubicBezTo>
                  <a:cubicBezTo>
                    <a:pt x="2312" y="614"/>
                    <a:pt x="1677" y="283"/>
                    <a:pt x="993" y="283"/>
                  </a:cubicBezTo>
                  <a:cubicBezTo>
                    <a:pt x="916" y="283"/>
                    <a:pt x="838" y="287"/>
                    <a:pt x="760" y="296"/>
                  </a:cubicBezTo>
                  <a:cubicBezTo>
                    <a:pt x="401" y="338"/>
                    <a:pt x="106" y="623"/>
                    <a:pt x="75" y="982"/>
                  </a:cubicBezTo>
                  <a:cubicBezTo>
                    <a:pt x="0" y="1552"/>
                    <a:pt x="190" y="2142"/>
                    <a:pt x="560" y="2553"/>
                  </a:cubicBezTo>
                  <a:cubicBezTo>
                    <a:pt x="887" y="2933"/>
                    <a:pt x="1341" y="3134"/>
                    <a:pt x="1826" y="3134"/>
                  </a:cubicBezTo>
                  <a:lnTo>
                    <a:pt x="2016" y="3134"/>
                  </a:lnTo>
                  <a:cubicBezTo>
                    <a:pt x="2184" y="3134"/>
                    <a:pt x="2342" y="3239"/>
                    <a:pt x="2406" y="3397"/>
                  </a:cubicBezTo>
                  <a:lnTo>
                    <a:pt x="2227" y="3397"/>
                  </a:lnTo>
                  <a:cubicBezTo>
                    <a:pt x="1794" y="3397"/>
                    <a:pt x="1446" y="3746"/>
                    <a:pt x="1446" y="4178"/>
                  </a:cubicBezTo>
                  <a:lnTo>
                    <a:pt x="1446" y="4315"/>
                  </a:lnTo>
                  <a:lnTo>
                    <a:pt x="1330" y="4315"/>
                  </a:lnTo>
                  <a:cubicBezTo>
                    <a:pt x="676" y="4315"/>
                    <a:pt x="138" y="4853"/>
                    <a:pt x="138" y="5507"/>
                  </a:cubicBezTo>
                  <a:lnTo>
                    <a:pt x="138" y="9294"/>
                  </a:lnTo>
                  <a:cubicBezTo>
                    <a:pt x="138" y="9515"/>
                    <a:pt x="201" y="9737"/>
                    <a:pt x="328" y="9927"/>
                  </a:cubicBezTo>
                  <a:cubicBezTo>
                    <a:pt x="349" y="9959"/>
                    <a:pt x="380" y="9991"/>
                    <a:pt x="433" y="10001"/>
                  </a:cubicBezTo>
                  <a:cubicBezTo>
                    <a:pt x="445" y="10004"/>
                    <a:pt x="456" y="10005"/>
                    <a:pt x="468" y="10005"/>
                  </a:cubicBezTo>
                  <a:cubicBezTo>
                    <a:pt x="498" y="10005"/>
                    <a:pt x="529" y="9995"/>
                    <a:pt x="560" y="9980"/>
                  </a:cubicBezTo>
                  <a:cubicBezTo>
                    <a:pt x="633" y="9927"/>
                    <a:pt x="655" y="9822"/>
                    <a:pt x="602" y="9748"/>
                  </a:cubicBezTo>
                  <a:cubicBezTo>
                    <a:pt x="518" y="9611"/>
                    <a:pt x="476" y="9452"/>
                    <a:pt x="476" y="9294"/>
                  </a:cubicBezTo>
                  <a:lnTo>
                    <a:pt x="476" y="5507"/>
                  </a:lnTo>
                  <a:cubicBezTo>
                    <a:pt x="476" y="5033"/>
                    <a:pt x="855" y="4653"/>
                    <a:pt x="1330" y="4653"/>
                  </a:cubicBezTo>
                  <a:lnTo>
                    <a:pt x="4347" y="4653"/>
                  </a:lnTo>
                  <a:cubicBezTo>
                    <a:pt x="4822" y="4653"/>
                    <a:pt x="5201" y="5033"/>
                    <a:pt x="5201" y="5507"/>
                  </a:cubicBezTo>
                  <a:lnTo>
                    <a:pt x="5201" y="9294"/>
                  </a:lnTo>
                  <a:cubicBezTo>
                    <a:pt x="5201" y="9769"/>
                    <a:pt x="4822" y="10148"/>
                    <a:pt x="4347" y="10148"/>
                  </a:cubicBezTo>
                  <a:lnTo>
                    <a:pt x="1330" y="10148"/>
                  </a:lnTo>
                  <a:cubicBezTo>
                    <a:pt x="1214" y="10148"/>
                    <a:pt x="1098" y="10127"/>
                    <a:pt x="992" y="10075"/>
                  </a:cubicBezTo>
                  <a:cubicBezTo>
                    <a:pt x="971" y="10064"/>
                    <a:pt x="950" y="10059"/>
                    <a:pt x="929" y="10059"/>
                  </a:cubicBezTo>
                  <a:cubicBezTo>
                    <a:pt x="908" y="10059"/>
                    <a:pt x="887" y="10064"/>
                    <a:pt x="865" y="10075"/>
                  </a:cubicBezTo>
                  <a:cubicBezTo>
                    <a:pt x="823" y="10085"/>
                    <a:pt x="792" y="10117"/>
                    <a:pt x="771" y="10159"/>
                  </a:cubicBezTo>
                  <a:cubicBezTo>
                    <a:pt x="750" y="10202"/>
                    <a:pt x="750" y="10244"/>
                    <a:pt x="771" y="10286"/>
                  </a:cubicBezTo>
                  <a:cubicBezTo>
                    <a:pt x="781" y="10328"/>
                    <a:pt x="813" y="10359"/>
                    <a:pt x="855" y="10380"/>
                  </a:cubicBezTo>
                  <a:cubicBezTo>
                    <a:pt x="1003" y="10444"/>
                    <a:pt x="1161" y="10486"/>
                    <a:pt x="1330" y="10486"/>
                  </a:cubicBezTo>
                  <a:lnTo>
                    <a:pt x="4347" y="10486"/>
                  </a:lnTo>
                  <a:cubicBezTo>
                    <a:pt x="5001" y="10486"/>
                    <a:pt x="5539" y="9948"/>
                    <a:pt x="5539" y="9294"/>
                  </a:cubicBezTo>
                  <a:lnTo>
                    <a:pt x="5539" y="5507"/>
                  </a:lnTo>
                  <a:cubicBezTo>
                    <a:pt x="5539" y="5190"/>
                    <a:pt x="5412" y="4895"/>
                    <a:pt x="5190" y="4663"/>
                  </a:cubicBezTo>
                  <a:cubicBezTo>
                    <a:pt x="4969" y="4442"/>
                    <a:pt x="4663" y="4315"/>
                    <a:pt x="4347" y="4315"/>
                  </a:cubicBezTo>
                  <a:lnTo>
                    <a:pt x="4231" y="4315"/>
                  </a:lnTo>
                  <a:lnTo>
                    <a:pt x="4231" y="4178"/>
                  </a:lnTo>
                  <a:cubicBezTo>
                    <a:pt x="4231" y="3746"/>
                    <a:pt x="3882" y="3397"/>
                    <a:pt x="3450" y="3397"/>
                  </a:cubicBezTo>
                  <a:lnTo>
                    <a:pt x="3355" y="3397"/>
                  </a:lnTo>
                  <a:cubicBezTo>
                    <a:pt x="3418" y="3239"/>
                    <a:pt x="3577" y="3134"/>
                    <a:pt x="3756" y="3134"/>
                  </a:cubicBezTo>
                  <a:cubicBezTo>
                    <a:pt x="4125" y="3134"/>
                    <a:pt x="4473" y="3028"/>
                    <a:pt x="4779" y="2828"/>
                  </a:cubicBezTo>
                  <a:cubicBezTo>
                    <a:pt x="4811" y="2796"/>
                    <a:pt x="4843" y="2764"/>
                    <a:pt x="4853" y="2712"/>
                  </a:cubicBezTo>
                  <a:cubicBezTo>
                    <a:pt x="4853" y="2670"/>
                    <a:pt x="4853" y="2628"/>
                    <a:pt x="4822" y="2595"/>
                  </a:cubicBezTo>
                  <a:cubicBezTo>
                    <a:pt x="4801" y="2553"/>
                    <a:pt x="4758" y="2532"/>
                    <a:pt x="4716" y="2522"/>
                  </a:cubicBezTo>
                  <a:cubicBezTo>
                    <a:pt x="4705" y="2519"/>
                    <a:pt x="4693" y="2518"/>
                    <a:pt x="4682" y="2518"/>
                  </a:cubicBezTo>
                  <a:cubicBezTo>
                    <a:pt x="4651" y="2518"/>
                    <a:pt x="4620" y="2528"/>
                    <a:pt x="4590" y="2543"/>
                  </a:cubicBezTo>
                  <a:cubicBezTo>
                    <a:pt x="4347" y="2712"/>
                    <a:pt x="4051" y="2796"/>
                    <a:pt x="3756" y="2796"/>
                  </a:cubicBezTo>
                  <a:cubicBezTo>
                    <a:pt x="3397" y="2796"/>
                    <a:pt x="3081" y="3050"/>
                    <a:pt x="3007" y="3397"/>
                  </a:cubicBezTo>
                  <a:lnTo>
                    <a:pt x="2754" y="3397"/>
                  </a:lnTo>
                  <a:cubicBezTo>
                    <a:pt x="2680" y="3050"/>
                    <a:pt x="2363" y="2796"/>
                    <a:pt x="2016" y="2796"/>
                  </a:cubicBezTo>
                  <a:lnTo>
                    <a:pt x="1826" y="2796"/>
                  </a:lnTo>
                  <a:cubicBezTo>
                    <a:pt x="1435" y="2796"/>
                    <a:pt x="1076" y="2638"/>
                    <a:pt x="813" y="2332"/>
                  </a:cubicBezTo>
                  <a:cubicBezTo>
                    <a:pt x="497" y="1984"/>
                    <a:pt x="349" y="1498"/>
                    <a:pt x="401" y="1024"/>
                  </a:cubicBezTo>
                  <a:cubicBezTo>
                    <a:pt x="422" y="813"/>
                    <a:pt x="591" y="655"/>
                    <a:pt x="802" y="623"/>
                  </a:cubicBezTo>
                  <a:cubicBezTo>
                    <a:pt x="865" y="616"/>
                    <a:pt x="928" y="613"/>
                    <a:pt x="991" y="613"/>
                  </a:cubicBezTo>
                  <a:cubicBezTo>
                    <a:pt x="1296" y="613"/>
                    <a:pt x="1595" y="696"/>
                    <a:pt x="1857" y="844"/>
                  </a:cubicBezTo>
                  <a:cubicBezTo>
                    <a:pt x="2174" y="1034"/>
                    <a:pt x="2417" y="1309"/>
                    <a:pt x="2553" y="1646"/>
                  </a:cubicBezTo>
                  <a:cubicBezTo>
                    <a:pt x="2585" y="1709"/>
                    <a:pt x="2649" y="1752"/>
                    <a:pt x="2722" y="1752"/>
                  </a:cubicBezTo>
                  <a:cubicBezTo>
                    <a:pt x="2785" y="1741"/>
                    <a:pt x="2849" y="1699"/>
                    <a:pt x="2870" y="1636"/>
                  </a:cubicBezTo>
                  <a:cubicBezTo>
                    <a:pt x="3134" y="855"/>
                    <a:pt x="3861" y="338"/>
                    <a:pt x="4674" y="338"/>
                  </a:cubicBezTo>
                  <a:cubicBezTo>
                    <a:pt x="4747" y="338"/>
                    <a:pt x="4822" y="338"/>
                    <a:pt x="4895" y="349"/>
                  </a:cubicBezTo>
                  <a:cubicBezTo>
                    <a:pt x="5127" y="380"/>
                    <a:pt x="5328" y="570"/>
                    <a:pt x="5349" y="802"/>
                  </a:cubicBezTo>
                  <a:cubicBezTo>
                    <a:pt x="5401" y="1287"/>
                    <a:pt x="5275" y="1773"/>
                    <a:pt x="4990" y="2163"/>
                  </a:cubicBezTo>
                  <a:cubicBezTo>
                    <a:pt x="4958" y="2195"/>
                    <a:pt x="4948" y="2237"/>
                    <a:pt x="4958" y="2279"/>
                  </a:cubicBezTo>
                  <a:cubicBezTo>
                    <a:pt x="4958" y="2332"/>
                    <a:pt x="4990" y="2363"/>
                    <a:pt x="5022" y="2395"/>
                  </a:cubicBezTo>
                  <a:cubicBezTo>
                    <a:pt x="5054" y="2417"/>
                    <a:pt x="5106" y="2427"/>
                    <a:pt x="5148" y="2427"/>
                  </a:cubicBezTo>
                  <a:cubicBezTo>
                    <a:pt x="5190" y="2417"/>
                    <a:pt x="5233" y="2395"/>
                    <a:pt x="5254" y="2363"/>
                  </a:cubicBezTo>
                  <a:cubicBezTo>
                    <a:pt x="5591" y="1899"/>
                    <a:pt x="5750" y="1341"/>
                    <a:pt x="5687" y="771"/>
                  </a:cubicBezTo>
                  <a:cubicBezTo>
                    <a:pt x="5644" y="380"/>
                    <a:pt x="5328" y="64"/>
                    <a:pt x="4927" y="22"/>
                  </a:cubicBezTo>
                  <a:cubicBezTo>
                    <a:pt x="4853" y="11"/>
                    <a:pt x="4758" y="1"/>
                    <a:pt x="467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5"/>
          <p:cNvGrpSpPr/>
          <p:nvPr/>
        </p:nvGrpSpPr>
        <p:grpSpPr>
          <a:xfrm rot="-4492776">
            <a:off x="1295511" y="984623"/>
            <a:ext cx="369674" cy="352763"/>
            <a:chOff x="740552" y="1212121"/>
            <a:chExt cx="371165" cy="354187"/>
          </a:xfrm>
        </p:grpSpPr>
        <p:sp>
          <p:nvSpPr>
            <p:cNvPr id="509" name="Google Shape;509;p35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35"/>
          <p:cNvGrpSpPr/>
          <p:nvPr/>
        </p:nvGrpSpPr>
        <p:grpSpPr>
          <a:xfrm rot="-5777809">
            <a:off x="7321931" y="1029666"/>
            <a:ext cx="393044" cy="289191"/>
            <a:chOff x="2111141" y="1308011"/>
            <a:chExt cx="384900" cy="283198"/>
          </a:xfrm>
        </p:grpSpPr>
        <p:sp>
          <p:nvSpPr>
            <p:cNvPr id="514" name="Google Shape;514;p35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5"/>
          <p:cNvGrpSpPr/>
          <p:nvPr/>
        </p:nvGrpSpPr>
        <p:grpSpPr>
          <a:xfrm>
            <a:off x="940058" y="3889661"/>
            <a:ext cx="369698" cy="414325"/>
            <a:chOff x="1456981" y="1635118"/>
            <a:chExt cx="316902" cy="355156"/>
          </a:xfrm>
        </p:grpSpPr>
        <p:sp>
          <p:nvSpPr>
            <p:cNvPr id="519" name="Google Shape;519;p35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5"/>
          <p:cNvGrpSpPr/>
          <p:nvPr/>
        </p:nvGrpSpPr>
        <p:grpSpPr>
          <a:xfrm rot="4397715" flipH="1">
            <a:off x="854919" y="4286225"/>
            <a:ext cx="369693" cy="352782"/>
            <a:chOff x="740552" y="1212121"/>
            <a:chExt cx="371165" cy="354187"/>
          </a:xfrm>
        </p:grpSpPr>
        <p:sp>
          <p:nvSpPr>
            <p:cNvPr id="527" name="Google Shape;527;p35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35"/>
          <p:cNvGrpSpPr/>
          <p:nvPr/>
        </p:nvGrpSpPr>
        <p:grpSpPr>
          <a:xfrm flipH="1">
            <a:off x="8081128" y="4304792"/>
            <a:ext cx="369681" cy="352770"/>
            <a:chOff x="740552" y="1212121"/>
            <a:chExt cx="371165" cy="354187"/>
          </a:xfrm>
        </p:grpSpPr>
        <p:sp>
          <p:nvSpPr>
            <p:cNvPr id="532" name="Google Shape;532;p35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35"/>
          <p:cNvGrpSpPr/>
          <p:nvPr/>
        </p:nvGrpSpPr>
        <p:grpSpPr>
          <a:xfrm flipH="1">
            <a:off x="7942611" y="3889643"/>
            <a:ext cx="369698" cy="414325"/>
            <a:chOff x="1456981" y="1635118"/>
            <a:chExt cx="316902" cy="355156"/>
          </a:xfrm>
        </p:grpSpPr>
        <p:sp>
          <p:nvSpPr>
            <p:cNvPr id="537" name="Google Shape;537;p35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35"/>
          <p:cNvGrpSpPr/>
          <p:nvPr/>
        </p:nvGrpSpPr>
        <p:grpSpPr>
          <a:xfrm rot="6517062">
            <a:off x="8205019" y="741169"/>
            <a:ext cx="393035" cy="289184"/>
            <a:chOff x="2111141" y="1308011"/>
            <a:chExt cx="384900" cy="283198"/>
          </a:xfrm>
        </p:grpSpPr>
        <p:sp>
          <p:nvSpPr>
            <p:cNvPr id="545" name="Google Shape;545;p35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35"/>
          <p:cNvGrpSpPr/>
          <p:nvPr/>
        </p:nvGrpSpPr>
        <p:grpSpPr>
          <a:xfrm rot="-6517062" flipH="1">
            <a:off x="587794" y="532819"/>
            <a:ext cx="393035" cy="289184"/>
            <a:chOff x="2111141" y="1308011"/>
            <a:chExt cx="384900" cy="283198"/>
          </a:xfrm>
        </p:grpSpPr>
        <p:sp>
          <p:nvSpPr>
            <p:cNvPr id="550" name="Google Shape;550;p35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466;p35">
            <a:extLst>
              <a:ext uri="{FF2B5EF4-FFF2-40B4-BE49-F238E27FC236}">
                <a16:creationId xmlns:a16="http://schemas.microsoft.com/office/drawing/2014/main" id="{FDD31FF6-793D-1AD1-71BC-03A0D423338F}"/>
              </a:ext>
            </a:extLst>
          </p:cNvPr>
          <p:cNvSpPr txBox="1">
            <a:spLocks/>
          </p:cNvSpPr>
          <p:nvPr/>
        </p:nvSpPr>
        <p:spPr>
          <a:xfrm>
            <a:off x="3441013" y="3258815"/>
            <a:ext cx="9126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andstander"/>
              <a:buNone/>
              <a:defRPr sz="4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en" dirty="0"/>
              <a:t>03</a:t>
            </a:r>
          </a:p>
        </p:txBody>
      </p:sp>
      <p:sp>
        <p:nvSpPr>
          <p:cNvPr id="19" name="Google Shape;461;p35">
            <a:extLst>
              <a:ext uri="{FF2B5EF4-FFF2-40B4-BE49-F238E27FC236}">
                <a16:creationId xmlns:a16="http://schemas.microsoft.com/office/drawing/2014/main" id="{89168C9D-E2F0-BDBF-5078-FFB381CA65DB}"/>
              </a:ext>
            </a:extLst>
          </p:cNvPr>
          <p:cNvSpPr txBox="1">
            <a:spLocks/>
          </p:cNvSpPr>
          <p:nvPr/>
        </p:nvSpPr>
        <p:spPr>
          <a:xfrm>
            <a:off x="2635025" y="3639431"/>
            <a:ext cx="2632500" cy="91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200" b="1" i="0" u="none" strike="noStrike" cap="none">
                <a:solidFill>
                  <a:schemeClr val="dk1"/>
                </a:solidFill>
                <a:highlight>
                  <a:schemeClr val="lt2"/>
                </a:highlight>
                <a:latin typeface="Grandstander"/>
                <a:ea typeface="Grandstander"/>
                <a:cs typeface="Grandstander"/>
                <a:sym typeface="Grandstander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marL="0" indent="0"/>
            <a:r>
              <a:rPr lang="vi-VN" sz="3200" dirty="0"/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  <p:bldP spid="461" grpId="0" build="p"/>
      <p:bldP spid="463" grpId="0"/>
      <p:bldP spid="464" grpId="0" build="p"/>
      <p:bldP spid="46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7"/>
          <p:cNvSpPr txBox="1">
            <a:spLocks noGrp="1"/>
          </p:cNvSpPr>
          <p:nvPr>
            <p:ph type="title"/>
          </p:nvPr>
        </p:nvSpPr>
        <p:spPr>
          <a:xfrm>
            <a:off x="4472420" y="2762278"/>
            <a:ext cx="4549659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Lực cản của nước</a:t>
            </a:r>
            <a:endParaRPr dirty="0"/>
          </a:p>
        </p:txBody>
      </p:sp>
      <p:sp>
        <p:nvSpPr>
          <p:cNvPr id="720" name="Google Shape;720;p37"/>
          <p:cNvSpPr txBox="1">
            <a:spLocks noGrp="1"/>
          </p:cNvSpPr>
          <p:nvPr>
            <p:ph type="title" idx="2"/>
          </p:nvPr>
        </p:nvSpPr>
        <p:spPr>
          <a:xfrm>
            <a:off x="5408351" y="1032050"/>
            <a:ext cx="2039700" cy="15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722" name="Google Shape;722;p37"/>
          <p:cNvGrpSpPr/>
          <p:nvPr/>
        </p:nvGrpSpPr>
        <p:grpSpPr>
          <a:xfrm rot="-867833" flipH="1">
            <a:off x="904815" y="1652572"/>
            <a:ext cx="3498366" cy="1924028"/>
            <a:chOff x="1061130" y="4851492"/>
            <a:chExt cx="1717009" cy="944375"/>
          </a:xfrm>
        </p:grpSpPr>
        <p:sp>
          <p:nvSpPr>
            <p:cNvPr id="723" name="Google Shape;723;p37"/>
            <p:cNvSpPr/>
            <p:nvPr/>
          </p:nvSpPr>
          <p:spPr>
            <a:xfrm>
              <a:off x="1555330" y="5028130"/>
              <a:ext cx="1222809" cy="767737"/>
            </a:xfrm>
            <a:custGeom>
              <a:avLst/>
              <a:gdLst/>
              <a:ahLst/>
              <a:cxnLst/>
              <a:rect l="l" t="t" r="r" b="b"/>
              <a:pathLst>
                <a:path w="35472" h="22271" extrusionOk="0">
                  <a:moveTo>
                    <a:pt x="12588" y="1"/>
                  </a:moveTo>
                  <a:cubicBezTo>
                    <a:pt x="11221" y="1"/>
                    <a:pt x="9846" y="127"/>
                    <a:pt x="8488" y="376"/>
                  </a:cubicBezTo>
                  <a:cubicBezTo>
                    <a:pt x="7264" y="598"/>
                    <a:pt x="5448" y="988"/>
                    <a:pt x="3886" y="1791"/>
                  </a:cubicBezTo>
                  <a:cubicBezTo>
                    <a:pt x="2133" y="2699"/>
                    <a:pt x="993" y="3965"/>
                    <a:pt x="518" y="5560"/>
                  </a:cubicBezTo>
                  <a:cubicBezTo>
                    <a:pt x="1" y="7270"/>
                    <a:pt x="254" y="9023"/>
                    <a:pt x="475" y="10564"/>
                  </a:cubicBezTo>
                  <a:cubicBezTo>
                    <a:pt x="719" y="12221"/>
                    <a:pt x="982" y="14090"/>
                    <a:pt x="1785" y="15810"/>
                  </a:cubicBezTo>
                  <a:cubicBezTo>
                    <a:pt x="1975" y="16232"/>
                    <a:pt x="2207" y="16645"/>
                    <a:pt x="2471" y="17035"/>
                  </a:cubicBezTo>
                  <a:lnTo>
                    <a:pt x="2471" y="17046"/>
                  </a:lnTo>
                  <a:cubicBezTo>
                    <a:pt x="2798" y="17520"/>
                    <a:pt x="3168" y="17964"/>
                    <a:pt x="3590" y="18344"/>
                  </a:cubicBezTo>
                  <a:cubicBezTo>
                    <a:pt x="3305" y="19284"/>
                    <a:pt x="3337" y="20276"/>
                    <a:pt x="3696" y="21100"/>
                  </a:cubicBezTo>
                  <a:cubicBezTo>
                    <a:pt x="4012" y="21827"/>
                    <a:pt x="4646" y="22271"/>
                    <a:pt x="5343" y="22271"/>
                  </a:cubicBezTo>
                  <a:cubicBezTo>
                    <a:pt x="5406" y="22271"/>
                    <a:pt x="5469" y="22261"/>
                    <a:pt x="5533" y="22261"/>
                  </a:cubicBezTo>
                  <a:cubicBezTo>
                    <a:pt x="6303" y="22165"/>
                    <a:pt x="6852" y="21606"/>
                    <a:pt x="7201" y="21184"/>
                  </a:cubicBezTo>
                  <a:cubicBezTo>
                    <a:pt x="7443" y="20909"/>
                    <a:pt x="7633" y="20614"/>
                    <a:pt x="7823" y="20307"/>
                  </a:cubicBezTo>
                  <a:cubicBezTo>
                    <a:pt x="8552" y="20434"/>
                    <a:pt x="9343" y="20508"/>
                    <a:pt x="10293" y="20529"/>
                  </a:cubicBezTo>
                  <a:cubicBezTo>
                    <a:pt x="10569" y="20536"/>
                    <a:pt x="10847" y="20540"/>
                    <a:pt x="11126" y="20540"/>
                  </a:cubicBezTo>
                  <a:cubicBezTo>
                    <a:pt x="13888" y="20540"/>
                    <a:pt x="16804" y="20209"/>
                    <a:pt x="20016" y="19547"/>
                  </a:cubicBezTo>
                  <a:cubicBezTo>
                    <a:pt x="20238" y="19495"/>
                    <a:pt x="20481" y="19442"/>
                    <a:pt x="20723" y="19389"/>
                  </a:cubicBezTo>
                  <a:cubicBezTo>
                    <a:pt x="21167" y="19664"/>
                    <a:pt x="21631" y="19875"/>
                    <a:pt x="22117" y="20023"/>
                  </a:cubicBezTo>
                  <a:cubicBezTo>
                    <a:pt x="22580" y="20149"/>
                    <a:pt x="23044" y="20213"/>
                    <a:pt x="23507" y="20213"/>
                  </a:cubicBezTo>
                  <a:cubicBezTo>
                    <a:pt x="23698" y="20213"/>
                    <a:pt x="23889" y="20202"/>
                    <a:pt x="24080" y="20181"/>
                  </a:cubicBezTo>
                  <a:cubicBezTo>
                    <a:pt x="24450" y="20138"/>
                    <a:pt x="24777" y="20033"/>
                    <a:pt x="25052" y="19885"/>
                  </a:cubicBezTo>
                  <a:cubicBezTo>
                    <a:pt x="25495" y="19653"/>
                    <a:pt x="25791" y="19305"/>
                    <a:pt x="25917" y="18872"/>
                  </a:cubicBezTo>
                  <a:cubicBezTo>
                    <a:pt x="26034" y="18481"/>
                    <a:pt x="26013" y="18069"/>
                    <a:pt x="25844" y="17647"/>
                  </a:cubicBezTo>
                  <a:cubicBezTo>
                    <a:pt x="27216" y="16929"/>
                    <a:pt x="28409" y="15990"/>
                    <a:pt x="29316" y="14902"/>
                  </a:cubicBezTo>
                  <a:cubicBezTo>
                    <a:pt x="29876" y="14238"/>
                    <a:pt x="30320" y="13520"/>
                    <a:pt x="30647" y="12770"/>
                  </a:cubicBezTo>
                  <a:cubicBezTo>
                    <a:pt x="30911" y="12158"/>
                    <a:pt x="31090" y="11535"/>
                    <a:pt x="31185" y="10891"/>
                  </a:cubicBezTo>
                  <a:cubicBezTo>
                    <a:pt x="31407" y="11155"/>
                    <a:pt x="31702" y="11430"/>
                    <a:pt x="32157" y="11566"/>
                  </a:cubicBezTo>
                  <a:cubicBezTo>
                    <a:pt x="32347" y="11626"/>
                    <a:pt x="32540" y="11655"/>
                    <a:pt x="32733" y="11655"/>
                  </a:cubicBezTo>
                  <a:cubicBezTo>
                    <a:pt x="33085" y="11655"/>
                    <a:pt x="33437" y="11557"/>
                    <a:pt x="33771" y="11366"/>
                  </a:cubicBezTo>
                  <a:cubicBezTo>
                    <a:pt x="34437" y="10996"/>
                    <a:pt x="34986" y="10236"/>
                    <a:pt x="35186" y="9455"/>
                  </a:cubicBezTo>
                  <a:cubicBezTo>
                    <a:pt x="35471" y="8294"/>
                    <a:pt x="35091" y="7069"/>
                    <a:pt x="34184" y="6236"/>
                  </a:cubicBezTo>
                  <a:cubicBezTo>
                    <a:pt x="33507" y="5613"/>
                    <a:pt x="32618" y="5285"/>
                    <a:pt x="31689" y="5285"/>
                  </a:cubicBezTo>
                  <a:cubicBezTo>
                    <a:pt x="31372" y="5285"/>
                    <a:pt x="31051" y="5323"/>
                    <a:pt x="30731" y="5401"/>
                  </a:cubicBezTo>
                  <a:cubicBezTo>
                    <a:pt x="30130" y="5549"/>
                    <a:pt x="29560" y="5834"/>
                    <a:pt x="29063" y="6246"/>
                  </a:cubicBezTo>
                  <a:cubicBezTo>
                    <a:pt x="28810" y="5898"/>
                    <a:pt x="28514" y="5591"/>
                    <a:pt x="28176" y="5338"/>
                  </a:cubicBezTo>
                  <a:cubicBezTo>
                    <a:pt x="27556" y="4883"/>
                    <a:pt x="26804" y="4646"/>
                    <a:pt x="26064" y="4646"/>
                  </a:cubicBezTo>
                  <a:cubicBezTo>
                    <a:pt x="25620" y="4646"/>
                    <a:pt x="25181" y="4731"/>
                    <a:pt x="24777" y="4905"/>
                  </a:cubicBezTo>
                  <a:cubicBezTo>
                    <a:pt x="23732" y="5359"/>
                    <a:pt x="23015" y="6404"/>
                    <a:pt x="22856" y="7714"/>
                  </a:cubicBezTo>
                  <a:cubicBezTo>
                    <a:pt x="22814" y="8061"/>
                    <a:pt x="22782" y="8737"/>
                    <a:pt x="23057" y="9413"/>
                  </a:cubicBezTo>
                  <a:cubicBezTo>
                    <a:pt x="23341" y="10088"/>
                    <a:pt x="23848" y="10543"/>
                    <a:pt x="24503" y="10691"/>
                  </a:cubicBezTo>
                  <a:lnTo>
                    <a:pt x="24492" y="10691"/>
                  </a:lnTo>
                  <a:cubicBezTo>
                    <a:pt x="24059" y="10658"/>
                    <a:pt x="23690" y="10458"/>
                    <a:pt x="23362" y="10078"/>
                  </a:cubicBezTo>
                  <a:cubicBezTo>
                    <a:pt x="23057" y="9729"/>
                    <a:pt x="22803" y="9234"/>
                    <a:pt x="22624" y="8643"/>
                  </a:cubicBezTo>
                  <a:cubicBezTo>
                    <a:pt x="22455" y="8094"/>
                    <a:pt x="22360" y="7502"/>
                    <a:pt x="22254" y="6890"/>
                  </a:cubicBezTo>
                  <a:cubicBezTo>
                    <a:pt x="22096" y="5950"/>
                    <a:pt x="21938" y="4990"/>
                    <a:pt x="21515" y="4050"/>
                  </a:cubicBezTo>
                  <a:cubicBezTo>
                    <a:pt x="21199" y="3353"/>
                    <a:pt x="20734" y="2731"/>
                    <a:pt x="20132" y="2192"/>
                  </a:cubicBezTo>
                  <a:cubicBezTo>
                    <a:pt x="19594" y="1706"/>
                    <a:pt x="18950" y="1295"/>
                    <a:pt x="18232" y="978"/>
                  </a:cubicBezTo>
                  <a:cubicBezTo>
                    <a:pt x="17007" y="439"/>
                    <a:pt x="15625" y="144"/>
                    <a:pt x="13872" y="38"/>
                  </a:cubicBezTo>
                  <a:cubicBezTo>
                    <a:pt x="13446" y="13"/>
                    <a:pt x="13017" y="1"/>
                    <a:pt x="12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7"/>
            <p:cNvSpPr/>
            <p:nvPr/>
          </p:nvSpPr>
          <p:spPr>
            <a:xfrm>
              <a:off x="1981481" y="4857938"/>
              <a:ext cx="137235" cy="155885"/>
            </a:xfrm>
            <a:custGeom>
              <a:avLst/>
              <a:gdLst/>
              <a:ahLst/>
              <a:cxnLst/>
              <a:rect l="l" t="t" r="r" b="b"/>
              <a:pathLst>
                <a:path w="3981" h="4522" extrusionOk="0">
                  <a:moveTo>
                    <a:pt x="2510" y="1"/>
                  </a:moveTo>
                  <a:cubicBezTo>
                    <a:pt x="2199" y="1"/>
                    <a:pt x="1883" y="108"/>
                    <a:pt x="1605" y="320"/>
                  </a:cubicBezTo>
                  <a:cubicBezTo>
                    <a:pt x="1215" y="605"/>
                    <a:pt x="866" y="1017"/>
                    <a:pt x="581" y="1492"/>
                  </a:cubicBezTo>
                  <a:cubicBezTo>
                    <a:pt x="296" y="1977"/>
                    <a:pt x="96" y="2516"/>
                    <a:pt x="21" y="3065"/>
                  </a:cubicBezTo>
                  <a:cubicBezTo>
                    <a:pt x="0" y="3223"/>
                    <a:pt x="11" y="3371"/>
                    <a:pt x="43" y="3519"/>
                  </a:cubicBezTo>
                  <a:cubicBezTo>
                    <a:pt x="75" y="3877"/>
                    <a:pt x="275" y="4205"/>
                    <a:pt x="613" y="4384"/>
                  </a:cubicBezTo>
                  <a:cubicBezTo>
                    <a:pt x="782" y="4480"/>
                    <a:pt x="972" y="4522"/>
                    <a:pt x="1151" y="4522"/>
                  </a:cubicBezTo>
                  <a:cubicBezTo>
                    <a:pt x="1426" y="4522"/>
                    <a:pt x="1700" y="4416"/>
                    <a:pt x="1912" y="4215"/>
                  </a:cubicBezTo>
                  <a:cubicBezTo>
                    <a:pt x="2260" y="3888"/>
                    <a:pt x="2576" y="3540"/>
                    <a:pt x="2862" y="3181"/>
                  </a:cubicBezTo>
                  <a:cubicBezTo>
                    <a:pt x="3031" y="2970"/>
                    <a:pt x="3167" y="2780"/>
                    <a:pt x="3294" y="2590"/>
                  </a:cubicBezTo>
                  <a:cubicBezTo>
                    <a:pt x="3315" y="2568"/>
                    <a:pt x="3326" y="2547"/>
                    <a:pt x="3336" y="2526"/>
                  </a:cubicBezTo>
                  <a:cubicBezTo>
                    <a:pt x="3463" y="2347"/>
                    <a:pt x="3622" y="2125"/>
                    <a:pt x="3727" y="1862"/>
                  </a:cubicBezTo>
                  <a:cubicBezTo>
                    <a:pt x="3981" y="1217"/>
                    <a:pt x="3748" y="510"/>
                    <a:pt x="3178" y="183"/>
                  </a:cubicBezTo>
                  <a:cubicBezTo>
                    <a:pt x="2971" y="61"/>
                    <a:pt x="2742" y="1"/>
                    <a:pt x="2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1814082" y="4851492"/>
              <a:ext cx="108485" cy="156884"/>
            </a:xfrm>
            <a:custGeom>
              <a:avLst/>
              <a:gdLst/>
              <a:ahLst/>
              <a:cxnLst/>
              <a:rect l="l" t="t" r="r" b="b"/>
              <a:pathLst>
                <a:path w="3147" h="4551" extrusionOk="0">
                  <a:moveTo>
                    <a:pt x="1402" y="0"/>
                  </a:moveTo>
                  <a:cubicBezTo>
                    <a:pt x="1393" y="0"/>
                    <a:pt x="1383" y="0"/>
                    <a:pt x="1373" y="1"/>
                  </a:cubicBezTo>
                  <a:cubicBezTo>
                    <a:pt x="845" y="22"/>
                    <a:pt x="370" y="359"/>
                    <a:pt x="159" y="866"/>
                  </a:cubicBezTo>
                  <a:cubicBezTo>
                    <a:pt x="0" y="1267"/>
                    <a:pt x="43" y="1657"/>
                    <a:pt x="106" y="1974"/>
                  </a:cubicBezTo>
                  <a:cubicBezTo>
                    <a:pt x="159" y="2206"/>
                    <a:pt x="222" y="2429"/>
                    <a:pt x="328" y="2671"/>
                  </a:cubicBezTo>
                  <a:cubicBezTo>
                    <a:pt x="518" y="3146"/>
                    <a:pt x="771" y="3569"/>
                    <a:pt x="1025" y="3959"/>
                  </a:cubicBezTo>
                  <a:cubicBezTo>
                    <a:pt x="1046" y="4001"/>
                    <a:pt x="1067" y="4033"/>
                    <a:pt x="1098" y="4064"/>
                  </a:cubicBezTo>
                  <a:cubicBezTo>
                    <a:pt x="1299" y="4360"/>
                    <a:pt x="1647" y="4550"/>
                    <a:pt x="2006" y="4550"/>
                  </a:cubicBezTo>
                  <a:cubicBezTo>
                    <a:pt x="2059" y="4550"/>
                    <a:pt x="2112" y="4540"/>
                    <a:pt x="2175" y="4529"/>
                  </a:cubicBezTo>
                  <a:cubicBezTo>
                    <a:pt x="2693" y="4455"/>
                    <a:pt x="3073" y="4033"/>
                    <a:pt x="3115" y="3505"/>
                  </a:cubicBezTo>
                  <a:cubicBezTo>
                    <a:pt x="3146" y="3041"/>
                    <a:pt x="3125" y="2565"/>
                    <a:pt x="3041" y="2091"/>
                  </a:cubicBezTo>
                  <a:cubicBezTo>
                    <a:pt x="2998" y="1858"/>
                    <a:pt x="2946" y="1626"/>
                    <a:pt x="2883" y="1404"/>
                  </a:cubicBezTo>
                  <a:lnTo>
                    <a:pt x="2872" y="1373"/>
                  </a:lnTo>
                  <a:cubicBezTo>
                    <a:pt x="2808" y="1183"/>
                    <a:pt x="2735" y="940"/>
                    <a:pt x="2597" y="707"/>
                  </a:cubicBezTo>
                  <a:cubicBezTo>
                    <a:pt x="2339" y="263"/>
                    <a:pt x="1888" y="0"/>
                    <a:pt x="1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7"/>
            <p:cNvSpPr/>
            <p:nvPr/>
          </p:nvSpPr>
          <p:spPr>
            <a:xfrm>
              <a:off x="1559708" y="4948809"/>
              <a:ext cx="162676" cy="124722"/>
            </a:xfrm>
            <a:custGeom>
              <a:avLst/>
              <a:gdLst/>
              <a:ahLst/>
              <a:cxnLst/>
              <a:rect l="l" t="t" r="r" b="b"/>
              <a:pathLst>
                <a:path w="4719" h="3618" extrusionOk="0">
                  <a:moveTo>
                    <a:pt x="1474" y="1"/>
                  </a:moveTo>
                  <a:cubicBezTo>
                    <a:pt x="1314" y="1"/>
                    <a:pt x="1144" y="22"/>
                    <a:pt x="972" y="80"/>
                  </a:cubicBezTo>
                  <a:cubicBezTo>
                    <a:pt x="665" y="186"/>
                    <a:pt x="402" y="387"/>
                    <a:pt x="233" y="661"/>
                  </a:cubicBezTo>
                  <a:cubicBezTo>
                    <a:pt x="53" y="957"/>
                    <a:pt x="1" y="1295"/>
                    <a:pt x="74" y="1632"/>
                  </a:cubicBezTo>
                  <a:cubicBezTo>
                    <a:pt x="191" y="2203"/>
                    <a:pt x="623" y="2508"/>
                    <a:pt x="855" y="2667"/>
                  </a:cubicBezTo>
                  <a:cubicBezTo>
                    <a:pt x="1066" y="2815"/>
                    <a:pt x="1288" y="2942"/>
                    <a:pt x="1531" y="3057"/>
                  </a:cubicBezTo>
                  <a:cubicBezTo>
                    <a:pt x="2049" y="3289"/>
                    <a:pt x="2555" y="3437"/>
                    <a:pt x="3083" y="3585"/>
                  </a:cubicBezTo>
                  <a:cubicBezTo>
                    <a:pt x="3178" y="3606"/>
                    <a:pt x="3273" y="3617"/>
                    <a:pt x="3379" y="3617"/>
                  </a:cubicBezTo>
                  <a:cubicBezTo>
                    <a:pt x="3537" y="3617"/>
                    <a:pt x="3695" y="3585"/>
                    <a:pt x="3843" y="3512"/>
                  </a:cubicBezTo>
                  <a:cubicBezTo>
                    <a:pt x="4128" y="3437"/>
                    <a:pt x="4371" y="3247"/>
                    <a:pt x="4519" y="2984"/>
                  </a:cubicBezTo>
                  <a:cubicBezTo>
                    <a:pt x="4719" y="2646"/>
                    <a:pt x="4709" y="2234"/>
                    <a:pt x="4508" y="1886"/>
                  </a:cubicBezTo>
                  <a:cubicBezTo>
                    <a:pt x="3980" y="1009"/>
                    <a:pt x="3125" y="366"/>
                    <a:pt x="2143" y="101"/>
                  </a:cubicBezTo>
                  <a:cubicBezTo>
                    <a:pt x="1984" y="61"/>
                    <a:pt x="1745" y="1"/>
                    <a:pt x="1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7"/>
            <p:cNvSpPr/>
            <p:nvPr/>
          </p:nvSpPr>
          <p:spPr>
            <a:xfrm>
              <a:off x="1173959" y="5546289"/>
              <a:ext cx="375199" cy="195011"/>
            </a:xfrm>
            <a:custGeom>
              <a:avLst/>
              <a:gdLst/>
              <a:ahLst/>
              <a:cxnLst/>
              <a:rect l="l" t="t" r="r" b="b"/>
              <a:pathLst>
                <a:path w="10884" h="5657" extrusionOk="0">
                  <a:moveTo>
                    <a:pt x="4133" y="0"/>
                  </a:moveTo>
                  <a:cubicBezTo>
                    <a:pt x="3556" y="0"/>
                    <a:pt x="2810" y="79"/>
                    <a:pt x="2101" y="368"/>
                  </a:cubicBezTo>
                  <a:cubicBezTo>
                    <a:pt x="1214" y="737"/>
                    <a:pt x="559" y="1381"/>
                    <a:pt x="233" y="2215"/>
                  </a:cubicBezTo>
                  <a:cubicBezTo>
                    <a:pt x="190" y="2331"/>
                    <a:pt x="158" y="2447"/>
                    <a:pt x="158" y="2574"/>
                  </a:cubicBezTo>
                  <a:cubicBezTo>
                    <a:pt x="0" y="3345"/>
                    <a:pt x="254" y="4073"/>
                    <a:pt x="866" y="4548"/>
                  </a:cubicBezTo>
                  <a:cubicBezTo>
                    <a:pt x="1394" y="4960"/>
                    <a:pt x="2091" y="5255"/>
                    <a:pt x="2977" y="5445"/>
                  </a:cubicBezTo>
                  <a:cubicBezTo>
                    <a:pt x="3632" y="5583"/>
                    <a:pt x="4286" y="5656"/>
                    <a:pt x="4909" y="5656"/>
                  </a:cubicBezTo>
                  <a:cubicBezTo>
                    <a:pt x="5732" y="5656"/>
                    <a:pt x="6503" y="5541"/>
                    <a:pt x="7221" y="5297"/>
                  </a:cubicBezTo>
                  <a:cubicBezTo>
                    <a:pt x="7432" y="5234"/>
                    <a:pt x="7665" y="5150"/>
                    <a:pt x="7886" y="5044"/>
                  </a:cubicBezTo>
                  <a:cubicBezTo>
                    <a:pt x="7981" y="5129"/>
                    <a:pt x="8087" y="5203"/>
                    <a:pt x="8192" y="5266"/>
                  </a:cubicBezTo>
                  <a:cubicBezTo>
                    <a:pt x="8496" y="5456"/>
                    <a:pt x="8839" y="5553"/>
                    <a:pt x="9215" y="5553"/>
                  </a:cubicBezTo>
                  <a:cubicBezTo>
                    <a:pt x="9362" y="5553"/>
                    <a:pt x="9514" y="5538"/>
                    <a:pt x="9670" y="5509"/>
                  </a:cubicBezTo>
                  <a:cubicBezTo>
                    <a:pt x="9976" y="5445"/>
                    <a:pt x="10240" y="5308"/>
                    <a:pt x="10441" y="5107"/>
                  </a:cubicBezTo>
                  <a:cubicBezTo>
                    <a:pt x="10726" y="4823"/>
                    <a:pt x="10853" y="4411"/>
                    <a:pt x="10778" y="3978"/>
                  </a:cubicBezTo>
                  <a:cubicBezTo>
                    <a:pt x="10736" y="3683"/>
                    <a:pt x="10610" y="3387"/>
                    <a:pt x="10419" y="3123"/>
                  </a:cubicBezTo>
                  <a:cubicBezTo>
                    <a:pt x="10588" y="2923"/>
                    <a:pt x="10736" y="2679"/>
                    <a:pt x="10811" y="2384"/>
                  </a:cubicBezTo>
                  <a:cubicBezTo>
                    <a:pt x="10884" y="2036"/>
                    <a:pt x="10842" y="1677"/>
                    <a:pt x="10684" y="1360"/>
                  </a:cubicBezTo>
                  <a:cubicBezTo>
                    <a:pt x="10504" y="1011"/>
                    <a:pt x="10198" y="758"/>
                    <a:pt x="9818" y="652"/>
                  </a:cubicBezTo>
                  <a:cubicBezTo>
                    <a:pt x="9665" y="609"/>
                    <a:pt x="9514" y="592"/>
                    <a:pt x="9369" y="592"/>
                  </a:cubicBezTo>
                  <a:cubicBezTo>
                    <a:pt x="8945" y="592"/>
                    <a:pt x="8576" y="743"/>
                    <a:pt x="8371" y="853"/>
                  </a:cubicBezTo>
                  <a:cubicBezTo>
                    <a:pt x="8245" y="906"/>
                    <a:pt x="8139" y="980"/>
                    <a:pt x="8034" y="1065"/>
                  </a:cubicBezTo>
                  <a:cubicBezTo>
                    <a:pt x="7633" y="800"/>
                    <a:pt x="7200" y="621"/>
                    <a:pt x="6788" y="452"/>
                  </a:cubicBezTo>
                  <a:cubicBezTo>
                    <a:pt x="5954" y="114"/>
                    <a:pt x="5110" y="40"/>
                    <a:pt x="4465" y="9"/>
                  </a:cubicBezTo>
                  <a:cubicBezTo>
                    <a:pt x="4363" y="3"/>
                    <a:pt x="4252" y="0"/>
                    <a:pt x="4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7"/>
            <p:cNvSpPr/>
            <p:nvPr/>
          </p:nvSpPr>
          <p:spPr>
            <a:xfrm>
              <a:off x="1061130" y="5322562"/>
              <a:ext cx="283536" cy="155264"/>
            </a:xfrm>
            <a:custGeom>
              <a:avLst/>
              <a:gdLst/>
              <a:ahLst/>
              <a:cxnLst/>
              <a:rect l="l" t="t" r="r" b="b"/>
              <a:pathLst>
                <a:path w="8225" h="4504" extrusionOk="0">
                  <a:moveTo>
                    <a:pt x="3202" y="1"/>
                  </a:moveTo>
                  <a:cubicBezTo>
                    <a:pt x="2766" y="1"/>
                    <a:pt x="2201" y="58"/>
                    <a:pt x="1658" y="281"/>
                  </a:cubicBezTo>
                  <a:cubicBezTo>
                    <a:pt x="961" y="566"/>
                    <a:pt x="454" y="1073"/>
                    <a:pt x="191" y="1727"/>
                  </a:cubicBezTo>
                  <a:cubicBezTo>
                    <a:pt x="149" y="1833"/>
                    <a:pt x="127" y="1927"/>
                    <a:pt x="127" y="2044"/>
                  </a:cubicBezTo>
                  <a:cubicBezTo>
                    <a:pt x="1" y="2677"/>
                    <a:pt x="212" y="3279"/>
                    <a:pt x="719" y="3670"/>
                  </a:cubicBezTo>
                  <a:cubicBezTo>
                    <a:pt x="1130" y="3986"/>
                    <a:pt x="1648" y="4208"/>
                    <a:pt x="2312" y="4345"/>
                  </a:cubicBezTo>
                  <a:cubicBezTo>
                    <a:pt x="2798" y="4451"/>
                    <a:pt x="3273" y="4503"/>
                    <a:pt x="3738" y="4503"/>
                  </a:cubicBezTo>
                  <a:cubicBezTo>
                    <a:pt x="4339" y="4503"/>
                    <a:pt x="4920" y="4409"/>
                    <a:pt x="5448" y="4240"/>
                  </a:cubicBezTo>
                  <a:cubicBezTo>
                    <a:pt x="5564" y="4198"/>
                    <a:pt x="5680" y="4155"/>
                    <a:pt x="5807" y="4102"/>
                  </a:cubicBezTo>
                  <a:cubicBezTo>
                    <a:pt x="5849" y="4134"/>
                    <a:pt x="5891" y="4165"/>
                    <a:pt x="5923" y="4187"/>
                  </a:cubicBezTo>
                  <a:cubicBezTo>
                    <a:pt x="6179" y="4345"/>
                    <a:pt x="6462" y="4428"/>
                    <a:pt x="6768" y="4428"/>
                  </a:cubicBezTo>
                  <a:cubicBezTo>
                    <a:pt x="6891" y="4428"/>
                    <a:pt x="7018" y="4415"/>
                    <a:pt x="7147" y="4388"/>
                  </a:cubicBezTo>
                  <a:cubicBezTo>
                    <a:pt x="7422" y="4345"/>
                    <a:pt x="7654" y="4219"/>
                    <a:pt x="7834" y="4039"/>
                  </a:cubicBezTo>
                  <a:cubicBezTo>
                    <a:pt x="8087" y="3775"/>
                    <a:pt x="8193" y="3405"/>
                    <a:pt x="8140" y="3025"/>
                  </a:cubicBezTo>
                  <a:cubicBezTo>
                    <a:pt x="8108" y="2835"/>
                    <a:pt x="8045" y="2645"/>
                    <a:pt x="7939" y="2476"/>
                  </a:cubicBezTo>
                  <a:cubicBezTo>
                    <a:pt x="8034" y="2340"/>
                    <a:pt x="8108" y="2181"/>
                    <a:pt x="8151" y="1991"/>
                  </a:cubicBezTo>
                  <a:cubicBezTo>
                    <a:pt x="8224" y="1695"/>
                    <a:pt x="8182" y="1368"/>
                    <a:pt x="8045" y="1104"/>
                  </a:cubicBezTo>
                  <a:cubicBezTo>
                    <a:pt x="7886" y="787"/>
                    <a:pt x="7612" y="566"/>
                    <a:pt x="7274" y="471"/>
                  </a:cubicBezTo>
                  <a:cubicBezTo>
                    <a:pt x="7151" y="435"/>
                    <a:pt x="7021" y="418"/>
                    <a:pt x="6888" y="418"/>
                  </a:cubicBezTo>
                  <a:cubicBezTo>
                    <a:pt x="6620" y="418"/>
                    <a:pt x="6338" y="488"/>
                    <a:pt x="6071" y="629"/>
                  </a:cubicBezTo>
                  <a:cubicBezTo>
                    <a:pt x="6028" y="650"/>
                    <a:pt x="5976" y="682"/>
                    <a:pt x="5934" y="703"/>
                  </a:cubicBezTo>
                  <a:cubicBezTo>
                    <a:pt x="5680" y="555"/>
                    <a:pt x="5416" y="439"/>
                    <a:pt x="5153" y="334"/>
                  </a:cubicBezTo>
                  <a:cubicBezTo>
                    <a:pt x="4529" y="91"/>
                    <a:pt x="3907" y="27"/>
                    <a:pt x="3431" y="6"/>
                  </a:cubicBezTo>
                  <a:cubicBezTo>
                    <a:pt x="3360" y="3"/>
                    <a:pt x="3283" y="1"/>
                    <a:pt x="3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7"/>
            <p:cNvSpPr/>
            <p:nvPr/>
          </p:nvSpPr>
          <p:spPr>
            <a:xfrm>
              <a:off x="1223082" y="5094042"/>
              <a:ext cx="233655" cy="132305"/>
            </a:xfrm>
            <a:custGeom>
              <a:avLst/>
              <a:gdLst/>
              <a:ahLst/>
              <a:cxnLst/>
              <a:rect l="l" t="t" r="r" b="b"/>
              <a:pathLst>
                <a:path w="6778" h="3838" extrusionOk="0">
                  <a:moveTo>
                    <a:pt x="2638" y="0"/>
                  </a:moveTo>
                  <a:cubicBezTo>
                    <a:pt x="1448" y="0"/>
                    <a:pt x="529" y="532"/>
                    <a:pt x="169" y="1441"/>
                  </a:cubicBezTo>
                  <a:cubicBezTo>
                    <a:pt x="138" y="1537"/>
                    <a:pt x="117" y="1631"/>
                    <a:pt x="106" y="1737"/>
                  </a:cubicBezTo>
                  <a:cubicBezTo>
                    <a:pt x="0" y="2286"/>
                    <a:pt x="201" y="2825"/>
                    <a:pt x="645" y="3162"/>
                  </a:cubicBezTo>
                  <a:cubicBezTo>
                    <a:pt x="971" y="3416"/>
                    <a:pt x="1394" y="3595"/>
                    <a:pt x="1932" y="3711"/>
                  </a:cubicBezTo>
                  <a:cubicBezTo>
                    <a:pt x="2323" y="3796"/>
                    <a:pt x="2693" y="3838"/>
                    <a:pt x="3062" y="3838"/>
                  </a:cubicBezTo>
                  <a:cubicBezTo>
                    <a:pt x="3547" y="3838"/>
                    <a:pt x="4012" y="3764"/>
                    <a:pt x="4434" y="3627"/>
                  </a:cubicBezTo>
                  <a:lnTo>
                    <a:pt x="4624" y="3563"/>
                  </a:lnTo>
                  <a:lnTo>
                    <a:pt x="4635" y="3563"/>
                  </a:lnTo>
                  <a:cubicBezTo>
                    <a:pt x="4859" y="3710"/>
                    <a:pt x="5117" y="3783"/>
                    <a:pt x="5396" y="3783"/>
                  </a:cubicBezTo>
                  <a:cubicBezTo>
                    <a:pt x="5499" y="3783"/>
                    <a:pt x="5604" y="3773"/>
                    <a:pt x="5712" y="3754"/>
                  </a:cubicBezTo>
                  <a:cubicBezTo>
                    <a:pt x="5954" y="3700"/>
                    <a:pt x="6176" y="3595"/>
                    <a:pt x="6334" y="3426"/>
                  </a:cubicBezTo>
                  <a:cubicBezTo>
                    <a:pt x="6577" y="3172"/>
                    <a:pt x="6683" y="2835"/>
                    <a:pt x="6620" y="2487"/>
                  </a:cubicBezTo>
                  <a:cubicBezTo>
                    <a:pt x="6609" y="2349"/>
                    <a:pt x="6566" y="2222"/>
                    <a:pt x="6503" y="2096"/>
                  </a:cubicBezTo>
                  <a:cubicBezTo>
                    <a:pt x="6556" y="2001"/>
                    <a:pt x="6599" y="1896"/>
                    <a:pt x="6630" y="1769"/>
                  </a:cubicBezTo>
                  <a:cubicBezTo>
                    <a:pt x="6778" y="1157"/>
                    <a:pt x="6419" y="533"/>
                    <a:pt x="5827" y="364"/>
                  </a:cubicBezTo>
                  <a:cubicBezTo>
                    <a:pt x="5716" y="333"/>
                    <a:pt x="5601" y="318"/>
                    <a:pt x="5483" y="318"/>
                  </a:cubicBezTo>
                  <a:cubicBezTo>
                    <a:pt x="5242" y="318"/>
                    <a:pt x="4992" y="381"/>
                    <a:pt x="4751" y="502"/>
                  </a:cubicBezTo>
                  <a:cubicBezTo>
                    <a:pt x="4751" y="502"/>
                    <a:pt x="4751" y="512"/>
                    <a:pt x="4741" y="512"/>
                  </a:cubicBezTo>
                  <a:cubicBezTo>
                    <a:pt x="4572" y="418"/>
                    <a:pt x="4392" y="343"/>
                    <a:pt x="4223" y="270"/>
                  </a:cubicBezTo>
                  <a:cubicBezTo>
                    <a:pt x="3716" y="69"/>
                    <a:pt x="3220" y="27"/>
                    <a:pt x="2840" y="5"/>
                  </a:cubicBezTo>
                  <a:cubicBezTo>
                    <a:pt x="2772" y="2"/>
                    <a:pt x="2705" y="0"/>
                    <a:pt x="2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7"/>
            <p:cNvSpPr/>
            <p:nvPr/>
          </p:nvSpPr>
          <p:spPr>
            <a:xfrm>
              <a:off x="2424007" y="4993244"/>
              <a:ext cx="204560" cy="119585"/>
            </a:xfrm>
            <a:custGeom>
              <a:avLst/>
              <a:gdLst/>
              <a:ahLst/>
              <a:cxnLst/>
              <a:rect l="l" t="t" r="r" b="b"/>
              <a:pathLst>
                <a:path w="5934" h="3469" extrusionOk="0">
                  <a:moveTo>
                    <a:pt x="2316" y="0"/>
                  </a:moveTo>
                  <a:cubicBezTo>
                    <a:pt x="1271" y="0"/>
                    <a:pt x="466" y="478"/>
                    <a:pt x="148" y="1294"/>
                  </a:cubicBezTo>
                  <a:cubicBezTo>
                    <a:pt x="117" y="1378"/>
                    <a:pt x="96" y="1473"/>
                    <a:pt x="96" y="1568"/>
                  </a:cubicBezTo>
                  <a:cubicBezTo>
                    <a:pt x="0" y="2075"/>
                    <a:pt x="180" y="2560"/>
                    <a:pt x="592" y="2877"/>
                  </a:cubicBezTo>
                  <a:cubicBezTo>
                    <a:pt x="887" y="3109"/>
                    <a:pt x="1257" y="3267"/>
                    <a:pt x="1722" y="3363"/>
                  </a:cubicBezTo>
                  <a:cubicBezTo>
                    <a:pt x="2048" y="3436"/>
                    <a:pt x="2376" y="3468"/>
                    <a:pt x="2693" y="3468"/>
                  </a:cubicBezTo>
                  <a:cubicBezTo>
                    <a:pt x="3115" y="3468"/>
                    <a:pt x="3516" y="3415"/>
                    <a:pt x="3875" y="3288"/>
                  </a:cubicBezTo>
                  <a:lnTo>
                    <a:pt x="3970" y="3257"/>
                  </a:lnTo>
                  <a:cubicBezTo>
                    <a:pt x="4128" y="3344"/>
                    <a:pt x="4344" y="3424"/>
                    <a:pt x="4620" y="3424"/>
                  </a:cubicBezTo>
                  <a:cubicBezTo>
                    <a:pt x="4713" y="3424"/>
                    <a:pt x="4813" y="3415"/>
                    <a:pt x="4920" y="3394"/>
                  </a:cubicBezTo>
                  <a:cubicBezTo>
                    <a:pt x="5152" y="3352"/>
                    <a:pt x="5363" y="3246"/>
                    <a:pt x="5511" y="3088"/>
                  </a:cubicBezTo>
                  <a:cubicBezTo>
                    <a:pt x="5743" y="2845"/>
                    <a:pt x="5849" y="2518"/>
                    <a:pt x="5796" y="2180"/>
                  </a:cubicBezTo>
                  <a:cubicBezTo>
                    <a:pt x="5775" y="2085"/>
                    <a:pt x="5754" y="1979"/>
                    <a:pt x="5712" y="1885"/>
                  </a:cubicBezTo>
                  <a:cubicBezTo>
                    <a:pt x="5754" y="1810"/>
                    <a:pt x="5775" y="1737"/>
                    <a:pt x="5796" y="1642"/>
                  </a:cubicBezTo>
                  <a:cubicBezTo>
                    <a:pt x="5933" y="1050"/>
                    <a:pt x="5595" y="470"/>
                    <a:pt x="5025" y="311"/>
                  </a:cubicBezTo>
                  <a:cubicBezTo>
                    <a:pt x="4918" y="281"/>
                    <a:pt x="4807" y="265"/>
                    <a:pt x="4694" y="265"/>
                  </a:cubicBezTo>
                  <a:cubicBezTo>
                    <a:pt x="4495" y="265"/>
                    <a:pt x="4292" y="313"/>
                    <a:pt x="4096" y="407"/>
                  </a:cubicBezTo>
                  <a:cubicBezTo>
                    <a:pt x="3960" y="332"/>
                    <a:pt x="3833" y="280"/>
                    <a:pt x="3706" y="227"/>
                  </a:cubicBezTo>
                  <a:cubicBezTo>
                    <a:pt x="3273" y="58"/>
                    <a:pt x="2841" y="16"/>
                    <a:pt x="2513" y="6"/>
                  </a:cubicBezTo>
                  <a:cubicBezTo>
                    <a:pt x="2447" y="2"/>
                    <a:pt x="2381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2292976" y="4927160"/>
              <a:ext cx="129996" cy="204215"/>
            </a:xfrm>
            <a:custGeom>
              <a:avLst/>
              <a:gdLst/>
              <a:ahLst/>
              <a:cxnLst/>
              <a:rect l="l" t="t" r="r" b="b"/>
              <a:pathLst>
                <a:path w="3771" h="5924" extrusionOk="0">
                  <a:moveTo>
                    <a:pt x="2451" y="0"/>
                  </a:moveTo>
                  <a:cubicBezTo>
                    <a:pt x="2397" y="0"/>
                    <a:pt x="2344" y="3"/>
                    <a:pt x="2292" y="11"/>
                  </a:cubicBezTo>
                  <a:lnTo>
                    <a:pt x="2133" y="44"/>
                  </a:lnTo>
                  <a:cubicBezTo>
                    <a:pt x="2060" y="65"/>
                    <a:pt x="1997" y="96"/>
                    <a:pt x="1933" y="128"/>
                  </a:cubicBezTo>
                  <a:cubicBezTo>
                    <a:pt x="1617" y="265"/>
                    <a:pt x="1373" y="476"/>
                    <a:pt x="1204" y="750"/>
                  </a:cubicBezTo>
                  <a:cubicBezTo>
                    <a:pt x="951" y="1173"/>
                    <a:pt x="930" y="1679"/>
                    <a:pt x="1162" y="2123"/>
                  </a:cubicBezTo>
                  <a:cubicBezTo>
                    <a:pt x="1310" y="2397"/>
                    <a:pt x="1542" y="2608"/>
                    <a:pt x="1817" y="2725"/>
                  </a:cubicBezTo>
                  <a:lnTo>
                    <a:pt x="1701" y="2725"/>
                  </a:lnTo>
                  <a:cubicBezTo>
                    <a:pt x="1680" y="2725"/>
                    <a:pt x="1659" y="2735"/>
                    <a:pt x="1648" y="2735"/>
                  </a:cubicBezTo>
                  <a:cubicBezTo>
                    <a:pt x="1606" y="2735"/>
                    <a:pt x="1574" y="2735"/>
                    <a:pt x="1532" y="2746"/>
                  </a:cubicBezTo>
                  <a:cubicBezTo>
                    <a:pt x="1046" y="2820"/>
                    <a:pt x="592" y="3115"/>
                    <a:pt x="329" y="3537"/>
                  </a:cubicBezTo>
                  <a:cubicBezTo>
                    <a:pt x="12" y="4013"/>
                    <a:pt x="1" y="4635"/>
                    <a:pt x="275" y="5142"/>
                  </a:cubicBezTo>
                  <a:cubicBezTo>
                    <a:pt x="413" y="5385"/>
                    <a:pt x="613" y="5596"/>
                    <a:pt x="856" y="5733"/>
                  </a:cubicBezTo>
                  <a:cubicBezTo>
                    <a:pt x="1078" y="5860"/>
                    <a:pt x="1321" y="5923"/>
                    <a:pt x="1584" y="5923"/>
                  </a:cubicBezTo>
                  <a:cubicBezTo>
                    <a:pt x="1680" y="5923"/>
                    <a:pt x="1774" y="5913"/>
                    <a:pt x="1870" y="5902"/>
                  </a:cubicBezTo>
                  <a:cubicBezTo>
                    <a:pt x="2471" y="5786"/>
                    <a:pt x="2957" y="5301"/>
                    <a:pt x="3116" y="4667"/>
                  </a:cubicBezTo>
                  <a:cubicBezTo>
                    <a:pt x="3252" y="4107"/>
                    <a:pt x="3137" y="3559"/>
                    <a:pt x="2788" y="3168"/>
                  </a:cubicBezTo>
                  <a:cubicBezTo>
                    <a:pt x="2661" y="3021"/>
                    <a:pt x="2492" y="2904"/>
                    <a:pt x="2313" y="2831"/>
                  </a:cubicBezTo>
                  <a:lnTo>
                    <a:pt x="2323" y="2831"/>
                  </a:lnTo>
                  <a:cubicBezTo>
                    <a:pt x="2377" y="2831"/>
                    <a:pt x="2440" y="2820"/>
                    <a:pt x="2492" y="2820"/>
                  </a:cubicBezTo>
                  <a:cubicBezTo>
                    <a:pt x="2947" y="2756"/>
                    <a:pt x="3348" y="2450"/>
                    <a:pt x="3548" y="2017"/>
                  </a:cubicBezTo>
                  <a:cubicBezTo>
                    <a:pt x="3770" y="1532"/>
                    <a:pt x="3770" y="1036"/>
                    <a:pt x="3538" y="635"/>
                  </a:cubicBezTo>
                  <a:cubicBezTo>
                    <a:pt x="3369" y="318"/>
                    <a:pt x="3052" y="96"/>
                    <a:pt x="2714" y="22"/>
                  </a:cubicBezTo>
                  <a:cubicBezTo>
                    <a:pt x="2629" y="9"/>
                    <a:pt x="2539" y="0"/>
                    <a:pt x="2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7"/>
            <p:cNvSpPr/>
            <p:nvPr/>
          </p:nvSpPr>
          <p:spPr>
            <a:xfrm>
              <a:off x="1343875" y="5394196"/>
              <a:ext cx="97247" cy="97833"/>
            </a:xfrm>
            <a:custGeom>
              <a:avLst/>
              <a:gdLst/>
              <a:ahLst/>
              <a:cxnLst/>
              <a:rect l="l" t="t" r="r" b="b"/>
              <a:pathLst>
                <a:path w="2821" h="2838" extrusionOk="0">
                  <a:moveTo>
                    <a:pt x="1337" y="1"/>
                  </a:moveTo>
                  <a:cubicBezTo>
                    <a:pt x="1134" y="1"/>
                    <a:pt x="938" y="60"/>
                    <a:pt x="772" y="177"/>
                  </a:cubicBezTo>
                  <a:cubicBezTo>
                    <a:pt x="444" y="398"/>
                    <a:pt x="223" y="705"/>
                    <a:pt x="128" y="1053"/>
                  </a:cubicBezTo>
                  <a:cubicBezTo>
                    <a:pt x="1" y="1465"/>
                    <a:pt x="75" y="1930"/>
                    <a:pt x="329" y="2267"/>
                  </a:cubicBezTo>
                  <a:cubicBezTo>
                    <a:pt x="487" y="2489"/>
                    <a:pt x="698" y="2647"/>
                    <a:pt x="951" y="2753"/>
                  </a:cubicBezTo>
                  <a:cubicBezTo>
                    <a:pt x="1099" y="2805"/>
                    <a:pt x="1258" y="2837"/>
                    <a:pt x="1416" y="2837"/>
                  </a:cubicBezTo>
                  <a:cubicBezTo>
                    <a:pt x="1500" y="2837"/>
                    <a:pt x="1574" y="2826"/>
                    <a:pt x="1659" y="2816"/>
                  </a:cubicBezTo>
                  <a:cubicBezTo>
                    <a:pt x="2176" y="2732"/>
                    <a:pt x="2588" y="2341"/>
                    <a:pt x="2714" y="1803"/>
                  </a:cubicBezTo>
                  <a:cubicBezTo>
                    <a:pt x="2820" y="1359"/>
                    <a:pt x="2736" y="916"/>
                    <a:pt x="2492" y="578"/>
                  </a:cubicBezTo>
                  <a:cubicBezTo>
                    <a:pt x="2313" y="346"/>
                    <a:pt x="2081" y="166"/>
                    <a:pt x="1817" y="82"/>
                  </a:cubicBezTo>
                  <a:cubicBezTo>
                    <a:pt x="1764" y="72"/>
                    <a:pt x="1711" y="50"/>
                    <a:pt x="1659" y="50"/>
                  </a:cubicBezTo>
                  <a:cubicBezTo>
                    <a:pt x="1553" y="17"/>
                    <a:pt x="1444" y="1"/>
                    <a:pt x="1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7"/>
            <p:cNvSpPr/>
            <p:nvPr/>
          </p:nvSpPr>
          <p:spPr>
            <a:xfrm>
              <a:off x="1377382" y="5262682"/>
              <a:ext cx="123756" cy="119068"/>
            </a:xfrm>
            <a:custGeom>
              <a:avLst/>
              <a:gdLst/>
              <a:ahLst/>
              <a:cxnLst/>
              <a:rect l="l" t="t" r="r" b="b"/>
              <a:pathLst>
                <a:path w="3590" h="3454" extrusionOk="0">
                  <a:moveTo>
                    <a:pt x="1700" y="1"/>
                  </a:moveTo>
                  <a:cubicBezTo>
                    <a:pt x="1571" y="1"/>
                    <a:pt x="1444" y="15"/>
                    <a:pt x="1320" y="44"/>
                  </a:cubicBezTo>
                  <a:cubicBezTo>
                    <a:pt x="940" y="138"/>
                    <a:pt x="612" y="392"/>
                    <a:pt x="401" y="751"/>
                  </a:cubicBezTo>
                  <a:cubicBezTo>
                    <a:pt x="117" y="1121"/>
                    <a:pt x="0" y="1585"/>
                    <a:pt x="64" y="2050"/>
                  </a:cubicBezTo>
                  <a:cubicBezTo>
                    <a:pt x="180" y="2810"/>
                    <a:pt x="845" y="3401"/>
                    <a:pt x="1647" y="3453"/>
                  </a:cubicBezTo>
                  <a:lnTo>
                    <a:pt x="1753" y="3453"/>
                  </a:lnTo>
                  <a:cubicBezTo>
                    <a:pt x="2112" y="3453"/>
                    <a:pt x="2470" y="3327"/>
                    <a:pt x="2766" y="3105"/>
                  </a:cubicBezTo>
                  <a:cubicBezTo>
                    <a:pt x="3062" y="2873"/>
                    <a:pt x="3273" y="2556"/>
                    <a:pt x="3378" y="2197"/>
                  </a:cubicBezTo>
                  <a:cubicBezTo>
                    <a:pt x="3589" y="1458"/>
                    <a:pt x="3252" y="635"/>
                    <a:pt x="2566" y="234"/>
                  </a:cubicBezTo>
                  <a:cubicBezTo>
                    <a:pt x="2300" y="79"/>
                    <a:pt x="1998" y="1"/>
                    <a:pt x="1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7"/>
            <p:cNvSpPr/>
            <p:nvPr/>
          </p:nvSpPr>
          <p:spPr>
            <a:xfrm>
              <a:off x="1585528" y="5057225"/>
              <a:ext cx="1162034" cy="709375"/>
            </a:xfrm>
            <a:custGeom>
              <a:avLst/>
              <a:gdLst/>
              <a:ahLst/>
              <a:cxnLst/>
              <a:rect l="l" t="t" r="r" b="b"/>
              <a:pathLst>
                <a:path w="33709" h="20578" extrusionOk="0">
                  <a:moveTo>
                    <a:pt x="11683" y="524"/>
                  </a:moveTo>
                  <a:cubicBezTo>
                    <a:pt x="12072" y="524"/>
                    <a:pt x="12461" y="535"/>
                    <a:pt x="12849" y="557"/>
                  </a:cubicBezTo>
                  <a:cubicBezTo>
                    <a:pt x="14231" y="630"/>
                    <a:pt x="15636" y="841"/>
                    <a:pt x="16891" y="1422"/>
                  </a:cubicBezTo>
                  <a:cubicBezTo>
                    <a:pt x="18158" y="2002"/>
                    <a:pt x="19140" y="2953"/>
                    <a:pt x="19594" y="4294"/>
                  </a:cubicBezTo>
                  <a:cubicBezTo>
                    <a:pt x="20080" y="5708"/>
                    <a:pt x="20058" y="7250"/>
                    <a:pt x="20597" y="8664"/>
                  </a:cubicBezTo>
                  <a:cubicBezTo>
                    <a:pt x="21062" y="9857"/>
                    <a:pt x="21927" y="10966"/>
                    <a:pt x="23268" y="11177"/>
                  </a:cubicBezTo>
                  <a:cubicBezTo>
                    <a:pt x="23445" y="11206"/>
                    <a:pt x="23623" y="11220"/>
                    <a:pt x="23802" y="11220"/>
                  </a:cubicBezTo>
                  <a:cubicBezTo>
                    <a:pt x="24853" y="11220"/>
                    <a:pt x="25894" y="10733"/>
                    <a:pt x="26625" y="9983"/>
                  </a:cubicBezTo>
                  <a:cubicBezTo>
                    <a:pt x="26836" y="9762"/>
                    <a:pt x="27016" y="9519"/>
                    <a:pt x="27174" y="9255"/>
                  </a:cubicBezTo>
                  <a:cubicBezTo>
                    <a:pt x="27237" y="9160"/>
                    <a:pt x="27227" y="9065"/>
                    <a:pt x="27174" y="8991"/>
                  </a:cubicBezTo>
                  <a:cubicBezTo>
                    <a:pt x="27174" y="8822"/>
                    <a:pt x="27121" y="8643"/>
                    <a:pt x="27016" y="8484"/>
                  </a:cubicBezTo>
                  <a:cubicBezTo>
                    <a:pt x="26812" y="8169"/>
                    <a:pt x="26445" y="8033"/>
                    <a:pt x="26080" y="8033"/>
                  </a:cubicBezTo>
                  <a:cubicBezTo>
                    <a:pt x="26029" y="8033"/>
                    <a:pt x="25978" y="8036"/>
                    <a:pt x="25928" y="8041"/>
                  </a:cubicBezTo>
                  <a:cubicBezTo>
                    <a:pt x="25432" y="8083"/>
                    <a:pt x="25020" y="8336"/>
                    <a:pt x="24556" y="8474"/>
                  </a:cubicBezTo>
                  <a:cubicBezTo>
                    <a:pt x="24427" y="8513"/>
                    <a:pt x="24298" y="8535"/>
                    <a:pt x="24174" y="8535"/>
                  </a:cubicBezTo>
                  <a:cubicBezTo>
                    <a:pt x="23890" y="8535"/>
                    <a:pt x="23634" y="8419"/>
                    <a:pt x="23479" y="8125"/>
                  </a:cubicBezTo>
                  <a:cubicBezTo>
                    <a:pt x="23131" y="7429"/>
                    <a:pt x="23331" y="6415"/>
                    <a:pt x="23796" y="5824"/>
                  </a:cubicBezTo>
                  <a:cubicBezTo>
                    <a:pt x="24147" y="5377"/>
                    <a:pt x="24669" y="5169"/>
                    <a:pt x="25203" y="5169"/>
                  </a:cubicBezTo>
                  <a:cubicBezTo>
                    <a:pt x="25503" y="5169"/>
                    <a:pt x="25806" y="5235"/>
                    <a:pt x="26087" y="5359"/>
                  </a:cubicBezTo>
                  <a:cubicBezTo>
                    <a:pt x="26941" y="5740"/>
                    <a:pt x="27427" y="6595"/>
                    <a:pt x="27638" y="7471"/>
                  </a:cubicBezTo>
                  <a:cubicBezTo>
                    <a:pt x="27617" y="7566"/>
                    <a:pt x="27638" y="7651"/>
                    <a:pt x="27691" y="7724"/>
                  </a:cubicBezTo>
                  <a:cubicBezTo>
                    <a:pt x="27720" y="7843"/>
                    <a:pt x="27812" y="7895"/>
                    <a:pt x="27911" y="7895"/>
                  </a:cubicBezTo>
                  <a:cubicBezTo>
                    <a:pt x="28066" y="7895"/>
                    <a:pt x="28237" y="7766"/>
                    <a:pt x="28198" y="7566"/>
                  </a:cubicBezTo>
                  <a:cubicBezTo>
                    <a:pt x="28198" y="7555"/>
                    <a:pt x="28187" y="7545"/>
                    <a:pt x="28187" y="7534"/>
                  </a:cubicBezTo>
                  <a:cubicBezTo>
                    <a:pt x="28567" y="6827"/>
                    <a:pt x="29169" y="6215"/>
                    <a:pt x="29940" y="5951"/>
                  </a:cubicBezTo>
                  <a:cubicBezTo>
                    <a:pt x="30222" y="5859"/>
                    <a:pt x="30516" y="5811"/>
                    <a:pt x="30808" y="5811"/>
                  </a:cubicBezTo>
                  <a:cubicBezTo>
                    <a:pt x="31388" y="5811"/>
                    <a:pt x="31957" y="6001"/>
                    <a:pt x="32400" y="6415"/>
                  </a:cubicBezTo>
                  <a:cubicBezTo>
                    <a:pt x="32991" y="6975"/>
                    <a:pt x="33223" y="7830"/>
                    <a:pt x="32874" y="8590"/>
                  </a:cubicBezTo>
                  <a:cubicBezTo>
                    <a:pt x="32705" y="8970"/>
                    <a:pt x="32379" y="9340"/>
                    <a:pt x="31956" y="9424"/>
                  </a:cubicBezTo>
                  <a:cubicBezTo>
                    <a:pt x="31916" y="9432"/>
                    <a:pt x="31878" y="9436"/>
                    <a:pt x="31842" y="9436"/>
                  </a:cubicBezTo>
                  <a:cubicBezTo>
                    <a:pt x="31484" y="9436"/>
                    <a:pt x="31290" y="9080"/>
                    <a:pt x="31070" y="8812"/>
                  </a:cubicBezTo>
                  <a:cubicBezTo>
                    <a:pt x="30830" y="8507"/>
                    <a:pt x="30501" y="8291"/>
                    <a:pt x="30105" y="8291"/>
                  </a:cubicBezTo>
                  <a:cubicBezTo>
                    <a:pt x="30048" y="8291"/>
                    <a:pt x="29989" y="8296"/>
                    <a:pt x="29929" y="8305"/>
                  </a:cubicBezTo>
                  <a:cubicBezTo>
                    <a:pt x="29549" y="8369"/>
                    <a:pt x="29243" y="8643"/>
                    <a:pt x="29106" y="8991"/>
                  </a:cubicBezTo>
                  <a:cubicBezTo>
                    <a:pt x="29064" y="9033"/>
                    <a:pt x="29032" y="9097"/>
                    <a:pt x="29032" y="9171"/>
                  </a:cubicBezTo>
                  <a:cubicBezTo>
                    <a:pt x="28916" y="12179"/>
                    <a:pt x="26604" y="14470"/>
                    <a:pt x="24049" y="15737"/>
                  </a:cubicBezTo>
                  <a:cubicBezTo>
                    <a:pt x="23078" y="14839"/>
                    <a:pt x="21864" y="14269"/>
                    <a:pt x="20607" y="13879"/>
                  </a:cubicBezTo>
                  <a:cubicBezTo>
                    <a:pt x="19162" y="13436"/>
                    <a:pt x="17641" y="13161"/>
                    <a:pt x="16142" y="12939"/>
                  </a:cubicBezTo>
                  <a:cubicBezTo>
                    <a:pt x="14676" y="12719"/>
                    <a:pt x="13184" y="12583"/>
                    <a:pt x="11695" y="12583"/>
                  </a:cubicBezTo>
                  <a:cubicBezTo>
                    <a:pt x="9970" y="12583"/>
                    <a:pt x="8250" y="12766"/>
                    <a:pt x="6578" y="13214"/>
                  </a:cubicBezTo>
                  <a:cubicBezTo>
                    <a:pt x="5131" y="13605"/>
                    <a:pt x="3696" y="14175"/>
                    <a:pt x="2576" y="15188"/>
                  </a:cubicBezTo>
                  <a:cubicBezTo>
                    <a:pt x="1732" y="13805"/>
                    <a:pt x="1373" y="12211"/>
                    <a:pt x="1120" y="10628"/>
                  </a:cubicBezTo>
                  <a:cubicBezTo>
                    <a:pt x="866" y="9075"/>
                    <a:pt x="550" y="7418"/>
                    <a:pt x="782" y="5845"/>
                  </a:cubicBezTo>
                  <a:cubicBezTo>
                    <a:pt x="898" y="5096"/>
                    <a:pt x="1162" y="4378"/>
                    <a:pt x="1616" y="3776"/>
                  </a:cubicBezTo>
                  <a:cubicBezTo>
                    <a:pt x="2039" y="3206"/>
                    <a:pt x="2609" y="2752"/>
                    <a:pt x="3210" y="2404"/>
                  </a:cubicBezTo>
                  <a:cubicBezTo>
                    <a:pt x="4561" y="1622"/>
                    <a:pt x="6135" y="1211"/>
                    <a:pt x="7655" y="916"/>
                  </a:cubicBezTo>
                  <a:cubicBezTo>
                    <a:pt x="8982" y="653"/>
                    <a:pt x="10334" y="524"/>
                    <a:pt x="11683" y="524"/>
                  </a:cubicBezTo>
                  <a:close/>
                  <a:moveTo>
                    <a:pt x="23268" y="16645"/>
                  </a:moveTo>
                  <a:cubicBezTo>
                    <a:pt x="23384" y="16803"/>
                    <a:pt x="23500" y="16972"/>
                    <a:pt x="23606" y="17141"/>
                  </a:cubicBezTo>
                  <a:cubicBezTo>
                    <a:pt x="23701" y="17300"/>
                    <a:pt x="23828" y="17521"/>
                    <a:pt x="23701" y="17701"/>
                  </a:cubicBezTo>
                  <a:cubicBezTo>
                    <a:pt x="23511" y="17985"/>
                    <a:pt x="23004" y="17996"/>
                    <a:pt x="22719" y="17996"/>
                  </a:cubicBezTo>
                  <a:cubicBezTo>
                    <a:pt x="22683" y="17997"/>
                    <a:pt x="22648" y="17998"/>
                    <a:pt x="22612" y="17998"/>
                  </a:cubicBezTo>
                  <a:cubicBezTo>
                    <a:pt x="21941" y="17998"/>
                    <a:pt x="21274" y="17809"/>
                    <a:pt x="20703" y="17469"/>
                  </a:cubicBezTo>
                  <a:cubicBezTo>
                    <a:pt x="21579" y="17246"/>
                    <a:pt x="22434" y="16972"/>
                    <a:pt x="23268" y="16645"/>
                  </a:cubicBezTo>
                  <a:close/>
                  <a:moveTo>
                    <a:pt x="11820" y="13100"/>
                  </a:moveTo>
                  <a:cubicBezTo>
                    <a:pt x="14505" y="13100"/>
                    <a:pt x="17227" y="13518"/>
                    <a:pt x="19816" y="14196"/>
                  </a:cubicBezTo>
                  <a:cubicBezTo>
                    <a:pt x="21156" y="14555"/>
                    <a:pt x="22476" y="15072"/>
                    <a:pt x="23532" y="15980"/>
                  </a:cubicBezTo>
                  <a:cubicBezTo>
                    <a:pt x="22244" y="16540"/>
                    <a:pt x="20882" y="16909"/>
                    <a:pt x="19520" y="17215"/>
                  </a:cubicBezTo>
                  <a:cubicBezTo>
                    <a:pt x="17989" y="17563"/>
                    <a:pt x="16448" y="17838"/>
                    <a:pt x="14897" y="18028"/>
                  </a:cubicBezTo>
                  <a:cubicBezTo>
                    <a:pt x="13365" y="18207"/>
                    <a:pt x="11814" y="18323"/>
                    <a:pt x="10262" y="18323"/>
                  </a:cubicBezTo>
                  <a:cubicBezTo>
                    <a:pt x="10162" y="18324"/>
                    <a:pt x="10063" y="18324"/>
                    <a:pt x="9964" y="18324"/>
                  </a:cubicBezTo>
                  <a:cubicBezTo>
                    <a:pt x="8742" y="18324"/>
                    <a:pt x="7515" y="18255"/>
                    <a:pt x="6325" y="17933"/>
                  </a:cubicBezTo>
                  <a:cubicBezTo>
                    <a:pt x="4931" y="17563"/>
                    <a:pt x="3728" y="16803"/>
                    <a:pt x="2872" y="15632"/>
                  </a:cubicBezTo>
                  <a:cubicBezTo>
                    <a:pt x="3843" y="14734"/>
                    <a:pt x="5079" y="14196"/>
                    <a:pt x="6346" y="13826"/>
                  </a:cubicBezTo>
                  <a:cubicBezTo>
                    <a:pt x="7803" y="13394"/>
                    <a:pt x="9323" y="13171"/>
                    <a:pt x="10843" y="13119"/>
                  </a:cubicBezTo>
                  <a:cubicBezTo>
                    <a:pt x="11168" y="13107"/>
                    <a:pt x="11494" y="13100"/>
                    <a:pt x="11820" y="13100"/>
                  </a:cubicBezTo>
                  <a:close/>
                  <a:moveTo>
                    <a:pt x="4150" y="17553"/>
                  </a:moveTo>
                  <a:cubicBezTo>
                    <a:pt x="4561" y="17816"/>
                    <a:pt x="5005" y="18039"/>
                    <a:pt x="5480" y="18218"/>
                  </a:cubicBezTo>
                  <a:cubicBezTo>
                    <a:pt x="5649" y="18281"/>
                    <a:pt x="5818" y="18334"/>
                    <a:pt x="5997" y="18387"/>
                  </a:cubicBezTo>
                  <a:cubicBezTo>
                    <a:pt x="5786" y="18745"/>
                    <a:pt x="5575" y="19104"/>
                    <a:pt x="5311" y="19432"/>
                  </a:cubicBezTo>
                  <a:cubicBezTo>
                    <a:pt x="5146" y="19623"/>
                    <a:pt x="4795" y="20058"/>
                    <a:pt x="4475" y="20058"/>
                  </a:cubicBezTo>
                  <a:cubicBezTo>
                    <a:pt x="4407" y="20058"/>
                    <a:pt x="4340" y="20038"/>
                    <a:pt x="4277" y="19991"/>
                  </a:cubicBezTo>
                  <a:cubicBezTo>
                    <a:pt x="3960" y="19770"/>
                    <a:pt x="3907" y="19210"/>
                    <a:pt x="3897" y="18862"/>
                  </a:cubicBezTo>
                  <a:cubicBezTo>
                    <a:pt x="3875" y="18408"/>
                    <a:pt x="3970" y="17964"/>
                    <a:pt x="4150" y="17553"/>
                  </a:cubicBezTo>
                  <a:close/>
                  <a:moveTo>
                    <a:pt x="11698" y="1"/>
                  </a:moveTo>
                  <a:cubicBezTo>
                    <a:pt x="10376" y="1"/>
                    <a:pt x="9059" y="126"/>
                    <a:pt x="7760" y="367"/>
                  </a:cubicBezTo>
                  <a:cubicBezTo>
                    <a:pt x="4962" y="873"/>
                    <a:pt x="1373" y="1887"/>
                    <a:pt x="455" y="4958"/>
                  </a:cubicBezTo>
                  <a:cubicBezTo>
                    <a:pt x="1" y="6457"/>
                    <a:pt x="223" y="8073"/>
                    <a:pt x="444" y="9603"/>
                  </a:cubicBezTo>
                  <a:cubicBezTo>
                    <a:pt x="687" y="11314"/>
                    <a:pt x="941" y="13035"/>
                    <a:pt x="1680" y="14618"/>
                  </a:cubicBezTo>
                  <a:cubicBezTo>
                    <a:pt x="1849" y="14998"/>
                    <a:pt x="2060" y="15367"/>
                    <a:pt x="2292" y="15726"/>
                  </a:cubicBezTo>
                  <a:cubicBezTo>
                    <a:pt x="2693" y="16317"/>
                    <a:pt x="3168" y="16824"/>
                    <a:pt x="3717" y="17246"/>
                  </a:cubicBezTo>
                  <a:cubicBezTo>
                    <a:pt x="3326" y="18060"/>
                    <a:pt x="3221" y="19073"/>
                    <a:pt x="3590" y="19918"/>
                  </a:cubicBezTo>
                  <a:cubicBezTo>
                    <a:pt x="3747" y="20279"/>
                    <a:pt x="4058" y="20578"/>
                    <a:pt x="4455" y="20578"/>
                  </a:cubicBezTo>
                  <a:cubicBezTo>
                    <a:pt x="4487" y="20578"/>
                    <a:pt x="4519" y="20576"/>
                    <a:pt x="4551" y="20572"/>
                  </a:cubicBezTo>
                  <a:cubicBezTo>
                    <a:pt x="5016" y="20519"/>
                    <a:pt x="5396" y="20139"/>
                    <a:pt x="5680" y="19801"/>
                  </a:cubicBezTo>
                  <a:cubicBezTo>
                    <a:pt x="6008" y="19411"/>
                    <a:pt x="6271" y="18968"/>
                    <a:pt x="6515" y="18524"/>
                  </a:cubicBezTo>
                  <a:cubicBezTo>
                    <a:pt x="7475" y="18735"/>
                    <a:pt x="8457" y="18820"/>
                    <a:pt x="9428" y="18841"/>
                  </a:cubicBezTo>
                  <a:cubicBezTo>
                    <a:pt x="9686" y="18847"/>
                    <a:pt x="9944" y="18850"/>
                    <a:pt x="10202" y="18850"/>
                  </a:cubicBezTo>
                  <a:cubicBezTo>
                    <a:pt x="13144" y="18850"/>
                    <a:pt x="16089" y="18471"/>
                    <a:pt x="18972" y="17870"/>
                  </a:cubicBezTo>
                  <a:cubicBezTo>
                    <a:pt x="19319" y="17795"/>
                    <a:pt x="19668" y="17722"/>
                    <a:pt x="20016" y="17637"/>
                  </a:cubicBezTo>
                  <a:cubicBezTo>
                    <a:pt x="20771" y="18195"/>
                    <a:pt x="21680" y="18522"/>
                    <a:pt x="22611" y="18522"/>
                  </a:cubicBezTo>
                  <a:cubicBezTo>
                    <a:pt x="22773" y="18522"/>
                    <a:pt x="22936" y="18513"/>
                    <a:pt x="23099" y="18492"/>
                  </a:cubicBezTo>
                  <a:cubicBezTo>
                    <a:pt x="23553" y="18440"/>
                    <a:pt x="24091" y="18260"/>
                    <a:pt x="24239" y="17774"/>
                  </a:cubicBezTo>
                  <a:cubicBezTo>
                    <a:pt x="24377" y="17310"/>
                    <a:pt x="24070" y="16824"/>
                    <a:pt x="23774" y="16434"/>
                  </a:cubicBezTo>
                  <a:cubicBezTo>
                    <a:pt x="23891" y="16381"/>
                    <a:pt x="24018" y="16328"/>
                    <a:pt x="24144" y="16275"/>
                  </a:cubicBezTo>
                  <a:cubicBezTo>
                    <a:pt x="26878" y="14966"/>
                    <a:pt x="29338" y="12528"/>
                    <a:pt x="29538" y="9350"/>
                  </a:cubicBezTo>
                  <a:cubicBezTo>
                    <a:pt x="29549" y="9329"/>
                    <a:pt x="29560" y="9319"/>
                    <a:pt x="29560" y="9298"/>
                  </a:cubicBezTo>
                  <a:cubicBezTo>
                    <a:pt x="29632" y="8982"/>
                    <a:pt x="29855" y="8830"/>
                    <a:pt x="30097" y="8830"/>
                  </a:cubicBezTo>
                  <a:cubicBezTo>
                    <a:pt x="30277" y="8830"/>
                    <a:pt x="30467" y="8914"/>
                    <a:pt x="30615" y="9075"/>
                  </a:cubicBezTo>
                  <a:cubicBezTo>
                    <a:pt x="30890" y="9392"/>
                    <a:pt x="31091" y="9783"/>
                    <a:pt x="31523" y="9910"/>
                  </a:cubicBezTo>
                  <a:cubicBezTo>
                    <a:pt x="31640" y="9947"/>
                    <a:pt x="31755" y="9964"/>
                    <a:pt x="31868" y="9964"/>
                  </a:cubicBezTo>
                  <a:cubicBezTo>
                    <a:pt x="32658" y="9964"/>
                    <a:pt x="33311" y="9122"/>
                    <a:pt x="33487" y="8411"/>
                  </a:cubicBezTo>
                  <a:cubicBezTo>
                    <a:pt x="33709" y="7534"/>
                    <a:pt x="33392" y="6616"/>
                    <a:pt x="32738" y="6014"/>
                  </a:cubicBezTo>
                  <a:cubicBezTo>
                    <a:pt x="32202" y="5526"/>
                    <a:pt x="31513" y="5288"/>
                    <a:pt x="30813" y="5288"/>
                  </a:cubicBezTo>
                  <a:cubicBezTo>
                    <a:pt x="30560" y="5288"/>
                    <a:pt x="30305" y="5319"/>
                    <a:pt x="30056" y="5381"/>
                  </a:cubicBezTo>
                  <a:cubicBezTo>
                    <a:pt x="29201" y="5592"/>
                    <a:pt x="28494" y="6141"/>
                    <a:pt x="27997" y="6848"/>
                  </a:cubicBezTo>
                  <a:cubicBezTo>
                    <a:pt x="27755" y="6194"/>
                    <a:pt x="27364" y="5592"/>
                    <a:pt x="26794" y="5169"/>
                  </a:cubicBezTo>
                  <a:cubicBezTo>
                    <a:pt x="26335" y="4832"/>
                    <a:pt x="25755" y="4641"/>
                    <a:pt x="25182" y="4641"/>
                  </a:cubicBezTo>
                  <a:cubicBezTo>
                    <a:pt x="24858" y="4641"/>
                    <a:pt x="24536" y="4702"/>
                    <a:pt x="24239" y="4832"/>
                  </a:cubicBezTo>
                  <a:cubicBezTo>
                    <a:pt x="23384" y="5202"/>
                    <a:pt x="22930" y="6077"/>
                    <a:pt x="22814" y="6964"/>
                  </a:cubicBezTo>
                  <a:cubicBezTo>
                    <a:pt x="22719" y="7777"/>
                    <a:pt x="22951" y="8875"/>
                    <a:pt x="23901" y="9044"/>
                  </a:cubicBezTo>
                  <a:cubicBezTo>
                    <a:pt x="23985" y="9060"/>
                    <a:pt x="24068" y="9066"/>
                    <a:pt x="24149" y="9066"/>
                  </a:cubicBezTo>
                  <a:cubicBezTo>
                    <a:pt x="24630" y="9066"/>
                    <a:pt x="25067" y="8827"/>
                    <a:pt x="25527" y="8664"/>
                  </a:cubicBezTo>
                  <a:cubicBezTo>
                    <a:pt x="25692" y="8602"/>
                    <a:pt x="25884" y="8549"/>
                    <a:pt x="26071" y="8549"/>
                  </a:cubicBezTo>
                  <a:cubicBezTo>
                    <a:pt x="26171" y="8549"/>
                    <a:pt x="26269" y="8564"/>
                    <a:pt x="26361" y="8601"/>
                  </a:cubicBezTo>
                  <a:cubicBezTo>
                    <a:pt x="26551" y="8674"/>
                    <a:pt x="26773" y="8949"/>
                    <a:pt x="26615" y="9160"/>
                  </a:cubicBezTo>
                  <a:cubicBezTo>
                    <a:pt x="26593" y="9181"/>
                    <a:pt x="26583" y="9202"/>
                    <a:pt x="26572" y="9234"/>
                  </a:cubicBezTo>
                  <a:cubicBezTo>
                    <a:pt x="25937" y="10104"/>
                    <a:pt x="24885" y="10703"/>
                    <a:pt x="23794" y="10703"/>
                  </a:cubicBezTo>
                  <a:cubicBezTo>
                    <a:pt x="23707" y="10703"/>
                    <a:pt x="23619" y="10699"/>
                    <a:pt x="23532" y="10691"/>
                  </a:cubicBezTo>
                  <a:cubicBezTo>
                    <a:pt x="22117" y="10564"/>
                    <a:pt x="21315" y="9287"/>
                    <a:pt x="20935" y="8052"/>
                  </a:cubicBezTo>
                  <a:cubicBezTo>
                    <a:pt x="20492" y="6574"/>
                    <a:pt x="20513" y="4979"/>
                    <a:pt x="19868" y="3555"/>
                  </a:cubicBezTo>
                  <a:cubicBezTo>
                    <a:pt x="19309" y="2330"/>
                    <a:pt x="18243" y="1443"/>
                    <a:pt x="17018" y="916"/>
                  </a:cubicBezTo>
                  <a:cubicBezTo>
                    <a:pt x="15741" y="345"/>
                    <a:pt x="14337" y="123"/>
                    <a:pt x="12954" y="39"/>
                  </a:cubicBezTo>
                  <a:cubicBezTo>
                    <a:pt x="12535" y="13"/>
                    <a:pt x="12116" y="1"/>
                    <a:pt x="1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7"/>
            <p:cNvSpPr/>
            <p:nvPr/>
          </p:nvSpPr>
          <p:spPr>
            <a:xfrm>
              <a:off x="1719110" y="5662290"/>
              <a:ext cx="73151" cy="86388"/>
            </a:xfrm>
            <a:custGeom>
              <a:avLst/>
              <a:gdLst/>
              <a:ahLst/>
              <a:cxnLst/>
              <a:rect l="l" t="t" r="r" b="b"/>
              <a:pathLst>
                <a:path w="2122" h="2506" extrusionOk="0">
                  <a:moveTo>
                    <a:pt x="275" y="1"/>
                  </a:moveTo>
                  <a:cubicBezTo>
                    <a:pt x="95" y="412"/>
                    <a:pt x="0" y="856"/>
                    <a:pt x="22" y="1310"/>
                  </a:cubicBezTo>
                  <a:cubicBezTo>
                    <a:pt x="32" y="1658"/>
                    <a:pt x="85" y="2218"/>
                    <a:pt x="402" y="2439"/>
                  </a:cubicBezTo>
                  <a:cubicBezTo>
                    <a:pt x="465" y="2486"/>
                    <a:pt x="532" y="2506"/>
                    <a:pt x="600" y="2506"/>
                  </a:cubicBezTo>
                  <a:cubicBezTo>
                    <a:pt x="920" y="2506"/>
                    <a:pt x="1271" y="2071"/>
                    <a:pt x="1436" y="1880"/>
                  </a:cubicBezTo>
                  <a:cubicBezTo>
                    <a:pt x="1700" y="1552"/>
                    <a:pt x="1911" y="1193"/>
                    <a:pt x="2122" y="835"/>
                  </a:cubicBezTo>
                  <a:cubicBezTo>
                    <a:pt x="1943" y="782"/>
                    <a:pt x="1774" y="729"/>
                    <a:pt x="1605" y="666"/>
                  </a:cubicBezTo>
                  <a:cubicBezTo>
                    <a:pt x="1130" y="487"/>
                    <a:pt x="686" y="264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7"/>
            <p:cNvSpPr/>
            <p:nvPr/>
          </p:nvSpPr>
          <p:spPr>
            <a:xfrm>
              <a:off x="2299181" y="5631023"/>
              <a:ext cx="107761" cy="46641"/>
            </a:xfrm>
            <a:custGeom>
              <a:avLst/>
              <a:gdLst/>
              <a:ahLst/>
              <a:cxnLst/>
              <a:rect l="l" t="t" r="r" b="b"/>
              <a:pathLst>
                <a:path w="3126" h="1353" extrusionOk="0">
                  <a:moveTo>
                    <a:pt x="2566" y="0"/>
                  </a:moveTo>
                  <a:cubicBezTo>
                    <a:pt x="1732" y="327"/>
                    <a:pt x="877" y="601"/>
                    <a:pt x="1" y="824"/>
                  </a:cubicBezTo>
                  <a:cubicBezTo>
                    <a:pt x="572" y="1164"/>
                    <a:pt x="1239" y="1353"/>
                    <a:pt x="1910" y="1353"/>
                  </a:cubicBezTo>
                  <a:cubicBezTo>
                    <a:pt x="1946" y="1353"/>
                    <a:pt x="1981" y="1352"/>
                    <a:pt x="2017" y="1351"/>
                  </a:cubicBezTo>
                  <a:cubicBezTo>
                    <a:pt x="2302" y="1351"/>
                    <a:pt x="2809" y="1340"/>
                    <a:pt x="2999" y="1056"/>
                  </a:cubicBezTo>
                  <a:cubicBezTo>
                    <a:pt x="3126" y="876"/>
                    <a:pt x="2999" y="655"/>
                    <a:pt x="2904" y="496"/>
                  </a:cubicBezTo>
                  <a:cubicBezTo>
                    <a:pt x="2798" y="327"/>
                    <a:pt x="2682" y="158"/>
                    <a:pt x="2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7"/>
            <p:cNvSpPr/>
            <p:nvPr/>
          </p:nvSpPr>
          <p:spPr>
            <a:xfrm>
              <a:off x="1684533" y="5508852"/>
              <a:ext cx="712236" cy="180222"/>
            </a:xfrm>
            <a:custGeom>
              <a:avLst/>
              <a:gdLst/>
              <a:ahLst/>
              <a:cxnLst/>
              <a:rect l="l" t="t" r="r" b="b"/>
              <a:pathLst>
                <a:path w="20661" h="5228" extrusionOk="0">
                  <a:moveTo>
                    <a:pt x="8887" y="1"/>
                  </a:moveTo>
                  <a:cubicBezTo>
                    <a:pt x="8582" y="1"/>
                    <a:pt x="8276" y="6"/>
                    <a:pt x="7971" y="18"/>
                  </a:cubicBezTo>
                  <a:cubicBezTo>
                    <a:pt x="7739" y="28"/>
                    <a:pt x="7516" y="39"/>
                    <a:pt x="7295" y="49"/>
                  </a:cubicBezTo>
                  <a:cubicBezTo>
                    <a:pt x="7158" y="60"/>
                    <a:pt x="7010" y="70"/>
                    <a:pt x="6873" y="81"/>
                  </a:cubicBezTo>
                  <a:cubicBezTo>
                    <a:pt x="6092" y="155"/>
                    <a:pt x="5311" y="271"/>
                    <a:pt x="4550" y="440"/>
                  </a:cubicBezTo>
                  <a:cubicBezTo>
                    <a:pt x="4413" y="472"/>
                    <a:pt x="4276" y="504"/>
                    <a:pt x="4138" y="546"/>
                  </a:cubicBezTo>
                  <a:cubicBezTo>
                    <a:pt x="3917" y="598"/>
                    <a:pt x="3695" y="662"/>
                    <a:pt x="3474" y="725"/>
                  </a:cubicBezTo>
                  <a:cubicBezTo>
                    <a:pt x="3083" y="831"/>
                    <a:pt x="2703" y="957"/>
                    <a:pt x="2334" y="1116"/>
                  </a:cubicBezTo>
                  <a:cubicBezTo>
                    <a:pt x="2207" y="1158"/>
                    <a:pt x="2080" y="1222"/>
                    <a:pt x="1954" y="1274"/>
                  </a:cubicBezTo>
                  <a:cubicBezTo>
                    <a:pt x="1246" y="1591"/>
                    <a:pt x="570" y="1992"/>
                    <a:pt x="0" y="2531"/>
                  </a:cubicBezTo>
                  <a:cubicBezTo>
                    <a:pt x="856" y="3702"/>
                    <a:pt x="2059" y="4462"/>
                    <a:pt x="3453" y="4832"/>
                  </a:cubicBezTo>
                  <a:cubicBezTo>
                    <a:pt x="3621" y="4874"/>
                    <a:pt x="3790" y="4916"/>
                    <a:pt x="3959" y="4948"/>
                  </a:cubicBezTo>
                  <a:cubicBezTo>
                    <a:pt x="4138" y="4990"/>
                    <a:pt x="4328" y="5022"/>
                    <a:pt x="4508" y="5053"/>
                  </a:cubicBezTo>
                  <a:cubicBezTo>
                    <a:pt x="5004" y="5128"/>
                    <a:pt x="5501" y="5180"/>
                    <a:pt x="6007" y="5201"/>
                  </a:cubicBezTo>
                  <a:cubicBezTo>
                    <a:pt x="6155" y="5212"/>
                    <a:pt x="6313" y="5212"/>
                    <a:pt x="6472" y="5222"/>
                  </a:cubicBezTo>
                  <a:cubicBezTo>
                    <a:pt x="6676" y="5222"/>
                    <a:pt x="6880" y="5227"/>
                    <a:pt x="7084" y="5227"/>
                  </a:cubicBezTo>
                  <a:cubicBezTo>
                    <a:pt x="7186" y="5227"/>
                    <a:pt x="7288" y="5226"/>
                    <a:pt x="7390" y="5222"/>
                  </a:cubicBezTo>
                  <a:cubicBezTo>
                    <a:pt x="7685" y="5222"/>
                    <a:pt x="7981" y="5222"/>
                    <a:pt x="8288" y="5212"/>
                  </a:cubicBezTo>
                  <a:cubicBezTo>
                    <a:pt x="8435" y="5201"/>
                    <a:pt x="8583" y="5201"/>
                    <a:pt x="8720" y="5191"/>
                  </a:cubicBezTo>
                  <a:cubicBezTo>
                    <a:pt x="9385" y="5170"/>
                    <a:pt x="10050" y="5128"/>
                    <a:pt x="10705" y="5064"/>
                  </a:cubicBezTo>
                  <a:cubicBezTo>
                    <a:pt x="10852" y="5053"/>
                    <a:pt x="11000" y="5032"/>
                    <a:pt x="11148" y="5022"/>
                  </a:cubicBezTo>
                  <a:cubicBezTo>
                    <a:pt x="11444" y="4990"/>
                    <a:pt x="11739" y="4959"/>
                    <a:pt x="12025" y="4927"/>
                  </a:cubicBezTo>
                  <a:cubicBezTo>
                    <a:pt x="12384" y="4874"/>
                    <a:pt x="12732" y="4832"/>
                    <a:pt x="13090" y="4779"/>
                  </a:cubicBezTo>
                  <a:lnTo>
                    <a:pt x="13503" y="4715"/>
                  </a:lnTo>
                  <a:cubicBezTo>
                    <a:pt x="14231" y="4600"/>
                    <a:pt x="14959" y="4473"/>
                    <a:pt x="15677" y="4325"/>
                  </a:cubicBezTo>
                  <a:cubicBezTo>
                    <a:pt x="15814" y="4293"/>
                    <a:pt x="15952" y="4272"/>
                    <a:pt x="16089" y="4241"/>
                  </a:cubicBezTo>
                  <a:cubicBezTo>
                    <a:pt x="16268" y="4199"/>
                    <a:pt x="16458" y="4156"/>
                    <a:pt x="16648" y="4114"/>
                  </a:cubicBezTo>
                  <a:cubicBezTo>
                    <a:pt x="16986" y="4040"/>
                    <a:pt x="17324" y="3966"/>
                    <a:pt x="17662" y="3882"/>
                  </a:cubicBezTo>
                  <a:cubicBezTo>
                    <a:pt x="17799" y="3840"/>
                    <a:pt x="17936" y="3808"/>
                    <a:pt x="18073" y="3765"/>
                  </a:cubicBezTo>
                  <a:cubicBezTo>
                    <a:pt x="18960" y="3523"/>
                    <a:pt x="19826" y="3238"/>
                    <a:pt x="20660" y="2879"/>
                  </a:cubicBezTo>
                  <a:cubicBezTo>
                    <a:pt x="19826" y="2161"/>
                    <a:pt x="18833" y="1686"/>
                    <a:pt x="17799" y="1348"/>
                  </a:cubicBezTo>
                  <a:cubicBezTo>
                    <a:pt x="17641" y="1295"/>
                    <a:pt x="17493" y="1253"/>
                    <a:pt x="17334" y="1211"/>
                  </a:cubicBezTo>
                  <a:cubicBezTo>
                    <a:pt x="17208" y="1168"/>
                    <a:pt x="17071" y="1137"/>
                    <a:pt x="16944" y="1095"/>
                  </a:cubicBezTo>
                  <a:cubicBezTo>
                    <a:pt x="16437" y="957"/>
                    <a:pt x="15920" y="842"/>
                    <a:pt x="15403" y="725"/>
                  </a:cubicBezTo>
                  <a:cubicBezTo>
                    <a:pt x="15255" y="694"/>
                    <a:pt x="15107" y="662"/>
                    <a:pt x="14970" y="630"/>
                  </a:cubicBezTo>
                  <a:cubicBezTo>
                    <a:pt x="14220" y="483"/>
                    <a:pt x="13481" y="356"/>
                    <a:pt x="12721" y="261"/>
                  </a:cubicBezTo>
                  <a:cubicBezTo>
                    <a:pt x="12584" y="239"/>
                    <a:pt x="12436" y="218"/>
                    <a:pt x="12299" y="208"/>
                  </a:cubicBezTo>
                  <a:cubicBezTo>
                    <a:pt x="11518" y="113"/>
                    <a:pt x="10726" y="49"/>
                    <a:pt x="9945" y="18"/>
                  </a:cubicBezTo>
                  <a:cubicBezTo>
                    <a:pt x="9808" y="7"/>
                    <a:pt x="9660" y="7"/>
                    <a:pt x="9522" y="7"/>
                  </a:cubicBezTo>
                  <a:cubicBezTo>
                    <a:pt x="9311" y="3"/>
                    <a:pt x="9099" y="1"/>
                    <a:pt x="8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7"/>
            <p:cNvSpPr/>
            <p:nvPr/>
          </p:nvSpPr>
          <p:spPr>
            <a:xfrm>
              <a:off x="1604453" y="5075289"/>
              <a:ext cx="1126389" cy="524465"/>
            </a:xfrm>
            <a:custGeom>
              <a:avLst/>
              <a:gdLst/>
              <a:ahLst/>
              <a:cxnLst/>
              <a:rect l="l" t="t" r="r" b="b"/>
              <a:pathLst>
                <a:path w="32675" h="15214" extrusionOk="0">
                  <a:moveTo>
                    <a:pt x="12701" y="687"/>
                  </a:moveTo>
                  <a:cubicBezTo>
                    <a:pt x="12722" y="697"/>
                    <a:pt x="12743" y="697"/>
                    <a:pt x="12774" y="697"/>
                  </a:cubicBezTo>
                  <a:cubicBezTo>
                    <a:pt x="12806" y="708"/>
                    <a:pt x="12838" y="718"/>
                    <a:pt x="12859" y="750"/>
                  </a:cubicBezTo>
                  <a:cubicBezTo>
                    <a:pt x="12891" y="761"/>
                    <a:pt x="12912" y="793"/>
                    <a:pt x="12922" y="814"/>
                  </a:cubicBezTo>
                  <a:cubicBezTo>
                    <a:pt x="12943" y="835"/>
                    <a:pt x="12943" y="866"/>
                    <a:pt x="12954" y="887"/>
                  </a:cubicBezTo>
                  <a:cubicBezTo>
                    <a:pt x="12954" y="898"/>
                    <a:pt x="12964" y="908"/>
                    <a:pt x="12964" y="919"/>
                  </a:cubicBezTo>
                  <a:cubicBezTo>
                    <a:pt x="12975" y="951"/>
                    <a:pt x="12985" y="983"/>
                    <a:pt x="12975" y="1014"/>
                  </a:cubicBezTo>
                  <a:cubicBezTo>
                    <a:pt x="12975" y="1056"/>
                    <a:pt x="12964" y="1088"/>
                    <a:pt x="12943" y="1120"/>
                  </a:cubicBezTo>
                  <a:lnTo>
                    <a:pt x="12901" y="1183"/>
                  </a:lnTo>
                  <a:cubicBezTo>
                    <a:pt x="12870" y="1225"/>
                    <a:pt x="12849" y="1257"/>
                    <a:pt x="12806" y="1278"/>
                  </a:cubicBezTo>
                  <a:lnTo>
                    <a:pt x="12743" y="1310"/>
                  </a:lnTo>
                  <a:cubicBezTo>
                    <a:pt x="12727" y="1315"/>
                    <a:pt x="12708" y="1318"/>
                    <a:pt x="12690" y="1318"/>
                  </a:cubicBezTo>
                  <a:cubicBezTo>
                    <a:pt x="12671" y="1318"/>
                    <a:pt x="12653" y="1315"/>
                    <a:pt x="12637" y="1310"/>
                  </a:cubicBezTo>
                  <a:cubicBezTo>
                    <a:pt x="12616" y="1310"/>
                    <a:pt x="12595" y="1310"/>
                    <a:pt x="12574" y="1288"/>
                  </a:cubicBezTo>
                  <a:cubicBezTo>
                    <a:pt x="12542" y="1278"/>
                    <a:pt x="12511" y="1267"/>
                    <a:pt x="12490" y="1236"/>
                  </a:cubicBezTo>
                  <a:cubicBezTo>
                    <a:pt x="12479" y="1225"/>
                    <a:pt x="12458" y="1204"/>
                    <a:pt x="12447" y="1183"/>
                  </a:cubicBezTo>
                  <a:cubicBezTo>
                    <a:pt x="12426" y="1152"/>
                    <a:pt x="12415" y="1120"/>
                    <a:pt x="12415" y="1088"/>
                  </a:cubicBezTo>
                  <a:cubicBezTo>
                    <a:pt x="12405" y="1056"/>
                    <a:pt x="12415" y="1014"/>
                    <a:pt x="12426" y="983"/>
                  </a:cubicBezTo>
                  <a:cubicBezTo>
                    <a:pt x="12426" y="951"/>
                    <a:pt x="12436" y="919"/>
                    <a:pt x="12447" y="877"/>
                  </a:cubicBezTo>
                  <a:cubicBezTo>
                    <a:pt x="12469" y="835"/>
                    <a:pt x="12490" y="803"/>
                    <a:pt x="12521" y="772"/>
                  </a:cubicBezTo>
                  <a:cubicBezTo>
                    <a:pt x="12532" y="750"/>
                    <a:pt x="12553" y="739"/>
                    <a:pt x="12574" y="729"/>
                  </a:cubicBezTo>
                  <a:cubicBezTo>
                    <a:pt x="12616" y="697"/>
                    <a:pt x="12659" y="687"/>
                    <a:pt x="12701" y="687"/>
                  </a:cubicBezTo>
                  <a:close/>
                  <a:moveTo>
                    <a:pt x="9628" y="613"/>
                  </a:moveTo>
                  <a:cubicBezTo>
                    <a:pt x="9649" y="613"/>
                    <a:pt x="9671" y="613"/>
                    <a:pt x="9703" y="624"/>
                  </a:cubicBezTo>
                  <a:cubicBezTo>
                    <a:pt x="9745" y="634"/>
                    <a:pt x="9776" y="655"/>
                    <a:pt x="9818" y="687"/>
                  </a:cubicBezTo>
                  <a:cubicBezTo>
                    <a:pt x="9829" y="708"/>
                    <a:pt x="9839" y="718"/>
                    <a:pt x="9850" y="739"/>
                  </a:cubicBezTo>
                  <a:cubicBezTo>
                    <a:pt x="9872" y="772"/>
                    <a:pt x="9882" y="803"/>
                    <a:pt x="9882" y="835"/>
                  </a:cubicBezTo>
                  <a:cubicBezTo>
                    <a:pt x="9893" y="866"/>
                    <a:pt x="9893" y="908"/>
                    <a:pt x="9882" y="940"/>
                  </a:cubicBezTo>
                  <a:cubicBezTo>
                    <a:pt x="9872" y="972"/>
                    <a:pt x="9861" y="1004"/>
                    <a:pt x="9829" y="1025"/>
                  </a:cubicBezTo>
                  <a:cubicBezTo>
                    <a:pt x="9829" y="1035"/>
                    <a:pt x="9818" y="1035"/>
                    <a:pt x="9818" y="1046"/>
                  </a:cubicBezTo>
                  <a:cubicBezTo>
                    <a:pt x="9818" y="1056"/>
                    <a:pt x="9808" y="1056"/>
                    <a:pt x="9808" y="1067"/>
                  </a:cubicBezTo>
                  <a:cubicBezTo>
                    <a:pt x="9776" y="1109"/>
                    <a:pt x="9755" y="1162"/>
                    <a:pt x="9724" y="1204"/>
                  </a:cubicBezTo>
                  <a:cubicBezTo>
                    <a:pt x="9713" y="1236"/>
                    <a:pt x="9692" y="1267"/>
                    <a:pt x="9660" y="1288"/>
                  </a:cubicBezTo>
                  <a:cubicBezTo>
                    <a:pt x="9628" y="1310"/>
                    <a:pt x="9607" y="1321"/>
                    <a:pt x="9565" y="1331"/>
                  </a:cubicBezTo>
                  <a:cubicBezTo>
                    <a:pt x="9544" y="1331"/>
                    <a:pt x="9523" y="1331"/>
                    <a:pt x="9502" y="1342"/>
                  </a:cubicBezTo>
                  <a:cubicBezTo>
                    <a:pt x="9481" y="1331"/>
                    <a:pt x="9449" y="1331"/>
                    <a:pt x="9428" y="1331"/>
                  </a:cubicBezTo>
                  <a:cubicBezTo>
                    <a:pt x="9396" y="1321"/>
                    <a:pt x="9365" y="1310"/>
                    <a:pt x="9344" y="1288"/>
                  </a:cubicBezTo>
                  <a:lnTo>
                    <a:pt x="9291" y="1236"/>
                  </a:lnTo>
                  <a:cubicBezTo>
                    <a:pt x="9269" y="1215"/>
                    <a:pt x="9259" y="1183"/>
                    <a:pt x="9248" y="1152"/>
                  </a:cubicBezTo>
                  <a:cubicBezTo>
                    <a:pt x="9248" y="1120"/>
                    <a:pt x="9238" y="1098"/>
                    <a:pt x="9238" y="1077"/>
                  </a:cubicBezTo>
                  <a:lnTo>
                    <a:pt x="9238" y="1056"/>
                  </a:lnTo>
                  <a:cubicBezTo>
                    <a:pt x="9248" y="1035"/>
                    <a:pt x="9248" y="1004"/>
                    <a:pt x="9248" y="983"/>
                  </a:cubicBezTo>
                  <a:cubicBezTo>
                    <a:pt x="9259" y="972"/>
                    <a:pt x="9259" y="962"/>
                    <a:pt x="9259" y="951"/>
                  </a:cubicBezTo>
                  <a:cubicBezTo>
                    <a:pt x="9269" y="919"/>
                    <a:pt x="9280" y="887"/>
                    <a:pt x="9302" y="856"/>
                  </a:cubicBezTo>
                  <a:cubicBezTo>
                    <a:pt x="9302" y="845"/>
                    <a:pt x="9312" y="835"/>
                    <a:pt x="9312" y="824"/>
                  </a:cubicBezTo>
                  <a:cubicBezTo>
                    <a:pt x="9333" y="803"/>
                    <a:pt x="9354" y="772"/>
                    <a:pt x="9375" y="750"/>
                  </a:cubicBezTo>
                  <a:cubicBezTo>
                    <a:pt x="9375" y="739"/>
                    <a:pt x="9386" y="729"/>
                    <a:pt x="9396" y="729"/>
                  </a:cubicBezTo>
                  <a:cubicBezTo>
                    <a:pt x="9417" y="708"/>
                    <a:pt x="9449" y="687"/>
                    <a:pt x="9470" y="666"/>
                  </a:cubicBezTo>
                  <a:cubicBezTo>
                    <a:pt x="9481" y="655"/>
                    <a:pt x="9492" y="655"/>
                    <a:pt x="9502" y="645"/>
                  </a:cubicBezTo>
                  <a:cubicBezTo>
                    <a:pt x="9544" y="624"/>
                    <a:pt x="9586" y="613"/>
                    <a:pt x="9628" y="613"/>
                  </a:cubicBezTo>
                  <a:close/>
                  <a:moveTo>
                    <a:pt x="4751" y="1816"/>
                  </a:moveTo>
                  <a:cubicBezTo>
                    <a:pt x="4772" y="1816"/>
                    <a:pt x="4804" y="1816"/>
                    <a:pt x="4825" y="1827"/>
                  </a:cubicBezTo>
                  <a:cubicBezTo>
                    <a:pt x="4847" y="1837"/>
                    <a:pt x="4868" y="1848"/>
                    <a:pt x="4889" y="1848"/>
                  </a:cubicBezTo>
                  <a:cubicBezTo>
                    <a:pt x="4920" y="1869"/>
                    <a:pt x="4941" y="1891"/>
                    <a:pt x="4962" y="1922"/>
                  </a:cubicBezTo>
                  <a:cubicBezTo>
                    <a:pt x="4983" y="1943"/>
                    <a:pt x="4994" y="1975"/>
                    <a:pt x="5004" y="2006"/>
                  </a:cubicBezTo>
                  <a:cubicBezTo>
                    <a:pt x="5015" y="2038"/>
                    <a:pt x="5015" y="2081"/>
                    <a:pt x="5015" y="2112"/>
                  </a:cubicBezTo>
                  <a:lnTo>
                    <a:pt x="4983" y="2207"/>
                  </a:lnTo>
                  <a:cubicBezTo>
                    <a:pt x="4941" y="2281"/>
                    <a:pt x="4910" y="2344"/>
                    <a:pt x="4878" y="2418"/>
                  </a:cubicBezTo>
                  <a:cubicBezTo>
                    <a:pt x="4857" y="2450"/>
                    <a:pt x="4836" y="2471"/>
                    <a:pt x="4804" y="2492"/>
                  </a:cubicBezTo>
                  <a:cubicBezTo>
                    <a:pt x="4793" y="2503"/>
                    <a:pt x="4772" y="2513"/>
                    <a:pt x="4751" y="2524"/>
                  </a:cubicBezTo>
                  <a:cubicBezTo>
                    <a:pt x="4730" y="2534"/>
                    <a:pt x="4709" y="2545"/>
                    <a:pt x="4688" y="2545"/>
                  </a:cubicBezTo>
                  <a:lnTo>
                    <a:pt x="4614" y="2545"/>
                  </a:lnTo>
                  <a:cubicBezTo>
                    <a:pt x="4582" y="2545"/>
                    <a:pt x="4551" y="2534"/>
                    <a:pt x="4519" y="2513"/>
                  </a:cubicBezTo>
                  <a:cubicBezTo>
                    <a:pt x="4498" y="2492"/>
                    <a:pt x="4488" y="2482"/>
                    <a:pt x="4467" y="2471"/>
                  </a:cubicBezTo>
                  <a:cubicBezTo>
                    <a:pt x="4456" y="2450"/>
                    <a:pt x="4434" y="2429"/>
                    <a:pt x="4424" y="2418"/>
                  </a:cubicBezTo>
                  <a:lnTo>
                    <a:pt x="4392" y="2355"/>
                  </a:lnTo>
                  <a:lnTo>
                    <a:pt x="4392" y="2334"/>
                  </a:lnTo>
                  <a:cubicBezTo>
                    <a:pt x="4392" y="2313"/>
                    <a:pt x="4382" y="2281"/>
                    <a:pt x="4382" y="2250"/>
                  </a:cubicBezTo>
                  <a:lnTo>
                    <a:pt x="4382" y="2228"/>
                  </a:lnTo>
                  <a:cubicBezTo>
                    <a:pt x="4382" y="2196"/>
                    <a:pt x="4392" y="2165"/>
                    <a:pt x="4392" y="2144"/>
                  </a:cubicBezTo>
                  <a:lnTo>
                    <a:pt x="4392" y="2123"/>
                  </a:lnTo>
                  <a:cubicBezTo>
                    <a:pt x="4392" y="2112"/>
                    <a:pt x="4403" y="2102"/>
                    <a:pt x="4403" y="2091"/>
                  </a:cubicBezTo>
                  <a:cubicBezTo>
                    <a:pt x="4413" y="2070"/>
                    <a:pt x="4424" y="2038"/>
                    <a:pt x="4445" y="2006"/>
                  </a:cubicBezTo>
                  <a:cubicBezTo>
                    <a:pt x="4456" y="1985"/>
                    <a:pt x="4488" y="1954"/>
                    <a:pt x="4498" y="1933"/>
                  </a:cubicBezTo>
                  <a:lnTo>
                    <a:pt x="4519" y="1912"/>
                  </a:lnTo>
                  <a:cubicBezTo>
                    <a:pt x="4540" y="1891"/>
                    <a:pt x="4561" y="1869"/>
                    <a:pt x="4582" y="1858"/>
                  </a:cubicBezTo>
                  <a:cubicBezTo>
                    <a:pt x="4593" y="1858"/>
                    <a:pt x="4593" y="1848"/>
                    <a:pt x="4603" y="1848"/>
                  </a:cubicBezTo>
                  <a:cubicBezTo>
                    <a:pt x="4646" y="1827"/>
                    <a:pt x="4688" y="1816"/>
                    <a:pt x="4730" y="1816"/>
                  </a:cubicBezTo>
                  <a:close/>
                  <a:moveTo>
                    <a:pt x="7030" y="2051"/>
                  </a:moveTo>
                  <a:cubicBezTo>
                    <a:pt x="7053" y="2051"/>
                    <a:pt x="7074" y="2054"/>
                    <a:pt x="7095" y="2059"/>
                  </a:cubicBezTo>
                  <a:lnTo>
                    <a:pt x="7158" y="2091"/>
                  </a:lnTo>
                  <a:cubicBezTo>
                    <a:pt x="7190" y="2102"/>
                    <a:pt x="7211" y="2133"/>
                    <a:pt x="7232" y="2154"/>
                  </a:cubicBezTo>
                  <a:cubicBezTo>
                    <a:pt x="7254" y="2186"/>
                    <a:pt x="7275" y="2207"/>
                    <a:pt x="7285" y="2250"/>
                  </a:cubicBezTo>
                  <a:cubicBezTo>
                    <a:pt x="7296" y="2281"/>
                    <a:pt x="7296" y="2313"/>
                    <a:pt x="7285" y="2355"/>
                  </a:cubicBezTo>
                  <a:cubicBezTo>
                    <a:pt x="7285" y="2386"/>
                    <a:pt x="7275" y="2418"/>
                    <a:pt x="7254" y="2450"/>
                  </a:cubicBezTo>
                  <a:cubicBezTo>
                    <a:pt x="7243" y="2461"/>
                    <a:pt x="7243" y="2482"/>
                    <a:pt x="7232" y="2503"/>
                  </a:cubicBezTo>
                  <a:cubicBezTo>
                    <a:pt x="7211" y="2545"/>
                    <a:pt x="7179" y="2576"/>
                    <a:pt x="7137" y="2597"/>
                  </a:cubicBezTo>
                  <a:cubicBezTo>
                    <a:pt x="7116" y="2608"/>
                    <a:pt x="7095" y="2608"/>
                    <a:pt x="7074" y="2619"/>
                  </a:cubicBezTo>
                  <a:cubicBezTo>
                    <a:pt x="7053" y="2624"/>
                    <a:pt x="7029" y="2627"/>
                    <a:pt x="7005" y="2627"/>
                  </a:cubicBezTo>
                  <a:cubicBezTo>
                    <a:pt x="6982" y="2627"/>
                    <a:pt x="6958" y="2624"/>
                    <a:pt x="6937" y="2619"/>
                  </a:cubicBezTo>
                  <a:cubicBezTo>
                    <a:pt x="6916" y="2608"/>
                    <a:pt x="6895" y="2608"/>
                    <a:pt x="6873" y="2597"/>
                  </a:cubicBezTo>
                  <a:cubicBezTo>
                    <a:pt x="6841" y="2576"/>
                    <a:pt x="6820" y="2555"/>
                    <a:pt x="6799" y="2534"/>
                  </a:cubicBezTo>
                  <a:cubicBezTo>
                    <a:pt x="6778" y="2503"/>
                    <a:pt x="6757" y="2471"/>
                    <a:pt x="6757" y="2440"/>
                  </a:cubicBezTo>
                  <a:cubicBezTo>
                    <a:pt x="6747" y="2407"/>
                    <a:pt x="6747" y="2365"/>
                    <a:pt x="6747" y="2334"/>
                  </a:cubicBezTo>
                  <a:cubicBezTo>
                    <a:pt x="6747" y="2302"/>
                    <a:pt x="6757" y="2271"/>
                    <a:pt x="6778" y="2239"/>
                  </a:cubicBezTo>
                  <a:cubicBezTo>
                    <a:pt x="6789" y="2217"/>
                    <a:pt x="6799" y="2196"/>
                    <a:pt x="6799" y="2186"/>
                  </a:cubicBezTo>
                  <a:cubicBezTo>
                    <a:pt x="6831" y="2144"/>
                    <a:pt x="6862" y="2112"/>
                    <a:pt x="6895" y="2091"/>
                  </a:cubicBezTo>
                  <a:lnTo>
                    <a:pt x="6958" y="2059"/>
                  </a:lnTo>
                  <a:cubicBezTo>
                    <a:pt x="6984" y="2054"/>
                    <a:pt x="7008" y="2051"/>
                    <a:pt x="7030" y="2051"/>
                  </a:cubicBezTo>
                  <a:close/>
                  <a:moveTo>
                    <a:pt x="12331" y="2386"/>
                  </a:moveTo>
                  <a:cubicBezTo>
                    <a:pt x="12363" y="2386"/>
                    <a:pt x="12394" y="2386"/>
                    <a:pt x="12426" y="2407"/>
                  </a:cubicBezTo>
                  <a:cubicBezTo>
                    <a:pt x="12469" y="2418"/>
                    <a:pt x="12490" y="2440"/>
                    <a:pt x="12511" y="2461"/>
                  </a:cubicBezTo>
                  <a:cubicBezTo>
                    <a:pt x="12542" y="2482"/>
                    <a:pt x="12553" y="2513"/>
                    <a:pt x="12563" y="2545"/>
                  </a:cubicBezTo>
                  <a:cubicBezTo>
                    <a:pt x="12584" y="2576"/>
                    <a:pt x="12595" y="2608"/>
                    <a:pt x="12595" y="2651"/>
                  </a:cubicBezTo>
                  <a:lnTo>
                    <a:pt x="12595" y="2777"/>
                  </a:lnTo>
                  <a:cubicBezTo>
                    <a:pt x="12595" y="2820"/>
                    <a:pt x="12574" y="2862"/>
                    <a:pt x="12553" y="2904"/>
                  </a:cubicBezTo>
                  <a:cubicBezTo>
                    <a:pt x="12542" y="2925"/>
                    <a:pt x="12532" y="2935"/>
                    <a:pt x="12511" y="2956"/>
                  </a:cubicBezTo>
                  <a:cubicBezTo>
                    <a:pt x="12479" y="2988"/>
                    <a:pt x="12447" y="3010"/>
                    <a:pt x="12394" y="3031"/>
                  </a:cubicBezTo>
                  <a:lnTo>
                    <a:pt x="12331" y="3031"/>
                  </a:lnTo>
                  <a:cubicBezTo>
                    <a:pt x="12323" y="3033"/>
                    <a:pt x="12313" y="3035"/>
                    <a:pt x="12304" y="3035"/>
                  </a:cubicBezTo>
                  <a:cubicBezTo>
                    <a:pt x="12278" y="3035"/>
                    <a:pt x="12249" y="3025"/>
                    <a:pt x="12225" y="3010"/>
                  </a:cubicBezTo>
                  <a:cubicBezTo>
                    <a:pt x="12194" y="2999"/>
                    <a:pt x="12173" y="2988"/>
                    <a:pt x="12152" y="2956"/>
                  </a:cubicBezTo>
                  <a:cubicBezTo>
                    <a:pt x="12120" y="2935"/>
                    <a:pt x="12099" y="2904"/>
                    <a:pt x="12088" y="2872"/>
                  </a:cubicBezTo>
                  <a:cubicBezTo>
                    <a:pt x="12078" y="2841"/>
                    <a:pt x="12067" y="2809"/>
                    <a:pt x="12067" y="2777"/>
                  </a:cubicBezTo>
                  <a:lnTo>
                    <a:pt x="12067" y="2651"/>
                  </a:lnTo>
                  <a:cubicBezTo>
                    <a:pt x="12067" y="2597"/>
                    <a:pt x="12078" y="2555"/>
                    <a:pt x="12110" y="2513"/>
                  </a:cubicBezTo>
                  <a:cubicBezTo>
                    <a:pt x="12120" y="2492"/>
                    <a:pt x="12131" y="2482"/>
                    <a:pt x="12152" y="2461"/>
                  </a:cubicBezTo>
                  <a:cubicBezTo>
                    <a:pt x="12173" y="2429"/>
                    <a:pt x="12215" y="2407"/>
                    <a:pt x="12257" y="2397"/>
                  </a:cubicBezTo>
                  <a:cubicBezTo>
                    <a:pt x="12289" y="2386"/>
                    <a:pt x="12310" y="2386"/>
                    <a:pt x="12331" y="2386"/>
                  </a:cubicBezTo>
                  <a:close/>
                  <a:moveTo>
                    <a:pt x="9247" y="3392"/>
                  </a:moveTo>
                  <a:cubicBezTo>
                    <a:pt x="9269" y="3392"/>
                    <a:pt x="9291" y="3395"/>
                    <a:pt x="9312" y="3400"/>
                  </a:cubicBezTo>
                  <a:cubicBezTo>
                    <a:pt x="9333" y="3411"/>
                    <a:pt x="9354" y="3421"/>
                    <a:pt x="9375" y="3421"/>
                  </a:cubicBezTo>
                  <a:cubicBezTo>
                    <a:pt x="9417" y="3453"/>
                    <a:pt x="9449" y="3484"/>
                    <a:pt x="9470" y="3516"/>
                  </a:cubicBezTo>
                  <a:lnTo>
                    <a:pt x="9502" y="3580"/>
                  </a:lnTo>
                  <a:cubicBezTo>
                    <a:pt x="9513" y="3611"/>
                    <a:pt x="9513" y="3653"/>
                    <a:pt x="9502" y="3685"/>
                  </a:cubicBezTo>
                  <a:cubicBezTo>
                    <a:pt x="9502" y="3716"/>
                    <a:pt x="9492" y="3759"/>
                    <a:pt x="9470" y="3780"/>
                  </a:cubicBezTo>
                  <a:cubicBezTo>
                    <a:pt x="9459" y="3812"/>
                    <a:pt x="9438" y="3822"/>
                    <a:pt x="9417" y="3843"/>
                  </a:cubicBezTo>
                  <a:cubicBezTo>
                    <a:pt x="9396" y="3885"/>
                    <a:pt x="9386" y="3917"/>
                    <a:pt x="9375" y="3960"/>
                  </a:cubicBezTo>
                  <a:cubicBezTo>
                    <a:pt x="9365" y="3991"/>
                    <a:pt x="9354" y="4023"/>
                    <a:pt x="9323" y="4044"/>
                  </a:cubicBezTo>
                  <a:cubicBezTo>
                    <a:pt x="9312" y="4075"/>
                    <a:pt x="9280" y="4097"/>
                    <a:pt x="9248" y="4118"/>
                  </a:cubicBezTo>
                  <a:cubicBezTo>
                    <a:pt x="9227" y="4118"/>
                    <a:pt x="9206" y="4129"/>
                    <a:pt x="9196" y="4139"/>
                  </a:cubicBezTo>
                  <a:cubicBezTo>
                    <a:pt x="9164" y="4139"/>
                    <a:pt x="9143" y="4150"/>
                    <a:pt x="9122" y="4150"/>
                  </a:cubicBezTo>
                  <a:cubicBezTo>
                    <a:pt x="9090" y="4150"/>
                    <a:pt x="9048" y="4139"/>
                    <a:pt x="9027" y="4129"/>
                  </a:cubicBezTo>
                  <a:cubicBezTo>
                    <a:pt x="8995" y="4118"/>
                    <a:pt x="8985" y="4107"/>
                    <a:pt x="8964" y="4097"/>
                  </a:cubicBezTo>
                  <a:cubicBezTo>
                    <a:pt x="8932" y="4075"/>
                    <a:pt x="8910" y="4054"/>
                    <a:pt x="8900" y="4023"/>
                  </a:cubicBezTo>
                  <a:lnTo>
                    <a:pt x="8868" y="3960"/>
                  </a:lnTo>
                  <a:cubicBezTo>
                    <a:pt x="8858" y="3928"/>
                    <a:pt x="8858" y="3885"/>
                    <a:pt x="8847" y="3854"/>
                  </a:cubicBezTo>
                  <a:cubicBezTo>
                    <a:pt x="8847" y="3843"/>
                    <a:pt x="8847" y="3822"/>
                    <a:pt x="8858" y="3812"/>
                  </a:cubicBezTo>
                  <a:cubicBezTo>
                    <a:pt x="8858" y="3780"/>
                    <a:pt x="8858" y="3738"/>
                    <a:pt x="8868" y="3706"/>
                  </a:cubicBezTo>
                  <a:cubicBezTo>
                    <a:pt x="8879" y="3674"/>
                    <a:pt x="8889" y="3643"/>
                    <a:pt x="8910" y="3611"/>
                  </a:cubicBezTo>
                  <a:cubicBezTo>
                    <a:pt x="8921" y="3580"/>
                    <a:pt x="8953" y="3559"/>
                    <a:pt x="8974" y="3526"/>
                  </a:cubicBezTo>
                  <a:cubicBezTo>
                    <a:pt x="8985" y="3516"/>
                    <a:pt x="8985" y="3505"/>
                    <a:pt x="8995" y="3505"/>
                  </a:cubicBezTo>
                  <a:cubicBezTo>
                    <a:pt x="9016" y="3484"/>
                    <a:pt x="9037" y="3463"/>
                    <a:pt x="9058" y="3453"/>
                  </a:cubicBezTo>
                  <a:cubicBezTo>
                    <a:pt x="9069" y="3442"/>
                    <a:pt x="9069" y="3442"/>
                    <a:pt x="9079" y="3442"/>
                  </a:cubicBezTo>
                  <a:cubicBezTo>
                    <a:pt x="9090" y="3432"/>
                    <a:pt x="9111" y="3421"/>
                    <a:pt x="9133" y="3421"/>
                  </a:cubicBezTo>
                  <a:cubicBezTo>
                    <a:pt x="9143" y="3411"/>
                    <a:pt x="9164" y="3411"/>
                    <a:pt x="9175" y="3400"/>
                  </a:cubicBezTo>
                  <a:cubicBezTo>
                    <a:pt x="9201" y="3395"/>
                    <a:pt x="9225" y="3392"/>
                    <a:pt x="9247" y="3392"/>
                  </a:cubicBezTo>
                  <a:close/>
                  <a:moveTo>
                    <a:pt x="12856" y="5136"/>
                  </a:moveTo>
                  <a:cubicBezTo>
                    <a:pt x="12936" y="5136"/>
                    <a:pt x="13018" y="5148"/>
                    <a:pt x="13102" y="5173"/>
                  </a:cubicBezTo>
                  <a:cubicBezTo>
                    <a:pt x="13387" y="5258"/>
                    <a:pt x="13619" y="5480"/>
                    <a:pt x="13735" y="5743"/>
                  </a:cubicBezTo>
                  <a:cubicBezTo>
                    <a:pt x="13883" y="6050"/>
                    <a:pt x="13904" y="6377"/>
                    <a:pt x="13914" y="6704"/>
                  </a:cubicBezTo>
                  <a:cubicBezTo>
                    <a:pt x="13914" y="6852"/>
                    <a:pt x="13788" y="6958"/>
                    <a:pt x="13651" y="6968"/>
                  </a:cubicBezTo>
                  <a:cubicBezTo>
                    <a:pt x="13513" y="6968"/>
                    <a:pt x="13398" y="6841"/>
                    <a:pt x="13387" y="6704"/>
                  </a:cubicBezTo>
                  <a:cubicBezTo>
                    <a:pt x="13387" y="6630"/>
                    <a:pt x="13387" y="6557"/>
                    <a:pt x="13376" y="6472"/>
                  </a:cubicBezTo>
                  <a:lnTo>
                    <a:pt x="13376" y="6377"/>
                  </a:lnTo>
                  <a:cubicBezTo>
                    <a:pt x="13376" y="6356"/>
                    <a:pt x="13365" y="6335"/>
                    <a:pt x="13365" y="6313"/>
                  </a:cubicBezTo>
                  <a:lnTo>
                    <a:pt x="13365" y="6303"/>
                  </a:lnTo>
                  <a:cubicBezTo>
                    <a:pt x="13355" y="6240"/>
                    <a:pt x="13344" y="6166"/>
                    <a:pt x="13323" y="6102"/>
                  </a:cubicBezTo>
                  <a:cubicBezTo>
                    <a:pt x="13313" y="6071"/>
                    <a:pt x="13302" y="6050"/>
                    <a:pt x="13292" y="6029"/>
                  </a:cubicBezTo>
                  <a:lnTo>
                    <a:pt x="13292" y="6008"/>
                  </a:lnTo>
                  <a:cubicBezTo>
                    <a:pt x="13281" y="5997"/>
                    <a:pt x="13281" y="5987"/>
                    <a:pt x="13281" y="5987"/>
                  </a:cubicBezTo>
                  <a:cubicBezTo>
                    <a:pt x="13271" y="5976"/>
                    <a:pt x="13271" y="5965"/>
                    <a:pt x="13260" y="5955"/>
                  </a:cubicBezTo>
                  <a:cubicBezTo>
                    <a:pt x="13250" y="5923"/>
                    <a:pt x="13229" y="5902"/>
                    <a:pt x="13218" y="5870"/>
                  </a:cubicBezTo>
                  <a:cubicBezTo>
                    <a:pt x="13207" y="5870"/>
                    <a:pt x="13207" y="5860"/>
                    <a:pt x="13207" y="5860"/>
                  </a:cubicBezTo>
                  <a:lnTo>
                    <a:pt x="13197" y="5849"/>
                  </a:lnTo>
                  <a:cubicBezTo>
                    <a:pt x="13165" y="5807"/>
                    <a:pt x="13133" y="5775"/>
                    <a:pt x="13091" y="5743"/>
                  </a:cubicBezTo>
                  <a:cubicBezTo>
                    <a:pt x="13081" y="5733"/>
                    <a:pt x="13070" y="5722"/>
                    <a:pt x="13060" y="5722"/>
                  </a:cubicBezTo>
                  <a:cubicBezTo>
                    <a:pt x="13039" y="5712"/>
                    <a:pt x="13028" y="5701"/>
                    <a:pt x="13006" y="5691"/>
                  </a:cubicBezTo>
                  <a:cubicBezTo>
                    <a:pt x="13006" y="5691"/>
                    <a:pt x="12975" y="5680"/>
                    <a:pt x="12964" y="5680"/>
                  </a:cubicBezTo>
                  <a:cubicBezTo>
                    <a:pt x="12943" y="5670"/>
                    <a:pt x="12933" y="5670"/>
                    <a:pt x="12912" y="5659"/>
                  </a:cubicBezTo>
                  <a:cubicBezTo>
                    <a:pt x="12908" y="5663"/>
                    <a:pt x="12901" y="5664"/>
                    <a:pt x="12893" y="5664"/>
                  </a:cubicBezTo>
                  <a:cubicBezTo>
                    <a:pt x="12876" y="5664"/>
                    <a:pt x="12855" y="5659"/>
                    <a:pt x="12849" y="5659"/>
                  </a:cubicBezTo>
                  <a:lnTo>
                    <a:pt x="12827" y="5659"/>
                  </a:lnTo>
                  <a:cubicBezTo>
                    <a:pt x="12795" y="5670"/>
                    <a:pt x="12774" y="5670"/>
                    <a:pt x="12753" y="5680"/>
                  </a:cubicBezTo>
                  <a:cubicBezTo>
                    <a:pt x="12743" y="5680"/>
                    <a:pt x="12711" y="5691"/>
                    <a:pt x="12701" y="5701"/>
                  </a:cubicBezTo>
                  <a:cubicBezTo>
                    <a:pt x="12659" y="5722"/>
                    <a:pt x="12616" y="5743"/>
                    <a:pt x="12574" y="5775"/>
                  </a:cubicBezTo>
                  <a:lnTo>
                    <a:pt x="12563" y="5775"/>
                  </a:lnTo>
                  <a:cubicBezTo>
                    <a:pt x="12563" y="5786"/>
                    <a:pt x="12553" y="5797"/>
                    <a:pt x="12542" y="5797"/>
                  </a:cubicBezTo>
                  <a:lnTo>
                    <a:pt x="12490" y="5849"/>
                  </a:lnTo>
                  <a:cubicBezTo>
                    <a:pt x="12469" y="5870"/>
                    <a:pt x="12447" y="5891"/>
                    <a:pt x="12426" y="5923"/>
                  </a:cubicBezTo>
                  <a:cubicBezTo>
                    <a:pt x="12415" y="5923"/>
                    <a:pt x="12415" y="5923"/>
                    <a:pt x="12415" y="5933"/>
                  </a:cubicBezTo>
                  <a:cubicBezTo>
                    <a:pt x="12415" y="5933"/>
                    <a:pt x="12405" y="5933"/>
                    <a:pt x="12405" y="5944"/>
                  </a:cubicBezTo>
                  <a:cubicBezTo>
                    <a:pt x="12373" y="5987"/>
                    <a:pt x="12342" y="6039"/>
                    <a:pt x="12321" y="6081"/>
                  </a:cubicBezTo>
                  <a:cubicBezTo>
                    <a:pt x="12268" y="6177"/>
                    <a:pt x="12236" y="6250"/>
                    <a:pt x="12215" y="6377"/>
                  </a:cubicBezTo>
                  <a:cubicBezTo>
                    <a:pt x="12204" y="6409"/>
                    <a:pt x="12194" y="6440"/>
                    <a:pt x="12194" y="6472"/>
                  </a:cubicBezTo>
                  <a:cubicBezTo>
                    <a:pt x="12183" y="6482"/>
                    <a:pt x="12183" y="6482"/>
                    <a:pt x="12183" y="6493"/>
                  </a:cubicBezTo>
                  <a:lnTo>
                    <a:pt x="12183" y="6525"/>
                  </a:lnTo>
                  <a:cubicBezTo>
                    <a:pt x="12173" y="6578"/>
                    <a:pt x="12173" y="6641"/>
                    <a:pt x="12173" y="6693"/>
                  </a:cubicBezTo>
                  <a:cubicBezTo>
                    <a:pt x="12173" y="6726"/>
                    <a:pt x="12183" y="6757"/>
                    <a:pt x="12183" y="6789"/>
                  </a:cubicBezTo>
                  <a:lnTo>
                    <a:pt x="12183" y="6841"/>
                  </a:lnTo>
                  <a:cubicBezTo>
                    <a:pt x="12194" y="6894"/>
                    <a:pt x="12204" y="6947"/>
                    <a:pt x="12225" y="7000"/>
                  </a:cubicBezTo>
                  <a:cubicBezTo>
                    <a:pt x="12257" y="7137"/>
                    <a:pt x="12173" y="7275"/>
                    <a:pt x="12035" y="7317"/>
                  </a:cubicBezTo>
                  <a:cubicBezTo>
                    <a:pt x="12015" y="7324"/>
                    <a:pt x="11993" y="7327"/>
                    <a:pt x="11971" y="7327"/>
                  </a:cubicBezTo>
                  <a:cubicBezTo>
                    <a:pt x="11860" y="7327"/>
                    <a:pt x="11745" y="7243"/>
                    <a:pt x="11719" y="7137"/>
                  </a:cubicBezTo>
                  <a:cubicBezTo>
                    <a:pt x="11624" y="6799"/>
                    <a:pt x="11634" y="6430"/>
                    <a:pt x="11751" y="6102"/>
                  </a:cubicBezTo>
                  <a:cubicBezTo>
                    <a:pt x="11906" y="5627"/>
                    <a:pt x="12338" y="5136"/>
                    <a:pt x="12856" y="5136"/>
                  </a:cubicBezTo>
                  <a:close/>
                  <a:moveTo>
                    <a:pt x="5010" y="5665"/>
                  </a:moveTo>
                  <a:cubicBezTo>
                    <a:pt x="5063" y="5665"/>
                    <a:pt x="5117" y="5670"/>
                    <a:pt x="5173" y="5680"/>
                  </a:cubicBezTo>
                  <a:cubicBezTo>
                    <a:pt x="5480" y="5733"/>
                    <a:pt x="5743" y="5965"/>
                    <a:pt x="5891" y="6219"/>
                  </a:cubicBezTo>
                  <a:cubicBezTo>
                    <a:pt x="6060" y="6493"/>
                    <a:pt x="6113" y="6810"/>
                    <a:pt x="6156" y="7127"/>
                  </a:cubicBezTo>
                  <a:cubicBezTo>
                    <a:pt x="6177" y="7264"/>
                    <a:pt x="6124" y="7411"/>
                    <a:pt x="5976" y="7443"/>
                  </a:cubicBezTo>
                  <a:cubicBezTo>
                    <a:pt x="5952" y="7451"/>
                    <a:pt x="5927" y="7455"/>
                    <a:pt x="5901" y="7455"/>
                  </a:cubicBezTo>
                  <a:cubicBezTo>
                    <a:pt x="5791" y="7455"/>
                    <a:pt x="5676" y="7384"/>
                    <a:pt x="5659" y="7264"/>
                  </a:cubicBezTo>
                  <a:cubicBezTo>
                    <a:pt x="5628" y="7095"/>
                    <a:pt x="5607" y="6926"/>
                    <a:pt x="5553" y="6768"/>
                  </a:cubicBezTo>
                  <a:cubicBezTo>
                    <a:pt x="5522" y="6641"/>
                    <a:pt x="5459" y="6482"/>
                    <a:pt x="5385" y="6398"/>
                  </a:cubicBezTo>
                  <a:cubicBezTo>
                    <a:pt x="5374" y="6377"/>
                    <a:pt x="5342" y="6356"/>
                    <a:pt x="5321" y="6335"/>
                  </a:cubicBezTo>
                  <a:lnTo>
                    <a:pt x="5269" y="6282"/>
                  </a:lnTo>
                  <a:cubicBezTo>
                    <a:pt x="5205" y="6240"/>
                    <a:pt x="5163" y="6219"/>
                    <a:pt x="5121" y="6198"/>
                  </a:cubicBezTo>
                  <a:cubicBezTo>
                    <a:pt x="5071" y="6185"/>
                    <a:pt x="5051" y="6180"/>
                    <a:pt x="5027" y="6180"/>
                  </a:cubicBezTo>
                  <a:cubicBezTo>
                    <a:pt x="5011" y="6180"/>
                    <a:pt x="4993" y="6183"/>
                    <a:pt x="4962" y="6187"/>
                  </a:cubicBezTo>
                  <a:lnTo>
                    <a:pt x="4941" y="6187"/>
                  </a:lnTo>
                  <a:cubicBezTo>
                    <a:pt x="4931" y="6198"/>
                    <a:pt x="4910" y="6198"/>
                    <a:pt x="4899" y="6198"/>
                  </a:cubicBezTo>
                  <a:cubicBezTo>
                    <a:pt x="4889" y="6208"/>
                    <a:pt x="4847" y="6229"/>
                    <a:pt x="4836" y="6229"/>
                  </a:cubicBezTo>
                  <a:cubicBezTo>
                    <a:pt x="4624" y="6356"/>
                    <a:pt x="4488" y="6651"/>
                    <a:pt x="4413" y="6905"/>
                  </a:cubicBezTo>
                  <a:cubicBezTo>
                    <a:pt x="4340" y="7190"/>
                    <a:pt x="4340" y="7475"/>
                    <a:pt x="4413" y="7760"/>
                  </a:cubicBezTo>
                  <a:cubicBezTo>
                    <a:pt x="4445" y="7897"/>
                    <a:pt x="4371" y="8045"/>
                    <a:pt x="4234" y="8087"/>
                  </a:cubicBezTo>
                  <a:cubicBezTo>
                    <a:pt x="4215" y="8092"/>
                    <a:pt x="4195" y="8094"/>
                    <a:pt x="4175" y="8094"/>
                  </a:cubicBezTo>
                  <a:cubicBezTo>
                    <a:pt x="4056" y="8094"/>
                    <a:pt x="3943" y="8015"/>
                    <a:pt x="3907" y="7897"/>
                  </a:cubicBezTo>
                  <a:cubicBezTo>
                    <a:pt x="3822" y="7549"/>
                    <a:pt x="3812" y="7179"/>
                    <a:pt x="3896" y="6831"/>
                  </a:cubicBezTo>
                  <a:cubicBezTo>
                    <a:pt x="4032" y="6288"/>
                    <a:pt x="4417" y="5665"/>
                    <a:pt x="5010" y="5665"/>
                  </a:cubicBezTo>
                  <a:close/>
                  <a:moveTo>
                    <a:pt x="9796" y="7037"/>
                  </a:moveTo>
                  <a:cubicBezTo>
                    <a:pt x="9856" y="7037"/>
                    <a:pt x="9917" y="7045"/>
                    <a:pt x="9977" y="7063"/>
                  </a:cubicBezTo>
                  <a:cubicBezTo>
                    <a:pt x="10452" y="7200"/>
                    <a:pt x="10611" y="7697"/>
                    <a:pt x="10611" y="8140"/>
                  </a:cubicBezTo>
                  <a:cubicBezTo>
                    <a:pt x="10611" y="8573"/>
                    <a:pt x="10557" y="9048"/>
                    <a:pt x="10336" y="9417"/>
                  </a:cubicBezTo>
                  <a:cubicBezTo>
                    <a:pt x="10066" y="9858"/>
                    <a:pt x="9562" y="10112"/>
                    <a:pt x="9058" y="10112"/>
                  </a:cubicBezTo>
                  <a:cubicBezTo>
                    <a:pt x="8813" y="10112"/>
                    <a:pt x="8569" y="10052"/>
                    <a:pt x="8351" y="9924"/>
                  </a:cubicBezTo>
                  <a:cubicBezTo>
                    <a:pt x="8098" y="9776"/>
                    <a:pt x="7908" y="9544"/>
                    <a:pt x="7781" y="9290"/>
                  </a:cubicBezTo>
                  <a:cubicBezTo>
                    <a:pt x="7686" y="9133"/>
                    <a:pt x="7612" y="8953"/>
                    <a:pt x="7570" y="8774"/>
                  </a:cubicBezTo>
                  <a:cubicBezTo>
                    <a:pt x="7454" y="8309"/>
                    <a:pt x="7507" y="7633"/>
                    <a:pt x="8077" y="7517"/>
                  </a:cubicBezTo>
                  <a:cubicBezTo>
                    <a:pt x="8123" y="7506"/>
                    <a:pt x="8168" y="7501"/>
                    <a:pt x="8211" y="7501"/>
                  </a:cubicBezTo>
                  <a:cubicBezTo>
                    <a:pt x="8377" y="7501"/>
                    <a:pt x="8526" y="7573"/>
                    <a:pt x="8668" y="7665"/>
                  </a:cubicBezTo>
                  <a:cubicBezTo>
                    <a:pt x="8720" y="7707"/>
                    <a:pt x="8784" y="7760"/>
                    <a:pt x="8847" y="7760"/>
                  </a:cubicBezTo>
                  <a:cubicBezTo>
                    <a:pt x="8879" y="7707"/>
                    <a:pt x="8932" y="7665"/>
                    <a:pt x="8995" y="7644"/>
                  </a:cubicBezTo>
                  <a:cubicBezTo>
                    <a:pt x="8995" y="7644"/>
                    <a:pt x="8995" y="7633"/>
                    <a:pt x="9006" y="7633"/>
                  </a:cubicBezTo>
                  <a:cubicBezTo>
                    <a:pt x="9133" y="7486"/>
                    <a:pt x="9217" y="7317"/>
                    <a:pt x="9375" y="7190"/>
                  </a:cubicBezTo>
                  <a:cubicBezTo>
                    <a:pt x="9496" y="7092"/>
                    <a:pt x="9644" y="7037"/>
                    <a:pt x="9796" y="7037"/>
                  </a:cubicBezTo>
                  <a:close/>
                  <a:moveTo>
                    <a:pt x="24853" y="10985"/>
                  </a:moveTo>
                  <a:cubicBezTo>
                    <a:pt x="24875" y="10985"/>
                    <a:pt x="24899" y="10990"/>
                    <a:pt x="24925" y="11001"/>
                  </a:cubicBezTo>
                  <a:cubicBezTo>
                    <a:pt x="24947" y="11001"/>
                    <a:pt x="24968" y="11012"/>
                    <a:pt x="24989" y="11022"/>
                  </a:cubicBezTo>
                  <a:cubicBezTo>
                    <a:pt x="25031" y="11043"/>
                    <a:pt x="25052" y="11075"/>
                    <a:pt x="25083" y="11117"/>
                  </a:cubicBezTo>
                  <a:cubicBezTo>
                    <a:pt x="25083" y="11138"/>
                    <a:pt x="25094" y="11159"/>
                    <a:pt x="25105" y="11181"/>
                  </a:cubicBezTo>
                  <a:cubicBezTo>
                    <a:pt x="25115" y="11212"/>
                    <a:pt x="25115" y="11244"/>
                    <a:pt x="25115" y="11286"/>
                  </a:cubicBezTo>
                  <a:lnTo>
                    <a:pt x="25083" y="11381"/>
                  </a:lnTo>
                  <a:cubicBezTo>
                    <a:pt x="25062" y="11413"/>
                    <a:pt x="25041" y="11434"/>
                    <a:pt x="25010" y="11455"/>
                  </a:cubicBezTo>
                  <a:cubicBezTo>
                    <a:pt x="24989" y="11476"/>
                    <a:pt x="24957" y="11486"/>
                    <a:pt x="24925" y="11497"/>
                  </a:cubicBezTo>
                  <a:cubicBezTo>
                    <a:pt x="24872" y="11507"/>
                    <a:pt x="24830" y="11518"/>
                    <a:pt x="24788" y="11528"/>
                  </a:cubicBezTo>
                  <a:cubicBezTo>
                    <a:pt x="24762" y="11534"/>
                    <a:pt x="24738" y="11537"/>
                    <a:pt x="24716" y="11537"/>
                  </a:cubicBezTo>
                  <a:cubicBezTo>
                    <a:pt x="24693" y="11537"/>
                    <a:pt x="24672" y="11534"/>
                    <a:pt x="24651" y="11528"/>
                  </a:cubicBezTo>
                  <a:lnTo>
                    <a:pt x="24588" y="11497"/>
                  </a:lnTo>
                  <a:cubicBezTo>
                    <a:pt x="24545" y="11476"/>
                    <a:pt x="24513" y="11444"/>
                    <a:pt x="24492" y="11402"/>
                  </a:cubicBezTo>
                  <a:cubicBezTo>
                    <a:pt x="24482" y="11381"/>
                    <a:pt x="24471" y="11360"/>
                    <a:pt x="24471" y="11338"/>
                  </a:cubicBezTo>
                  <a:cubicBezTo>
                    <a:pt x="24461" y="11307"/>
                    <a:pt x="24450" y="11275"/>
                    <a:pt x="24461" y="11244"/>
                  </a:cubicBezTo>
                  <a:cubicBezTo>
                    <a:pt x="24461" y="11202"/>
                    <a:pt x="24471" y="11170"/>
                    <a:pt x="24492" y="11138"/>
                  </a:cubicBezTo>
                  <a:cubicBezTo>
                    <a:pt x="24503" y="11106"/>
                    <a:pt x="24534" y="11085"/>
                    <a:pt x="24556" y="11064"/>
                  </a:cubicBezTo>
                  <a:cubicBezTo>
                    <a:pt x="24588" y="11043"/>
                    <a:pt x="24619" y="11033"/>
                    <a:pt x="24651" y="11022"/>
                  </a:cubicBezTo>
                  <a:cubicBezTo>
                    <a:pt x="24693" y="11012"/>
                    <a:pt x="24735" y="11001"/>
                    <a:pt x="24788" y="11001"/>
                  </a:cubicBezTo>
                  <a:cubicBezTo>
                    <a:pt x="24809" y="10990"/>
                    <a:pt x="24830" y="10985"/>
                    <a:pt x="24853" y="10985"/>
                  </a:cubicBezTo>
                  <a:close/>
                  <a:moveTo>
                    <a:pt x="23025" y="11465"/>
                  </a:moveTo>
                  <a:cubicBezTo>
                    <a:pt x="23131" y="11476"/>
                    <a:pt x="23247" y="11486"/>
                    <a:pt x="23352" y="11497"/>
                  </a:cubicBezTo>
                  <a:cubicBezTo>
                    <a:pt x="23405" y="11497"/>
                    <a:pt x="23448" y="11507"/>
                    <a:pt x="23479" y="11528"/>
                  </a:cubicBezTo>
                  <a:cubicBezTo>
                    <a:pt x="23500" y="11539"/>
                    <a:pt x="23521" y="11561"/>
                    <a:pt x="23542" y="11571"/>
                  </a:cubicBezTo>
                  <a:cubicBezTo>
                    <a:pt x="23584" y="11613"/>
                    <a:pt x="23616" y="11687"/>
                    <a:pt x="23616" y="11751"/>
                  </a:cubicBezTo>
                  <a:cubicBezTo>
                    <a:pt x="23616" y="11793"/>
                    <a:pt x="23605" y="11824"/>
                    <a:pt x="23595" y="11856"/>
                  </a:cubicBezTo>
                  <a:cubicBezTo>
                    <a:pt x="23584" y="11887"/>
                    <a:pt x="23563" y="11919"/>
                    <a:pt x="23542" y="11941"/>
                  </a:cubicBezTo>
                  <a:cubicBezTo>
                    <a:pt x="23511" y="11962"/>
                    <a:pt x="23490" y="11983"/>
                    <a:pt x="23458" y="11993"/>
                  </a:cubicBezTo>
                  <a:cubicBezTo>
                    <a:pt x="23426" y="12004"/>
                    <a:pt x="23384" y="12014"/>
                    <a:pt x="23352" y="12014"/>
                  </a:cubicBezTo>
                  <a:cubicBezTo>
                    <a:pt x="23247" y="12004"/>
                    <a:pt x="23131" y="11993"/>
                    <a:pt x="23025" y="11983"/>
                  </a:cubicBezTo>
                  <a:cubicBezTo>
                    <a:pt x="22983" y="11983"/>
                    <a:pt x="22941" y="11972"/>
                    <a:pt x="22899" y="11951"/>
                  </a:cubicBezTo>
                  <a:cubicBezTo>
                    <a:pt x="22877" y="11941"/>
                    <a:pt x="22856" y="11930"/>
                    <a:pt x="22845" y="11909"/>
                  </a:cubicBezTo>
                  <a:cubicBezTo>
                    <a:pt x="22793" y="11866"/>
                    <a:pt x="22772" y="11793"/>
                    <a:pt x="22761" y="11729"/>
                  </a:cubicBezTo>
                  <a:cubicBezTo>
                    <a:pt x="22761" y="11687"/>
                    <a:pt x="22772" y="11655"/>
                    <a:pt x="22782" y="11624"/>
                  </a:cubicBezTo>
                  <a:cubicBezTo>
                    <a:pt x="22793" y="11592"/>
                    <a:pt x="22814" y="11571"/>
                    <a:pt x="22845" y="11539"/>
                  </a:cubicBezTo>
                  <a:cubicBezTo>
                    <a:pt x="22866" y="11518"/>
                    <a:pt x="22899" y="11497"/>
                    <a:pt x="22930" y="11486"/>
                  </a:cubicBezTo>
                  <a:cubicBezTo>
                    <a:pt x="22951" y="11476"/>
                    <a:pt x="22993" y="11465"/>
                    <a:pt x="23025" y="11465"/>
                  </a:cubicBezTo>
                  <a:close/>
                  <a:moveTo>
                    <a:pt x="24112" y="12584"/>
                  </a:moveTo>
                  <a:cubicBezTo>
                    <a:pt x="24450" y="12584"/>
                    <a:pt x="24450" y="13112"/>
                    <a:pt x="24112" y="13112"/>
                  </a:cubicBezTo>
                  <a:cubicBezTo>
                    <a:pt x="23785" y="13112"/>
                    <a:pt x="23785" y="12584"/>
                    <a:pt x="24112" y="12584"/>
                  </a:cubicBezTo>
                  <a:close/>
                  <a:moveTo>
                    <a:pt x="11134" y="0"/>
                  </a:moveTo>
                  <a:cubicBezTo>
                    <a:pt x="9785" y="0"/>
                    <a:pt x="8433" y="129"/>
                    <a:pt x="7106" y="392"/>
                  </a:cubicBezTo>
                  <a:cubicBezTo>
                    <a:pt x="5586" y="687"/>
                    <a:pt x="4012" y="1098"/>
                    <a:pt x="2661" y="1880"/>
                  </a:cubicBezTo>
                  <a:cubicBezTo>
                    <a:pt x="2060" y="2228"/>
                    <a:pt x="1490" y="2682"/>
                    <a:pt x="1067" y="3252"/>
                  </a:cubicBezTo>
                  <a:cubicBezTo>
                    <a:pt x="613" y="3854"/>
                    <a:pt x="349" y="4572"/>
                    <a:pt x="233" y="5321"/>
                  </a:cubicBezTo>
                  <a:cubicBezTo>
                    <a:pt x="1" y="6894"/>
                    <a:pt x="317" y="8551"/>
                    <a:pt x="571" y="10104"/>
                  </a:cubicBezTo>
                  <a:cubicBezTo>
                    <a:pt x="824" y="11687"/>
                    <a:pt x="1183" y="13281"/>
                    <a:pt x="2027" y="14664"/>
                  </a:cubicBezTo>
                  <a:cubicBezTo>
                    <a:pt x="3147" y="13651"/>
                    <a:pt x="4582" y="13081"/>
                    <a:pt x="6029" y="12690"/>
                  </a:cubicBezTo>
                  <a:cubicBezTo>
                    <a:pt x="7701" y="12242"/>
                    <a:pt x="9421" y="12059"/>
                    <a:pt x="11146" y="12059"/>
                  </a:cubicBezTo>
                  <a:cubicBezTo>
                    <a:pt x="12635" y="12059"/>
                    <a:pt x="14127" y="12195"/>
                    <a:pt x="15593" y="12415"/>
                  </a:cubicBezTo>
                  <a:cubicBezTo>
                    <a:pt x="17092" y="12637"/>
                    <a:pt x="18613" y="12912"/>
                    <a:pt x="20058" y="13355"/>
                  </a:cubicBezTo>
                  <a:cubicBezTo>
                    <a:pt x="21315" y="13745"/>
                    <a:pt x="22529" y="14315"/>
                    <a:pt x="23500" y="15213"/>
                  </a:cubicBezTo>
                  <a:cubicBezTo>
                    <a:pt x="26055" y="13946"/>
                    <a:pt x="28367" y="11655"/>
                    <a:pt x="28483" y="8647"/>
                  </a:cubicBezTo>
                  <a:cubicBezTo>
                    <a:pt x="28483" y="8573"/>
                    <a:pt x="28515" y="8509"/>
                    <a:pt x="28557" y="8467"/>
                  </a:cubicBezTo>
                  <a:cubicBezTo>
                    <a:pt x="28694" y="8119"/>
                    <a:pt x="29000" y="7845"/>
                    <a:pt x="29380" y="7781"/>
                  </a:cubicBezTo>
                  <a:cubicBezTo>
                    <a:pt x="29440" y="7772"/>
                    <a:pt x="29499" y="7767"/>
                    <a:pt x="29556" y="7767"/>
                  </a:cubicBezTo>
                  <a:cubicBezTo>
                    <a:pt x="29952" y="7767"/>
                    <a:pt x="30281" y="7983"/>
                    <a:pt x="30521" y="8288"/>
                  </a:cubicBezTo>
                  <a:cubicBezTo>
                    <a:pt x="30741" y="8556"/>
                    <a:pt x="30935" y="8912"/>
                    <a:pt x="31293" y="8912"/>
                  </a:cubicBezTo>
                  <a:cubicBezTo>
                    <a:pt x="31329" y="8912"/>
                    <a:pt x="31367" y="8908"/>
                    <a:pt x="31407" y="8900"/>
                  </a:cubicBezTo>
                  <a:cubicBezTo>
                    <a:pt x="31830" y="8816"/>
                    <a:pt x="32156" y="8446"/>
                    <a:pt x="32325" y="8066"/>
                  </a:cubicBezTo>
                  <a:cubicBezTo>
                    <a:pt x="32674" y="7306"/>
                    <a:pt x="32442" y="6451"/>
                    <a:pt x="31851" y="5891"/>
                  </a:cubicBezTo>
                  <a:cubicBezTo>
                    <a:pt x="31408" y="5477"/>
                    <a:pt x="30839" y="5287"/>
                    <a:pt x="30259" y="5287"/>
                  </a:cubicBezTo>
                  <a:cubicBezTo>
                    <a:pt x="29967" y="5287"/>
                    <a:pt x="29673" y="5335"/>
                    <a:pt x="29391" y="5427"/>
                  </a:cubicBezTo>
                  <a:cubicBezTo>
                    <a:pt x="28620" y="5691"/>
                    <a:pt x="28018" y="6303"/>
                    <a:pt x="27638" y="7010"/>
                  </a:cubicBezTo>
                  <a:cubicBezTo>
                    <a:pt x="27638" y="7021"/>
                    <a:pt x="27649" y="7031"/>
                    <a:pt x="27649" y="7042"/>
                  </a:cubicBezTo>
                  <a:cubicBezTo>
                    <a:pt x="27688" y="7242"/>
                    <a:pt x="27517" y="7371"/>
                    <a:pt x="27362" y="7371"/>
                  </a:cubicBezTo>
                  <a:cubicBezTo>
                    <a:pt x="27263" y="7371"/>
                    <a:pt x="27171" y="7319"/>
                    <a:pt x="27142" y="7200"/>
                  </a:cubicBezTo>
                  <a:cubicBezTo>
                    <a:pt x="27089" y="7127"/>
                    <a:pt x="27068" y="7042"/>
                    <a:pt x="27089" y="6947"/>
                  </a:cubicBezTo>
                  <a:cubicBezTo>
                    <a:pt x="26878" y="6071"/>
                    <a:pt x="26392" y="5216"/>
                    <a:pt x="25538" y="4835"/>
                  </a:cubicBezTo>
                  <a:cubicBezTo>
                    <a:pt x="25257" y="4711"/>
                    <a:pt x="24954" y="4645"/>
                    <a:pt x="24654" y="4645"/>
                  </a:cubicBezTo>
                  <a:cubicBezTo>
                    <a:pt x="24120" y="4645"/>
                    <a:pt x="23598" y="4853"/>
                    <a:pt x="23247" y="5300"/>
                  </a:cubicBezTo>
                  <a:cubicBezTo>
                    <a:pt x="22782" y="5891"/>
                    <a:pt x="22582" y="6905"/>
                    <a:pt x="22930" y="7601"/>
                  </a:cubicBezTo>
                  <a:cubicBezTo>
                    <a:pt x="23085" y="7895"/>
                    <a:pt x="23341" y="8011"/>
                    <a:pt x="23625" y="8011"/>
                  </a:cubicBezTo>
                  <a:cubicBezTo>
                    <a:pt x="23749" y="8011"/>
                    <a:pt x="23878" y="7989"/>
                    <a:pt x="24007" y="7950"/>
                  </a:cubicBezTo>
                  <a:cubicBezTo>
                    <a:pt x="24471" y="7812"/>
                    <a:pt x="24883" y="7559"/>
                    <a:pt x="25379" y="7517"/>
                  </a:cubicBezTo>
                  <a:cubicBezTo>
                    <a:pt x="25429" y="7512"/>
                    <a:pt x="25480" y="7509"/>
                    <a:pt x="25531" y="7509"/>
                  </a:cubicBezTo>
                  <a:cubicBezTo>
                    <a:pt x="25896" y="7509"/>
                    <a:pt x="26263" y="7645"/>
                    <a:pt x="26467" y="7960"/>
                  </a:cubicBezTo>
                  <a:cubicBezTo>
                    <a:pt x="26572" y="8119"/>
                    <a:pt x="26625" y="8298"/>
                    <a:pt x="26625" y="8467"/>
                  </a:cubicBezTo>
                  <a:cubicBezTo>
                    <a:pt x="26678" y="8541"/>
                    <a:pt x="26688" y="8636"/>
                    <a:pt x="26625" y="8731"/>
                  </a:cubicBezTo>
                  <a:cubicBezTo>
                    <a:pt x="26467" y="8995"/>
                    <a:pt x="26287" y="9238"/>
                    <a:pt x="26076" y="9459"/>
                  </a:cubicBezTo>
                  <a:cubicBezTo>
                    <a:pt x="25345" y="10209"/>
                    <a:pt x="24304" y="10696"/>
                    <a:pt x="23253" y="10696"/>
                  </a:cubicBezTo>
                  <a:cubicBezTo>
                    <a:pt x="23074" y="10696"/>
                    <a:pt x="22896" y="10682"/>
                    <a:pt x="22719" y="10653"/>
                  </a:cubicBezTo>
                  <a:cubicBezTo>
                    <a:pt x="21378" y="10442"/>
                    <a:pt x="20513" y="9333"/>
                    <a:pt x="20048" y="8140"/>
                  </a:cubicBezTo>
                  <a:cubicBezTo>
                    <a:pt x="19509" y="6726"/>
                    <a:pt x="19531" y="5184"/>
                    <a:pt x="19045" y="3770"/>
                  </a:cubicBezTo>
                  <a:cubicBezTo>
                    <a:pt x="18591" y="2429"/>
                    <a:pt x="17609" y="1478"/>
                    <a:pt x="16342" y="898"/>
                  </a:cubicBezTo>
                  <a:cubicBezTo>
                    <a:pt x="15087" y="317"/>
                    <a:pt x="13682" y="106"/>
                    <a:pt x="12300" y="33"/>
                  </a:cubicBezTo>
                  <a:cubicBezTo>
                    <a:pt x="11912" y="11"/>
                    <a:pt x="11523" y="0"/>
                    <a:pt x="1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7"/>
            <p:cNvSpPr/>
            <p:nvPr/>
          </p:nvSpPr>
          <p:spPr>
            <a:xfrm>
              <a:off x="2005129" y="5252306"/>
              <a:ext cx="79011" cy="75564"/>
            </a:xfrm>
            <a:custGeom>
              <a:avLst/>
              <a:gdLst/>
              <a:ahLst/>
              <a:cxnLst/>
              <a:rect l="l" t="t" r="r" b="b"/>
              <a:pathLst>
                <a:path w="2292" h="2192" extrusionOk="0">
                  <a:moveTo>
                    <a:pt x="1233" y="1"/>
                  </a:moveTo>
                  <a:cubicBezTo>
                    <a:pt x="715" y="1"/>
                    <a:pt x="283" y="492"/>
                    <a:pt x="128" y="967"/>
                  </a:cubicBezTo>
                  <a:cubicBezTo>
                    <a:pt x="11" y="1295"/>
                    <a:pt x="1" y="1664"/>
                    <a:pt x="96" y="2002"/>
                  </a:cubicBezTo>
                  <a:cubicBezTo>
                    <a:pt x="122" y="2108"/>
                    <a:pt x="237" y="2192"/>
                    <a:pt x="348" y="2192"/>
                  </a:cubicBezTo>
                  <a:cubicBezTo>
                    <a:pt x="370" y="2192"/>
                    <a:pt x="392" y="2189"/>
                    <a:pt x="412" y="2182"/>
                  </a:cubicBezTo>
                  <a:cubicBezTo>
                    <a:pt x="550" y="2140"/>
                    <a:pt x="634" y="2002"/>
                    <a:pt x="602" y="1865"/>
                  </a:cubicBezTo>
                  <a:cubicBezTo>
                    <a:pt x="581" y="1812"/>
                    <a:pt x="571" y="1759"/>
                    <a:pt x="560" y="1706"/>
                  </a:cubicBezTo>
                  <a:lnTo>
                    <a:pt x="560" y="1654"/>
                  </a:lnTo>
                  <a:cubicBezTo>
                    <a:pt x="560" y="1622"/>
                    <a:pt x="550" y="1591"/>
                    <a:pt x="550" y="1558"/>
                  </a:cubicBezTo>
                  <a:cubicBezTo>
                    <a:pt x="550" y="1506"/>
                    <a:pt x="550" y="1443"/>
                    <a:pt x="560" y="1390"/>
                  </a:cubicBezTo>
                  <a:lnTo>
                    <a:pt x="560" y="1358"/>
                  </a:lnTo>
                  <a:cubicBezTo>
                    <a:pt x="560" y="1347"/>
                    <a:pt x="560" y="1347"/>
                    <a:pt x="571" y="1337"/>
                  </a:cubicBezTo>
                  <a:cubicBezTo>
                    <a:pt x="571" y="1305"/>
                    <a:pt x="581" y="1274"/>
                    <a:pt x="592" y="1242"/>
                  </a:cubicBezTo>
                  <a:cubicBezTo>
                    <a:pt x="613" y="1115"/>
                    <a:pt x="645" y="1042"/>
                    <a:pt x="698" y="946"/>
                  </a:cubicBezTo>
                  <a:cubicBezTo>
                    <a:pt x="719" y="904"/>
                    <a:pt x="750" y="852"/>
                    <a:pt x="782" y="809"/>
                  </a:cubicBezTo>
                  <a:cubicBezTo>
                    <a:pt x="782" y="798"/>
                    <a:pt x="792" y="798"/>
                    <a:pt x="792" y="798"/>
                  </a:cubicBezTo>
                  <a:cubicBezTo>
                    <a:pt x="792" y="788"/>
                    <a:pt x="792" y="788"/>
                    <a:pt x="803" y="788"/>
                  </a:cubicBezTo>
                  <a:cubicBezTo>
                    <a:pt x="824" y="756"/>
                    <a:pt x="846" y="735"/>
                    <a:pt x="867" y="714"/>
                  </a:cubicBezTo>
                  <a:lnTo>
                    <a:pt x="919" y="662"/>
                  </a:lnTo>
                  <a:cubicBezTo>
                    <a:pt x="930" y="662"/>
                    <a:pt x="940" y="651"/>
                    <a:pt x="940" y="640"/>
                  </a:cubicBezTo>
                  <a:lnTo>
                    <a:pt x="951" y="640"/>
                  </a:lnTo>
                  <a:cubicBezTo>
                    <a:pt x="993" y="608"/>
                    <a:pt x="1036" y="587"/>
                    <a:pt x="1078" y="566"/>
                  </a:cubicBezTo>
                  <a:cubicBezTo>
                    <a:pt x="1088" y="556"/>
                    <a:pt x="1120" y="545"/>
                    <a:pt x="1130" y="545"/>
                  </a:cubicBezTo>
                  <a:cubicBezTo>
                    <a:pt x="1151" y="535"/>
                    <a:pt x="1172" y="535"/>
                    <a:pt x="1204" y="524"/>
                  </a:cubicBezTo>
                  <a:lnTo>
                    <a:pt x="1226" y="524"/>
                  </a:lnTo>
                  <a:cubicBezTo>
                    <a:pt x="1232" y="524"/>
                    <a:pt x="1253" y="529"/>
                    <a:pt x="1270" y="529"/>
                  </a:cubicBezTo>
                  <a:cubicBezTo>
                    <a:pt x="1278" y="529"/>
                    <a:pt x="1285" y="528"/>
                    <a:pt x="1289" y="524"/>
                  </a:cubicBezTo>
                  <a:cubicBezTo>
                    <a:pt x="1310" y="535"/>
                    <a:pt x="1320" y="535"/>
                    <a:pt x="1341" y="545"/>
                  </a:cubicBezTo>
                  <a:cubicBezTo>
                    <a:pt x="1352" y="545"/>
                    <a:pt x="1383" y="556"/>
                    <a:pt x="1383" y="556"/>
                  </a:cubicBezTo>
                  <a:cubicBezTo>
                    <a:pt x="1405" y="566"/>
                    <a:pt x="1416" y="577"/>
                    <a:pt x="1437" y="587"/>
                  </a:cubicBezTo>
                  <a:cubicBezTo>
                    <a:pt x="1447" y="587"/>
                    <a:pt x="1458" y="598"/>
                    <a:pt x="1468" y="608"/>
                  </a:cubicBezTo>
                  <a:cubicBezTo>
                    <a:pt x="1510" y="640"/>
                    <a:pt x="1542" y="672"/>
                    <a:pt x="1574" y="714"/>
                  </a:cubicBezTo>
                  <a:lnTo>
                    <a:pt x="1584" y="725"/>
                  </a:lnTo>
                  <a:cubicBezTo>
                    <a:pt x="1584" y="725"/>
                    <a:pt x="1584" y="735"/>
                    <a:pt x="1595" y="735"/>
                  </a:cubicBezTo>
                  <a:cubicBezTo>
                    <a:pt x="1606" y="767"/>
                    <a:pt x="1627" y="788"/>
                    <a:pt x="1637" y="820"/>
                  </a:cubicBezTo>
                  <a:cubicBezTo>
                    <a:pt x="1648" y="830"/>
                    <a:pt x="1648" y="841"/>
                    <a:pt x="1658" y="852"/>
                  </a:cubicBezTo>
                  <a:cubicBezTo>
                    <a:pt x="1658" y="852"/>
                    <a:pt x="1658" y="862"/>
                    <a:pt x="1669" y="873"/>
                  </a:cubicBezTo>
                  <a:lnTo>
                    <a:pt x="1669" y="894"/>
                  </a:lnTo>
                  <a:cubicBezTo>
                    <a:pt x="1679" y="915"/>
                    <a:pt x="1690" y="936"/>
                    <a:pt x="1700" y="967"/>
                  </a:cubicBezTo>
                  <a:cubicBezTo>
                    <a:pt x="1721" y="1031"/>
                    <a:pt x="1732" y="1105"/>
                    <a:pt x="1742" y="1168"/>
                  </a:cubicBezTo>
                  <a:lnTo>
                    <a:pt x="1742" y="1178"/>
                  </a:lnTo>
                  <a:cubicBezTo>
                    <a:pt x="1742" y="1200"/>
                    <a:pt x="1753" y="1221"/>
                    <a:pt x="1753" y="1242"/>
                  </a:cubicBezTo>
                  <a:lnTo>
                    <a:pt x="1753" y="1337"/>
                  </a:lnTo>
                  <a:cubicBezTo>
                    <a:pt x="1764" y="1422"/>
                    <a:pt x="1764" y="1495"/>
                    <a:pt x="1764" y="1569"/>
                  </a:cubicBezTo>
                  <a:cubicBezTo>
                    <a:pt x="1775" y="1706"/>
                    <a:pt x="1890" y="1833"/>
                    <a:pt x="2028" y="1833"/>
                  </a:cubicBezTo>
                  <a:cubicBezTo>
                    <a:pt x="2165" y="1823"/>
                    <a:pt x="2291" y="1717"/>
                    <a:pt x="2291" y="1569"/>
                  </a:cubicBezTo>
                  <a:cubicBezTo>
                    <a:pt x="2281" y="1242"/>
                    <a:pt x="2260" y="915"/>
                    <a:pt x="2112" y="608"/>
                  </a:cubicBezTo>
                  <a:cubicBezTo>
                    <a:pt x="1996" y="345"/>
                    <a:pt x="1764" y="123"/>
                    <a:pt x="1479" y="38"/>
                  </a:cubicBezTo>
                  <a:cubicBezTo>
                    <a:pt x="1395" y="13"/>
                    <a:pt x="1313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7"/>
            <p:cNvSpPr/>
            <p:nvPr/>
          </p:nvSpPr>
          <p:spPr>
            <a:xfrm>
              <a:off x="1735863" y="5270542"/>
              <a:ext cx="81527" cy="83768"/>
            </a:xfrm>
            <a:custGeom>
              <a:avLst/>
              <a:gdLst/>
              <a:ahLst/>
              <a:cxnLst/>
              <a:rect l="l" t="t" r="r" b="b"/>
              <a:pathLst>
                <a:path w="2365" h="2430" extrusionOk="0">
                  <a:moveTo>
                    <a:pt x="1198" y="1"/>
                  </a:moveTo>
                  <a:cubicBezTo>
                    <a:pt x="605" y="1"/>
                    <a:pt x="220" y="624"/>
                    <a:pt x="84" y="1167"/>
                  </a:cubicBezTo>
                  <a:cubicBezTo>
                    <a:pt x="0" y="1515"/>
                    <a:pt x="10" y="1885"/>
                    <a:pt x="95" y="2233"/>
                  </a:cubicBezTo>
                  <a:cubicBezTo>
                    <a:pt x="131" y="2351"/>
                    <a:pt x="244" y="2430"/>
                    <a:pt x="363" y="2430"/>
                  </a:cubicBezTo>
                  <a:cubicBezTo>
                    <a:pt x="383" y="2430"/>
                    <a:pt x="403" y="2428"/>
                    <a:pt x="422" y="2423"/>
                  </a:cubicBezTo>
                  <a:cubicBezTo>
                    <a:pt x="559" y="2381"/>
                    <a:pt x="633" y="2233"/>
                    <a:pt x="601" y="2096"/>
                  </a:cubicBezTo>
                  <a:cubicBezTo>
                    <a:pt x="528" y="1811"/>
                    <a:pt x="528" y="1526"/>
                    <a:pt x="601" y="1241"/>
                  </a:cubicBezTo>
                  <a:cubicBezTo>
                    <a:pt x="676" y="987"/>
                    <a:pt x="812" y="692"/>
                    <a:pt x="1024" y="565"/>
                  </a:cubicBezTo>
                  <a:cubicBezTo>
                    <a:pt x="1035" y="565"/>
                    <a:pt x="1077" y="544"/>
                    <a:pt x="1087" y="534"/>
                  </a:cubicBezTo>
                  <a:cubicBezTo>
                    <a:pt x="1098" y="534"/>
                    <a:pt x="1119" y="534"/>
                    <a:pt x="1129" y="523"/>
                  </a:cubicBezTo>
                  <a:lnTo>
                    <a:pt x="1150" y="523"/>
                  </a:lnTo>
                  <a:cubicBezTo>
                    <a:pt x="1181" y="519"/>
                    <a:pt x="1199" y="516"/>
                    <a:pt x="1215" y="516"/>
                  </a:cubicBezTo>
                  <a:cubicBezTo>
                    <a:pt x="1239" y="516"/>
                    <a:pt x="1259" y="521"/>
                    <a:pt x="1309" y="534"/>
                  </a:cubicBezTo>
                  <a:cubicBezTo>
                    <a:pt x="1351" y="555"/>
                    <a:pt x="1393" y="576"/>
                    <a:pt x="1457" y="618"/>
                  </a:cubicBezTo>
                  <a:lnTo>
                    <a:pt x="1509" y="671"/>
                  </a:lnTo>
                  <a:cubicBezTo>
                    <a:pt x="1530" y="692"/>
                    <a:pt x="1562" y="713"/>
                    <a:pt x="1573" y="734"/>
                  </a:cubicBezTo>
                  <a:cubicBezTo>
                    <a:pt x="1647" y="818"/>
                    <a:pt x="1710" y="977"/>
                    <a:pt x="1741" y="1104"/>
                  </a:cubicBezTo>
                  <a:cubicBezTo>
                    <a:pt x="1795" y="1262"/>
                    <a:pt x="1816" y="1431"/>
                    <a:pt x="1847" y="1600"/>
                  </a:cubicBezTo>
                  <a:cubicBezTo>
                    <a:pt x="1864" y="1720"/>
                    <a:pt x="1979" y="1791"/>
                    <a:pt x="2089" y="1791"/>
                  </a:cubicBezTo>
                  <a:cubicBezTo>
                    <a:pt x="2115" y="1791"/>
                    <a:pt x="2140" y="1787"/>
                    <a:pt x="2164" y="1779"/>
                  </a:cubicBezTo>
                  <a:cubicBezTo>
                    <a:pt x="2312" y="1747"/>
                    <a:pt x="2365" y="1600"/>
                    <a:pt x="2344" y="1463"/>
                  </a:cubicBezTo>
                  <a:cubicBezTo>
                    <a:pt x="2301" y="1146"/>
                    <a:pt x="2248" y="829"/>
                    <a:pt x="2079" y="555"/>
                  </a:cubicBezTo>
                  <a:cubicBezTo>
                    <a:pt x="1931" y="301"/>
                    <a:pt x="1668" y="69"/>
                    <a:pt x="1361" y="16"/>
                  </a:cubicBezTo>
                  <a:cubicBezTo>
                    <a:pt x="1305" y="6"/>
                    <a:pt x="1251" y="1"/>
                    <a:pt x="1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7"/>
            <p:cNvSpPr/>
            <p:nvPr/>
          </p:nvSpPr>
          <p:spPr>
            <a:xfrm>
              <a:off x="1861378" y="5317839"/>
              <a:ext cx="108864" cy="106037"/>
            </a:xfrm>
            <a:custGeom>
              <a:avLst/>
              <a:gdLst/>
              <a:ahLst/>
              <a:cxnLst/>
              <a:rect l="l" t="t" r="r" b="b"/>
              <a:pathLst>
                <a:path w="3158" h="3076" extrusionOk="0">
                  <a:moveTo>
                    <a:pt x="2343" y="1"/>
                  </a:moveTo>
                  <a:cubicBezTo>
                    <a:pt x="2191" y="1"/>
                    <a:pt x="2043" y="56"/>
                    <a:pt x="1922" y="154"/>
                  </a:cubicBezTo>
                  <a:cubicBezTo>
                    <a:pt x="1764" y="281"/>
                    <a:pt x="1680" y="450"/>
                    <a:pt x="1553" y="597"/>
                  </a:cubicBezTo>
                  <a:cubicBezTo>
                    <a:pt x="1542" y="597"/>
                    <a:pt x="1542" y="608"/>
                    <a:pt x="1542" y="608"/>
                  </a:cubicBezTo>
                  <a:cubicBezTo>
                    <a:pt x="1479" y="629"/>
                    <a:pt x="1426" y="671"/>
                    <a:pt x="1394" y="724"/>
                  </a:cubicBezTo>
                  <a:cubicBezTo>
                    <a:pt x="1331" y="724"/>
                    <a:pt x="1267" y="671"/>
                    <a:pt x="1215" y="629"/>
                  </a:cubicBezTo>
                  <a:cubicBezTo>
                    <a:pt x="1073" y="537"/>
                    <a:pt x="924" y="465"/>
                    <a:pt x="758" y="465"/>
                  </a:cubicBezTo>
                  <a:cubicBezTo>
                    <a:pt x="715" y="465"/>
                    <a:pt x="670" y="470"/>
                    <a:pt x="624" y="481"/>
                  </a:cubicBezTo>
                  <a:cubicBezTo>
                    <a:pt x="54" y="597"/>
                    <a:pt x="1" y="1273"/>
                    <a:pt x="117" y="1738"/>
                  </a:cubicBezTo>
                  <a:cubicBezTo>
                    <a:pt x="148" y="1864"/>
                    <a:pt x="191" y="1991"/>
                    <a:pt x="254" y="2107"/>
                  </a:cubicBezTo>
                  <a:cubicBezTo>
                    <a:pt x="275" y="2160"/>
                    <a:pt x="307" y="2202"/>
                    <a:pt x="328" y="2254"/>
                  </a:cubicBezTo>
                  <a:cubicBezTo>
                    <a:pt x="455" y="2508"/>
                    <a:pt x="645" y="2740"/>
                    <a:pt x="898" y="2888"/>
                  </a:cubicBezTo>
                  <a:cubicBezTo>
                    <a:pt x="1116" y="3016"/>
                    <a:pt x="1360" y="3076"/>
                    <a:pt x="1605" y="3076"/>
                  </a:cubicBezTo>
                  <a:cubicBezTo>
                    <a:pt x="2109" y="3076"/>
                    <a:pt x="2613" y="2822"/>
                    <a:pt x="2883" y="2381"/>
                  </a:cubicBezTo>
                  <a:cubicBezTo>
                    <a:pt x="2957" y="2254"/>
                    <a:pt x="3020" y="2107"/>
                    <a:pt x="3062" y="1959"/>
                  </a:cubicBezTo>
                  <a:cubicBezTo>
                    <a:pt x="3136" y="1684"/>
                    <a:pt x="3158" y="1379"/>
                    <a:pt x="3158" y="1104"/>
                  </a:cubicBezTo>
                  <a:cubicBezTo>
                    <a:pt x="3158" y="661"/>
                    <a:pt x="2999" y="164"/>
                    <a:pt x="2524" y="27"/>
                  </a:cubicBezTo>
                  <a:cubicBezTo>
                    <a:pt x="2464" y="9"/>
                    <a:pt x="2403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1837006" y="5145992"/>
              <a:ext cx="18960" cy="19856"/>
            </a:xfrm>
            <a:custGeom>
              <a:avLst/>
              <a:gdLst/>
              <a:ahLst/>
              <a:cxnLst/>
              <a:rect l="l" t="t" r="r" b="b"/>
              <a:pathLst>
                <a:path w="550" h="576" extrusionOk="0">
                  <a:moveTo>
                    <a:pt x="284" y="0"/>
                  </a:moveTo>
                  <a:cubicBezTo>
                    <a:pt x="262" y="0"/>
                    <a:pt x="238" y="3"/>
                    <a:pt x="212" y="8"/>
                  </a:cubicBezTo>
                  <a:lnTo>
                    <a:pt x="149" y="40"/>
                  </a:lnTo>
                  <a:cubicBezTo>
                    <a:pt x="116" y="61"/>
                    <a:pt x="85" y="93"/>
                    <a:pt x="53" y="135"/>
                  </a:cubicBezTo>
                  <a:cubicBezTo>
                    <a:pt x="53" y="145"/>
                    <a:pt x="43" y="166"/>
                    <a:pt x="32" y="188"/>
                  </a:cubicBezTo>
                  <a:cubicBezTo>
                    <a:pt x="11" y="220"/>
                    <a:pt x="1" y="251"/>
                    <a:pt x="1" y="283"/>
                  </a:cubicBezTo>
                  <a:cubicBezTo>
                    <a:pt x="1" y="314"/>
                    <a:pt x="1" y="356"/>
                    <a:pt x="11" y="389"/>
                  </a:cubicBezTo>
                  <a:cubicBezTo>
                    <a:pt x="11" y="420"/>
                    <a:pt x="32" y="452"/>
                    <a:pt x="53" y="483"/>
                  </a:cubicBezTo>
                  <a:cubicBezTo>
                    <a:pt x="74" y="504"/>
                    <a:pt x="95" y="525"/>
                    <a:pt x="127" y="546"/>
                  </a:cubicBezTo>
                  <a:cubicBezTo>
                    <a:pt x="149" y="557"/>
                    <a:pt x="170" y="557"/>
                    <a:pt x="191" y="568"/>
                  </a:cubicBezTo>
                  <a:cubicBezTo>
                    <a:pt x="212" y="573"/>
                    <a:pt x="236" y="576"/>
                    <a:pt x="259" y="576"/>
                  </a:cubicBezTo>
                  <a:cubicBezTo>
                    <a:pt x="283" y="576"/>
                    <a:pt x="307" y="573"/>
                    <a:pt x="328" y="568"/>
                  </a:cubicBezTo>
                  <a:cubicBezTo>
                    <a:pt x="349" y="557"/>
                    <a:pt x="370" y="557"/>
                    <a:pt x="391" y="546"/>
                  </a:cubicBezTo>
                  <a:cubicBezTo>
                    <a:pt x="433" y="525"/>
                    <a:pt x="465" y="494"/>
                    <a:pt x="486" y="452"/>
                  </a:cubicBezTo>
                  <a:cubicBezTo>
                    <a:pt x="497" y="431"/>
                    <a:pt x="497" y="410"/>
                    <a:pt x="508" y="399"/>
                  </a:cubicBezTo>
                  <a:cubicBezTo>
                    <a:pt x="529" y="367"/>
                    <a:pt x="539" y="335"/>
                    <a:pt x="539" y="304"/>
                  </a:cubicBezTo>
                  <a:cubicBezTo>
                    <a:pt x="550" y="262"/>
                    <a:pt x="550" y="230"/>
                    <a:pt x="539" y="199"/>
                  </a:cubicBezTo>
                  <a:cubicBezTo>
                    <a:pt x="529" y="156"/>
                    <a:pt x="508" y="135"/>
                    <a:pt x="486" y="103"/>
                  </a:cubicBezTo>
                  <a:cubicBezTo>
                    <a:pt x="465" y="82"/>
                    <a:pt x="444" y="51"/>
                    <a:pt x="412" y="40"/>
                  </a:cubicBezTo>
                  <a:lnTo>
                    <a:pt x="349" y="8"/>
                  </a:lnTo>
                  <a:cubicBezTo>
                    <a:pt x="328" y="3"/>
                    <a:pt x="307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1922912" y="5096386"/>
              <a:ext cx="22579" cy="25165"/>
            </a:xfrm>
            <a:custGeom>
              <a:avLst/>
              <a:gdLst/>
              <a:ahLst/>
              <a:cxnLst/>
              <a:rect l="l" t="t" r="r" b="b"/>
              <a:pathLst>
                <a:path w="655" h="730" extrusionOk="0">
                  <a:moveTo>
                    <a:pt x="390" y="1"/>
                  </a:moveTo>
                  <a:cubicBezTo>
                    <a:pt x="348" y="1"/>
                    <a:pt x="306" y="12"/>
                    <a:pt x="264" y="33"/>
                  </a:cubicBezTo>
                  <a:cubicBezTo>
                    <a:pt x="254" y="43"/>
                    <a:pt x="243" y="43"/>
                    <a:pt x="232" y="54"/>
                  </a:cubicBezTo>
                  <a:cubicBezTo>
                    <a:pt x="211" y="75"/>
                    <a:pt x="179" y="96"/>
                    <a:pt x="158" y="117"/>
                  </a:cubicBezTo>
                  <a:cubicBezTo>
                    <a:pt x="148" y="117"/>
                    <a:pt x="137" y="127"/>
                    <a:pt x="137" y="138"/>
                  </a:cubicBezTo>
                  <a:cubicBezTo>
                    <a:pt x="116" y="160"/>
                    <a:pt x="95" y="191"/>
                    <a:pt x="74" y="212"/>
                  </a:cubicBezTo>
                  <a:cubicBezTo>
                    <a:pt x="74" y="223"/>
                    <a:pt x="64" y="233"/>
                    <a:pt x="64" y="244"/>
                  </a:cubicBezTo>
                  <a:cubicBezTo>
                    <a:pt x="42" y="275"/>
                    <a:pt x="31" y="307"/>
                    <a:pt x="21" y="339"/>
                  </a:cubicBezTo>
                  <a:cubicBezTo>
                    <a:pt x="21" y="350"/>
                    <a:pt x="21" y="360"/>
                    <a:pt x="10" y="371"/>
                  </a:cubicBezTo>
                  <a:cubicBezTo>
                    <a:pt x="10" y="392"/>
                    <a:pt x="10" y="423"/>
                    <a:pt x="0" y="444"/>
                  </a:cubicBezTo>
                  <a:lnTo>
                    <a:pt x="0" y="465"/>
                  </a:lnTo>
                  <a:cubicBezTo>
                    <a:pt x="0" y="486"/>
                    <a:pt x="10" y="508"/>
                    <a:pt x="10" y="540"/>
                  </a:cubicBezTo>
                  <a:cubicBezTo>
                    <a:pt x="21" y="571"/>
                    <a:pt x="31" y="603"/>
                    <a:pt x="53" y="624"/>
                  </a:cubicBezTo>
                  <a:lnTo>
                    <a:pt x="106" y="676"/>
                  </a:lnTo>
                  <a:cubicBezTo>
                    <a:pt x="127" y="698"/>
                    <a:pt x="158" y="709"/>
                    <a:pt x="190" y="719"/>
                  </a:cubicBezTo>
                  <a:cubicBezTo>
                    <a:pt x="211" y="719"/>
                    <a:pt x="243" y="719"/>
                    <a:pt x="264" y="730"/>
                  </a:cubicBezTo>
                  <a:cubicBezTo>
                    <a:pt x="285" y="719"/>
                    <a:pt x="306" y="719"/>
                    <a:pt x="327" y="719"/>
                  </a:cubicBezTo>
                  <a:cubicBezTo>
                    <a:pt x="369" y="709"/>
                    <a:pt x="390" y="698"/>
                    <a:pt x="422" y="676"/>
                  </a:cubicBezTo>
                  <a:cubicBezTo>
                    <a:pt x="454" y="655"/>
                    <a:pt x="475" y="624"/>
                    <a:pt x="486" y="592"/>
                  </a:cubicBezTo>
                  <a:cubicBezTo>
                    <a:pt x="517" y="550"/>
                    <a:pt x="538" y="497"/>
                    <a:pt x="570" y="455"/>
                  </a:cubicBezTo>
                  <a:cubicBezTo>
                    <a:pt x="570" y="444"/>
                    <a:pt x="580" y="444"/>
                    <a:pt x="580" y="434"/>
                  </a:cubicBezTo>
                  <a:cubicBezTo>
                    <a:pt x="580" y="423"/>
                    <a:pt x="591" y="423"/>
                    <a:pt x="591" y="413"/>
                  </a:cubicBezTo>
                  <a:cubicBezTo>
                    <a:pt x="623" y="392"/>
                    <a:pt x="634" y="360"/>
                    <a:pt x="644" y="328"/>
                  </a:cubicBezTo>
                  <a:cubicBezTo>
                    <a:pt x="655" y="296"/>
                    <a:pt x="655" y="254"/>
                    <a:pt x="644" y="223"/>
                  </a:cubicBezTo>
                  <a:cubicBezTo>
                    <a:pt x="644" y="191"/>
                    <a:pt x="634" y="160"/>
                    <a:pt x="612" y="127"/>
                  </a:cubicBezTo>
                  <a:cubicBezTo>
                    <a:pt x="601" y="106"/>
                    <a:pt x="591" y="96"/>
                    <a:pt x="580" y="75"/>
                  </a:cubicBezTo>
                  <a:cubicBezTo>
                    <a:pt x="538" y="43"/>
                    <a:pt x="507" y="22"/>
                    <a:pt x="465" y="12"/>
                  </a:cubicBezTo>
                  <a:cubicBezTo>
                    <a:pt x="433" y="1"/>
                    <a:pt x="411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2020435" y="5157541"/>
              <a:ext cx="18236" cy="22373"/>
            </a:xfrm>
            <a:custGeom>
              <a:avLst/>
              <a:gdLst/>
              <a:ahLst/>
              <a:cxnLst/>
              <a:rect l="l" t="t" r="r" b="b"/>
              <a:pathLst>
                <a:path w="529" h="649" extrusionOk="0">
                  <a:moveTo>
                    <a:pt x="264" y="0"/>
                  </a:moveTo>
                  <a:cubicBezTo>
                    <a:pt x="243" y="0"/>
                    <a:pt x="222" y="0"/>
                    <a:pt x="190" y="11"/>
                  </a:cubicBezTo>
                  <a:cubicBezTo>
                    <a:pt x="148" y="21"/>
                    <a:pt x="106" y="43"/>
                    <a:pt x="85" y="75"/>
                  </a:cubicBezTo>
                  <a:cubicBezTo>
                    <a:pt x="64" y="96"/>
                    <a:pt x="53" y="106"/>
                    <a:pt x="43" y="127"/>
                  </a:cubicBezTo>
                  <a:cubicBezTo>
                    <a:pt x="11" y="169"/>
                    <a:pt x="0" y="211"/>
                    <a:pt x="0" y="265"/>
                  </a:cubicBezTo>
                  <a:lnTo>
                    <a:pt x="0" y="391"/>
                  </a:lnTo>
                  <a:cubicBezTo>
                    <a:pt x="0" y="423"/>
                    <a:pt x="11" y="455"/>
                    <a:pt x="21" y="486"/>
                  </a:cubicBezTo>
                  <a:cubicBezTo>
                    <a:pt x="32" y="518"/>
                    <a:pt x="53" y="549"/>
                    <a:pt x="85" y="570"/>
                  </a:cubicBezTo>
                  <a:cubicBezTo>
                    <a:pt x="106" y="602"/>
                    <a:pt x="127" y="613"/>
                    <a:pt x="158" y="624"/>
                  </a:cubicBezTo>
                  <a:cubicBezTo>
                    <a:pt x="182" y="639"/>
                    <a:pt x="211" y="649"/>
                    <a:pt x="237" y="649"/>
                  </a:cubicBezTo>
                  <a:cubicBezTo>
                    <a:pt x="246" y="649"/>
                    <a:pt x="256" y="647"/>
                    <a:pt x="264" y="645"/>
                  </a:cubicBezTo>
                  <a:lnTo>
                    <a:pt x="327" y="645"/>
                  </a:lnTo>
                  <a:cubicBezTo>
                    <a:pt x="380" y="624"/>
                    <a:pt x="412" y="602"/>
                    <a:pt x="444" y="570"/>
                  </a:cubicBezTo>
                  <a:cubicBezTo>
                    <a:pt x="465" y="549"/>
                    <a:pt x="475" y="539"/>
                    <a:pt x="486" y="518"/>
                  </a:cubicBezTo>
                  <a:cubicBezTo>
                    <a:pt x="507" y="476"/>
                    <a:pt x="528" y="434"/>
                    <a:pt x="528" y="391"/>
                  </a:cubicBezTo>
                  <a:lnTo>
                    <a:pt x="528" y="265"/>
                  </a:lnTo>
                  <a:cubicBezTo>
                    <a:pt x="528" y="222"/>
                    <a:pt x="517" y="190"/>
                    <a:pt x="496" y="159"/>
                  </a:cubicBezTo>
                  <a:cubicBezTo>
                    <a:pt x="486" y="127"/>
                    <a:pt x="475" y="96"/>
                    <a:pt x="444" y="75"/>
                  </a:cubicBezTo>
                  <a:cubicBezTo>
                    <a:pt x="423" y="54"/>
                    <a:pt x="402" y="32"/>
                    <a:pt x="359" y="21"/>
                  </a:cubicBezTo>
                  <a:cubicBezTo>
                    <a:pt x="327" y="0"/>
                    <a:pt x="296" y="0"/>
                    <a:pt x="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>
              <a:off x="2032087" y="5098972"/>
              <a:ext cx="20029" cy="21752"/>
            </a:xfrm>
            <a:custGeom>
              <a:avLst/>
              <a:gdLst/>
              <a:ahLst/>
              <a:cxnLst/>
              <a:rect l="l" t="t" r="r" b="b"/>
              <a:pathLst>
                <a:path w="581" h="631" extrusionOk="0">
                  <a:moveTo>
                    <a:pt x="296" y="0"/>
                  </a:moveTo>
                  <a:cubicBezTo>
                    <a:pt x="254" y="0"/>
                    <a:pt x="211" y="10"/>
                    <a:pt x="169" y="42"/>
                  </a:cubicBezTo>
                  <a:cubicBezTo>
                    <a:pt x="148" y="52"/>
                    <a:pt x="127" y="63"/>
                    <a:pt x="116" y="85"/>
                  </a:cubicBezTo>
                  <a:cubicBezTo>
                    <a:pt x="85" y="116"/>
                    <a:pt x="64" y="148"/>
                    <a:pt x="42" y="190"/>
                  </a:cubicBezTo>
                  <a:cubicBezTo>
                    <a:pt x="31" y="232"/>
                    <a:pt x="21" y="264"/>
                    <a:pt x="21" y="296"/>
                  </a:cubicBezTo>
                  <a:cubicBezTo>
                    <a:pt x="10" y="327"/>
                    <a:pt x="0" y="369"/>
                    <a:pt x="10" y="401"/>
                  </a:cubicBezTo>
                  <a:cubicBezTo>
                    <a:pt x="10" y="433"/>
                    <a:pt x="21" y="465"/>
                    <a:pt x="42" y="496"/>
                  </a:cubicBezTo>
                  <a:cubicBezTo>
                    <a:pt x="53" y="517"/>
                    <a:pt x="74" y="538"/>
                    <a:pt x="85" y="549"/>
                  </a:cubicBezTo>
                  <a:cubicBezTo>
                    <a:pt x="106" y="580"/>
                    <a:pt x="137" y="591"/>
                    <a:pt x="169" y="601"/>
                  </a:cubicBezTo>
                  <a:cubicBezTo>
                    <a:pt x="190" y="623"/>
                    <a:pt x="211" y="623"/>
                    <a:pt x="232" y="623"/>
                  </a:cubicBezTo>
                  <a:cubicBezTo>
                    <a:pt x="248" y="628"/>
                    <a:pt x="266" y="631"/>
                    <a:pt x="285" y="631"/>
                  </a:cubicBezTo>
                  <a:cubicBezTo>
                    <a:pt x="303" y="631"/>
                    <a:pt x="322" y="628"/>
                    <a:pt x="338" y="623"/>
                  </a:cubicBezTo>
                  <a:lnTo>
                    <a:pt x="401" y="591"/>
                  </a:lnTo>
                  <a:cubicBezTo>
                    <a:pt x="444" y="570"/>
                    <a:pt x="465" y="538"/>
                    <a:pt x="496" y="496"/>
                  </a:cubicBezTo>
                  <a:lnTo>
                    <a:pt x="538" y="433"/>
                  </a:lnTo>
                  <a:cubicBezTo>
                    <a:pt x="559" y="401"/>
                    <a:pt x="570" y="369"/>
                    <a:pt x="570" y="327"/>
                  </a:cubicBezTo>
                  <a:cubicBezTo>
                    <a:pt x="580" y="296"/>
                    <a:pt x="570" y="264"/>
                    <a:pt x="559" y="232"/>
                  </a:cubicBezTo>
                  <a:cubicBezTo>
                    <a:pt x="559" y="221"/>
                    <a:pt x="549" y="211"/>
                    <a:pt x="549" y="200"/>
                  </a:cubicBezTo>
                  <a:cubicBezTo>
                    <a:pt x="538" y="179"/>
                    <a:pt x="538" y="148"/>
                    <a:pt x="517" y="127"/>
                  </a:cubicBezTo>
                  <a:cubicBezTo>
                    <a:pt x="507" y="106"/>
                    <a:pt x="486" y="74"/>
                    <a:pt x="454" y="63"/>
                  </a:cubicBezTo>
                  <a:cubicBezTo>
                    <a:pt x="433" y="31"/>
                    <a:pt x="401" y="21"/>
                    <a:pt x="369" y="10"/>
                  </a:cubicBezTo>
                  <a:cubicBezTo>
                    <a:pt x="338" y="10"/>
                    <a:pt x="317" y="1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1909433" y="5192220"/>
              <a:ext cx="22959" cy="26130"/>
            </a:xfrm>
            <a:custGeom>
              <a:avLst/>
              <a:gdLst/>
              <a:ahLst/>
              <a:cxnLst/>
              <a:rect l="l" t="t" r="r" b="b"/>
              <a:pathLst>
                <a:path w="666" h="758" extrusionOk="0">
                  <a:moveTo>
                    <a:pt x="400" y="0"/>
                  </a:moveTo>
                  <a:cubicBezTo>
                    <a:pt x="378" y="0"/>
                    <a:pt x="354" y="3"/>
                    <a:pt x="328" y="8"/>
                  </a:cubicBezTo>
                  <a:cubicBezTo>
                    <a:pt x="317" y="19"/>
                    <a:pt x="296" y="19"/>
                    <a:pt x="286" y="29"/>
                  </a:cubicBezTo>
                  <a:cubicBezTo>
                    <a:pt x="264" y="29"/>
                    <a:pt x="243" y="40"/>
                    <a:pt x="232" y="50"/>
                  </a:cubicBezTo>
                  <a:cubicBezTo>
                    <a:pt x="222" y="50"/>
                    <a:pt x="222" y="50"/>
                    <a:pt x="211" y="61"/>
                  </a:cubicBezTo>
                  <a:cubicBezTo>
                    <a:pt x="190" y="71"/>
                    <a:pt x="169" y="92"/>
                    <a:pt x="148" y="113"/>
                  </a:cubicBezTo>
                  <a:cubicBezTo>
                    <a:pt x="138" y="113"/>
                    <a:pt x="138" y="124"/>
                    <a:pt x="127" y="134"/>
                  </a:cubicBezTo>
                  <a:cubicBezTo>
                    <a:pt x="106" y="167"/>
                    <a:pt x="74" y="188"/>
                    <a:pt x="63" y="219"/>
                  </a:cubicBezTo>
                  <a:cubicBezTo>
                    <a:pt x="42" y="251"/>
                    <a:pt x="32" y="282"/>
                    <a:pt x="21" y="314"/>
                  </a:cubicBezTo>
                  <a:cubicBezTo>
                    <a:pt x="11" y="346"/>
                    <a:pt x="11" y="388"/>
                    <a:pt x="11" y="420"/>
                  </a:cubicBezTo>
                  <a:cubicBezTo>
                    <a:pt x="0" y="430"/>
                    <a:pt x="0" y="451"/>
                    <a:pt x="0" y="462"/>
                  </a:cubicBezTo>
                  <a:cubicBezTo>
                    <a:pt x="11" y="493"/>
                    <a:pt x="11" y="536"/>
                    <a:pt x="21" y="568"/>
                  </a:cubicBezTo>
                  <a:lnTo>
                    <a:pt x="53" y="631"/>
                  </a:lnTo>
                  <a:cubicBezTo>
                    <a:pt x="63" y="662"/>
                    <a:pt x="85" y="683"/>
                    <a:pt x="117" y="705"/>
                  </a:cubicBezTo>
                  <a:cubicBezTo>
                    <a:pt x="138" y="715"/>
                    <a:pt x="148" y="726"/>
                    <a:pt x="180" y="737"/>
                  </a:cubicBezTo>
                  <a:cubicBezTo>
                    <a:pt x="201" y="747"/>
                    <a:pt x="243" y="758"/>
                    <a:pt x="275" y="758"/>
                  </a:cubicBezTo>
                  <a:cubicBezTo>
                    <a:pt x="296" y="758"/>
                    <a:pt x="317" y="747"/>
                    <a:pt x="349" y="747"/>
                  </a:cubicBezTo>
                  <a:cubicBezTo>
                    <a:pt x="359" y="737"/>
                    <a:pt x="380" y="726"/>
                    <a:pt x="401" y="726"/>
                  </a:cubicBezTo>
                  <a:cubicBezTo>
                    <a:pt x="433" y="705"/>
                    <a:pt x="465" y="683"/>
                    <a:pt x="476" y="652"/>
                  </a:cubicBezTo>
                  <a:cubicBezTo>
                    <a:pt x="507" y="631"/>
                    <a:pt x="518" y="599"/>
                    <a:pt x="528" y="568"/>
                  </a:cubicBezTo>
                  <a:cubicBezTo>
                    <a:pt x="539" y="525"/>
                    <a:pt x="549" y="493"/>
                    <a:pt x="570" y="451"/>
                  </a:cubicBezTo>
                  <a:cubicBezTo>
                    <a:pt x="591" y="430"/>
                    <a:pt x="612" y="420"/>
                    <a:pt x="623" y="388"/>
                  </a:cubicBezTo>
                  <a:cubicBezTo>
                    <a:pt x="645" y="367"/>
                    <a:pt x="655" y="324"/>
                    <a:pt x="655" y="293"/>
                  </a:cubicBezTo>
                  <a:cubicBezTo>
                    <a:pt x="666" y="261"/>
                    <a:pt x="666" y="219"/>
                    <a:pt x="655" y="188"/>
                  </a:cubicBezTo>
                  <a:lnTo>
                    <a:pt x="623" y="124"/>
                  </a:lnTo>
                  <a:cubicBezTo>
                    <a:pt x="602" y="92"/>
                    <a:pt x="570" y="61"/>
                    <a:pt x="528" y="29"/>
                  </a:cubicBezTo>
                  <a:cubicBezTo>
                    <a:pt x="507" y="29"/>
                    <a:pt x="486" y="19"/>
                    <a:pt x="465" y="8"/>
                  </a:cubicBezTo>
                  <a:cubicBezTo>
                    <a:pt x="444" y="3"/>
                    <a:pt x="422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1755513" y="5137891"/>
              <a:ext cx="21856" cy="25165"/>
            </a:xfrm>
            <a:custGeom>
              <a:avLst/>
              <a:gdLst/>
              <a:ahLst/>
              <a:cxnLst/>
              <a:rect l="l" t="t" r="r" b="b"/>
              <a:pathLst>
                <a:path w="634" h="730" extrusionOk="0">
                  <a:moveTo>
                    <a:pt x="348" y="0"/>
                  </a:moveTo>
                  <a:cubicBezTo>
                    <a:pt x="306" y="0"/>
                    <a:pt x="264" y="11"/>
                    <a:pt x="221" y="32"/>
                  </a:cubicBezTo>
                  <a:cubicBezTo>
                    <a:pt x="211" y="32"/>
                    <a:pt x="211" y="42"/>
                    <a:pt x="200" y="42"/>
                  </a:cubicBezTo>
                  <a:cubicBezTo>
                    <a:pt x="179" y="53"/>
                    <a:pt x="158" y="75"/>
                    <a:pt x="137" y="96"/>
                  </a:cubicBezTo>
                  <a:lnTo>
                    <a:pt x="116" y="117"/>
                  </a:lnTo>
                  <a:cubicBezTo>
                    <a:pt x="106" y="138"/>
                    <a:pt x="74" y="169"/>
                    <a:pt x="63" y="190"/>
                  </a:cubicBezTo>
                  <a:cubicBezTo>
                    <a:pt x="42" y="222"/>
                    <a:pt x="31" y="254"/>
                    <a:pt x="21" y="275"/>
                  </a:cubicBezTo>
                  <a:cubicBezTo>
                    <a:pt x="21" y="286"/>
                    <a:pt x="10" y="296"/>
                    <a:pt x="10" y="307"/>
                  </a:cubicBezTo>
                  <a:lnTo>
                    <a:pt x="10" y="328"/>
                  </a:lnTo>
                  <a:cubicBezTo>
                    <a:pt x="10" y="349"/>
                    <a:pt x="0" y="380"/>
                    <a:pt x="0" y="412"/>
                  </a:cubicBezTo>
                  <a:lnTo>
                    <a:pt x="0" y="434"/>
                  </a:lnTo>
                  <a:cubicBezTo>
                    <a:pt x="0" y="465"/>
                    <a:pt x="10" y="497"/>
                    <a:pt x="10" y="518"/>
                  </a:cubicBezTo>
                  <a:lnTo>
                    <a:pt x="10" y="539"/>
                  </a:lnTo>
                  <a:lnTo>
                    <a:pt x="42" y="602"/>
                  </a:lnTo>
                  <a:cubicBezTo>
                    <a:pt x="52" y="613"/>
                    <a:pt x="74" y="634"/>
                    <a:pt x="85" y="655"/>
                  </a:cubicBezTo>
                  <a:cubicBezTo>
                    <a:pt x="106" y="666"/>
                    <a:pt x="116" y="676"/>
                    <a:pt x="137" y="697"/>
                  </a:cubicBezTo>
                  <a:cubicBezTo>
                    <a:pt x="169" y="718"/>
                    <a:pt x="200" y="729"/>
                    <a:pt x="232" y="729"/>
                  </a:cubicBezTo>
                  <a:lnTo>
                    <a:pt x="306" y="729"/>
                  </a:lnTo>
                  <a:cubicBezTo>
                    <a:pt x="327" y="729"/>
                    <a:pt x="348" y="718"/>
                    <a:pt x="369" y="708"/>
                  </a:cubicBezTo>
                  <a:cubicBezTo>
                    <a:pt x="390" y="697"/>
                    <a:pt x="411" y="687"/>
                    <a:pt x="422" y="676"/>
                  </a:cubicBezTo>
                  <a:cubicBezTo>
                    <a:pt x="454" y="655"/>
                    <a:pt x="475" y="634"/>
                    <a:pt x="496" y="602"/>
                  </a:cubicBezTo>
                  <a:cubicBezTo>
                    <a:pt x="528" y="528"/>
                    <a:pt x="559" y="465"/>
                    <a:pt x="601" y="391"/>
                  </a:cubicBezTo>
                  <a:lnTo>
                    <a:pt x="633" y="296"/>
                  </a:lnTo>
                  <a:cubicBezTo>
                    <a:pt x="633" y="265"/>
                    <a:pt x="633" y="222"/>
                    <a:pt x="622" y="190"/>
                  </a:cubicBezTo>
                  <a:cubicBezTo>
                    <a:pt x="612" y="159"/>
                    <a:pt x="601" y="127"/>
                    <a:pt x="580" y="106"/>
                  </a:cubicBezTo>
                  <a:cubicBezTo>
                    <a:pt x="559" y="75"/>
                    <a:pt x="538" y="53"/>
                    <a:pt x="507" y="32"/>
                  </a:cubicBezTo>
                  <a:cubicBezTo>
                    <a:pt x="486" y="32"/>
                    <a:pt x="465" y="21"/>
                    <a:pt x="443" y="11"/>
                  </a:cubicBezTo>
                  <a:cubicBezTo>
                    <a:pt x="422" y="0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>
              <a:off x="2389051" y="5470518"/>
              <a:ext cx="29543" cy="18960"/>
            </a:xfrm>
            <a:custGeom>
              <a:avLst/>
              <a:gdLst/>
              <a:ahLst/>
              <a:cxnLst/>
              <a:rect l="l" t="t" r="r" b="b"/>
              <a:pathLst>
                <a:path w="857" h="550" extrusionOk="0">
                  <a:moveTo>
                    <a:pt x="265" y="0"/>
                  </a:moveTo>
                  <a:cubicBezTo>
                    <a:pt x="233" y="0"/>
                    <a:pt x="191" y="11"/>
                    <a:pt x="170" y="21"/>
                  </a:cubicBezTo>
                  <a:cubicBezTo>
                    <a:pt x="139" y="32"/>
                    <a:pt x="106" y="53"/>
                    <a:pt x="85" y="74"/>
                  </a:cubicBezTo>
                  <a:cubicBezTo>
                    <a:pt x="54" y="106"/>
                    <a:pt x="33" y="127"/>
                    <a:pt x="22" y="159"/>
                  </a:cubicBezTo>
                  <a:cubicBezTo>
                    <a:pt x="12" y="190"/>
                    <a:pt x="1" y="222"/>
                    <a:pt x="1" y="264"/>
                  </a:cubicBezTo>
                  <a:cubicBezTo>
                    <a:pt x="12" y="328"/>
                    <a:pt x="33" y="401"/>
                    <a:pt x="85" y="444"/>
                  </a:cubicBezTo>
                  <a:cubicBezTo>
                    <a:pt x="96" y="465"/>
                    <a:pt x="117" y="476"/>
                    <a:pt x="139" y="486"/>
                  </a:cubicBezTo>
                  <a:cubicBezTo>
                    <a:pt x="181" y="507"/>
                    <a:pt x="223" y="518"/>
                    <a:pt x="265" y="518"/>
                  </a:cubicBezTo>
                  <a:cubicBezTo>
                    <a:pt x="371" y="528"/>
                    <a:pt x="487" y="539"/>
                    <a:pt x="592" y="549"/>
                  </a:cubicBezTo>
                  <a:cubicBezTo>
                    <a:pt x="624" y="549"/>
                    <a:pt x="666" y="539"/>
                    <a:pt x="698" y="528"/>
                  </a:cubicBezTo>
                  <a:cubicBezTo>
                    <a:pt x="730" y="518"/>
                    <a:pt x="751" y="497"/>
                    <a:pt x="782" y="476"/>
                  </a:cubicBezTo>
                  <a:cubicBezTo>
                    <a:pt x="803" y="454"/>
                    <a:pt x="824" y="422"/>
                    <a:pt x="835" y="391"/>
                  </a:cubicBezTo>
                  <a:cubicBezTo>
                    <a:pt x="845" y="359"/>
                    <a:pt x="856" y="328"/>
                    <a:pt x="856" y="286"/>
                  </a:cubicBezTo>
                  <a:cubicBezTo>
                    <a:pt x="856" y="222"/>
                    <a:pt x="824" y="148"/>
                    <a:pt x="782" y="106"/>
                  </a:cubicBezTo>
                  <a:cubicBezTo>
                    <a:pt x="761" y="96"/>
                    <a:pt x="740" y="74"/>
                    <a:pt x="719" y="63"/>
                  </a:cubicBezTo>
                  <a:cubicBezTo>
                    <a:pt x="688" y="42"/>
                    <a:pt x="645" y="32"/>
                    <a:pt x="592" y="32"/>
                  </a:cubicBezTo>
                  <a:cubicBezTo>
                    <a:pt x="487" y="21"/>
                    <a:pt x="371" y="11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>
              <a:off x="2447310" y="5453937"/>
              <a:ext cx="22959" cy="19063"/>
            </a:xfrm>
            <a:custGeom>
              <a:avLst/>
              <a:gdLst/>
              <a:ahLst/>
              <a:cxnLst/>
              <a:rect l="l" t="t" r="r" b="b"/>
              <a:pathLst>
                <a:path w="666" h="553" extrusionOk="0">
                  <a:moveTo>
                    <a:pt x="403" y="1"/>
                  </a:moveTo>
                  <a:cubicBezTo>
                    <a:pt x="380" y="1"/>
                    <a:pt x="359" y="6"/>
                    <a:pt x="338" y="17"/>
                  </a:cubicBezTo>
                  <a:cubicBezTo>
                    <a:pt x="285" y="17"/>
                    <a:pt x="243" y="28"/>
                    <a:pt x="201" y="38"/>
                  </a:cubicBezTo>
                  <a:cubicBezTo>
                    <a:pt x="169" y="49"/>
                    <a:pt x="138" y="59"/>
                    <a:pt x="106" y="80"/>
                  </a:cubicBezTo>
                  <a:cubicBezTo>
                    <a:pt x="84" y="101"/>
                    <a:pt x="53" y="122"/>
                    <a:pt x="42" y="154"/>
                  </a:cubicBezTo>
                  <a:cubicBezTo>
                    <a:pt x="21" y="186"/>
                    <a:pt x="11" y="218"/>
                    <a:pt x="11" y="260"/>
                  </a:cubicBezTo>
                  <a:cubicBezTo>
                    <a:pt x="0" y="291"/>
                    <a:pt x="11" y="323"/>
                    <a:pt x="21" y="354"/>
                  </a:cubicBezTo>
                  <a:cubicBezTo>
                    <a:pt x="21" y="376"/>
                    <a:pt x="32" y="397"/>
                    <a:pt x="42" y="418"/>
                  </a:cubicBezTo>
                  <a:cubicBezTo>
                    <a:pt x="63" y="460"/>
                    <a:pt x="95" y="492"/>
                    <a:pt x="138" y="513"/>
                  </a:cubicBezTo>
                  <a:lnTo>
                    <a:pt x="201" y="544"/>
                  </a:lnTo>
                  <a:cubicBezTo>
                    <a:pt x="222" y="550"/>
                    <a:pt x="243" y="553"/>
                    <a:pt x="266" y="553"/>
                  </a:cubicBezTo>
                  <a:cubicBezTo>
                    <a:pt x="288" y="553"/>
                    <a:pt x="312" y="550"/>
                    <a:pt x="338" y="544"/>
                  </a:cubicBezTo>
                  <a:cubicBezTo>
                    <a:pt x="380" y="534"/>
                    <a:pt x="422" y="523"/>
                    <a:pt x="475" y="513"/>
                  </a:cubicBezTo>
                  <a:cubicBezTo>
                    <a:pt x="507" y="502"/>
                    <a:pt x="539" y="492"/>
                    <a:pt x="560" y="471"/>
                  </a:cubicBezTo>
                  <a:cubicBezTo>
                    <a:pt x="591" y="450"/>
                    <a:pt x="612" y="429"/>
                    <a:pt x="633" y="397"/>
                  </a:cubicBezTo>
                  <a:lnTo>
                    <a:pt x="665" y="302"/>
                  </a:lnTo>
                  <a:cubicBezTo>
                    <a:pt x="665" y="260"/>
                    <a:pt x="665" y="228"/>
                    <a:pt x="655" y="197"/>
                  </a:cubicBezTo>
                  <a:cubicBezTo>
                    <a:pt x="644" y="175"/>
                    <a:pt x="633" y="154"/>
                    <a:pt x="633" y="133"/>
                  </a:cubicBezTo>
                  <a:cubicBezTo>
                    <a:pt x="602" y="91"/>
                    <a:pt x="581" y="59"/>
                    <a:pt x="539" y="38"/>
                  </a:cubicBezTo>
                  <a:cubicBezTo>
                    <a:pt x="518" y="28"/>
                    <a:pt x="497" y="17"/>
                    <a:pt x="475" y="17"/>
                  </a:cubicBezTo>
                  <a:cubicBezTo>
                    <a:pt x="449" y="6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2424386" y="5509093"/>
              <a:ext cx="22924" cy="18201"/>
            </a:xfrm>
            <a:custGeom>
              <a:avLst/>
              <a:gdLst/>
              <a:ahLst/>
              <a:cxnLst/>
              <a:rect l="l" t="t" r="r" b="b"/>
              <a:pathLst>
                <a:path w="665" h="528" extrusionOk="0">
                  <a:moveTo>
                    <a:pt x="327" y="0"/>
                  </a:moveTo>
                  <a:cubicBezTo>
                    <a:pt x="0" y="0"/>
                    <a:pt x="0" y="528"/>
                    <a:pt x="327" y="528"/>
                  </a:cubicBezTo>
                  <a:cubicBezTo>
                    <a:pt x="665" y="528"/>
                    <a:pt x="665" y="0"/>
                    <a:pt x="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2010576" y="4887240"/>
              <a:ext cx="75391" cy="97419"/>
            </a:xfrm>
            <a:custGeom>
              <a:avLst/>
              <a:gdLst/>
              <a:ahLst/>
              <a:cxnLst/>
              <a:rect l="l" t="t" r="r" b="b"/>
              <a:pathLst>
                <a:path w="2187" h="2826" extrusionOk="0">
                  <a:moveTo>
                    <a:pt x="1671" y="1"/>
                  </a:moveTo>
                  <a:cubicBezTo>
                    <a:pt x="1527" y="1"/>
                    <a:pt x="1382" y="58"/>
                    <a:pt x="1268" y="146"/>
                  </a:cubicBezTo>
                  <a:cubicBezTo>
                    <a:pt x="941" y="388"/>
                    <a:pt x="666" y="726"/>
                    <a:pt x="465" y="1075"/>
                  </a:cubicBezTo>
                  <a:cubicBezTo>
                    <a:pt x="233" y="1455"/>
                    <a:pt x="75" y="1887"/>
                    <a:pt x="12" y="2331"/>
                  </a:cubicBezTo>
                  <a:cubicBezTo>
                    <a:pt x="1" y="2405"/>
                    <a:pt x="12" y="2478"/>
                    <a:pt x="43" y="2532"/>
                  </a:cubicBezTo>
                  <a:cubicBezTo>
                    <a:pt x="13" y="2702"/>
                    <a:pt x="156" y="2825"/>
                    <a:pt x="305" y="2825"/>
                  </a:cubicBezTo>
                  <a:cubicBezTo>
                    <a:pt x="369" y="2825"/>
                    <a:pt x="433" y="2803"/>
                    <a:pt x="487" y="2753"/>
                  </a:cubicBezTo>
                  <a:cubicBezTo>
                    <a:pt x="793" y="2457"/>
                    <a:pt x="1089" y="2141"/>
                    <a:pt x="1352" y="1803"/>
                  </a:cubicBezTo>
                  <a:cubicBezTo>
                    <a:pt x="1490" y="1634"/>
                    <a:pt x="1627" y="1444"/>
                    <a:pt x="1753" y="1265"/>
                  </a:cubicBezTo>
                  <a:cubicBezTo>
                    <a:pt x="1880" y="1085"/>
                    <a:pt x="2007" y="895"/>
                    <a:pt x="2091" y="695"/>
                  </a:cubicBezTo>
                  <a:cubicBezTo>
                    <a:pt x="2187" y="463"/>
                    <a:pt x="2144" y="198"/>
                    <a:pt x="1912" y="61"/>
                  </a:cubicBezTo>
                  <a:cubicBezTo>
                    <a:pt x="1836" y="19"/>
                    <a:pt x="175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1843901" y="4880932"/>
              <a:ext cx="49537" cy="98109"/>
            </a:xfrm>
            <a:custGeom>
              <a:avLst/>
              <a:gdLst/>
              <a:ahLst/>
              <a:cxnLst/>
              <a:rect l="l" t="t" r="r" b="b"/>
              <a:pathLst>
                <a:path w="1437" h="2846" extrusionOk="0">
                  <a:moveTo>
                    <a:pt x="562" y="1"/>
                  </a:moveTo>
                  <a:cubicBezTo>
                    <a:pt x="555" y="1"/>
                    <a:pt x="547" y="1"/>
                    <a:pt x="540" y="1"/>
                  </a:cubicBezTo>
                  <a:cubicBezTo>
                    <a:pt x="329" y="1"/>
                    <a:pt x="160" y="149"/>
                    <a:pt x="75" y="339"/>
                  </a:cubicBezTo>
                  <a:cubicBezTo>
                    <a:pt x="1" y="529"/>
                    <a:pt x="33" y="751"/>
                    <a:pt x="75" y="951"/>
                  </a:cubicBezTo>
                  <a:cubicBezTo>
                    <a:pt x="107" y="1141"/>
                    <a:pt x="170" y="1321"/>
                    <a:pt x="244" y="1500"/>
                  </a:cubicBezTo>
                  <a:cubicBezTo>
                    <a:pt x="413" y="1912"/>
                    <a:pt x="634" y="2281"/>
                    <a:pt x="878" y="2661"/>
                  </a:cubicBezTo>
                  <a:cubicBezTo>
                    <a:pt x="888" y="2683"/>
                    <a:pt x="899" y="2694"/>
                    <a:pt x="909" y="2715"/>
                  </a:cubicBezTo>
                  <a:cubicBezTo>
                    <a:pt x="955" y="2788"/>
                    <a:pt x="1048" y="2845"/>
                    <a:pt x="1141" y="2845"/>
                  </a:cubicBezTo>
                  <a:cubicBezTo>
                    <a:pt x="1155" y="2845"/>
                    <a:pt x="1169" y="2844"/>
                    <a:pt x="1183" y="2841"/>
                  </a:cubicBezTo>
                  <a:cubicBezTo>
                    <a:pt x="1310" y="2820"/>
                    <a:pt x="1394" y="2715"/>
                    <a:pt x="1405" y="2588"/>
                  </a:cubicBezTo>
                  <a:cubicBezTo>
                    <a:pt x="1437" y="2176"/>
                    <a:pt x="1405" y="1775"/>
                    <a:pt x="1342" y="1374"/>
                  </a:cubicBezTo>
                  <a:cubicBezTo>
                    <a:pt x="1310" y="1184"/>
                    <a:pt x="1268" y="983"/>
                    <a:pt x="1204" y="793"/>
                  </a:cubicBezTo>
                  <a:cubicBezTo>
                    <a:pt x="1152" y="624"/>
                    <a:pt x="1099" y="434"/>
                    <a:pt x="1004" y="287"/>
                  </a:cubicBezTo>
                  <a:cubicBezTo>
                    <a:pt x="912" y="124"/>
                    <a:pt x="752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7"/>
            <p:cNvSpPr/>
            <p:nvPr/>
          </p:nvSpPr>
          <p:spPr>
            <a:xfrm>
              <a:off x="1588837" y="4978076"/>
              <a:ext cx="105176" cy="66394"/>
            </a:xfrm>
            <a:custGeom>
              <a:avLst/>
              <a:gdLst/>
              <a:ahLst/>
              <a:cxnLst/>
              <a:rect l="l" t="t" r="r" b="b"/>
              <a:pathLst>
                <a:path w="3051" h="1926" extrusionOk="0">
                  <a:moveTo>
                    <a:pt x="615" y="0"/>
                  </a:moveTo>
                  <a:cubicBezTo>
                    <a:pt x="538" y="0"/>
                    <a:pt x="463" y="10"/>
                    <a:pt x="390" y="34"/>
                  </a:cubicBezTo>
                  <a:cubicBezTo>
                    <a:pt x="158" y="118"/>
                    <a:pt x="0" y="350"/>
                    <a:pt x="52" y="604"/>
                  </a:cubicBezTo>
                  <a:cubicBezTo>
                    <a:pt x="106" y="847"/>
                    <a:pt x="317" y="995"/>
                    <a:pt x="507" y="1131"/>
                  </a:cubicBezTo>
                  <a:cubicBezTo>
                    <a:pt x="676" y="1248"/>
                    <a:pt x="855" y="1354"/>
                    <a:pt x="1045" y="1438"/>
                  </a:cubicBezTo>
                  <a:cubicBezTo>
                    <a:pt x="1499" y="1649"/>
                    <a:pt x="1974" y="1786"/>
                    <a:pt x="2459" y="1913"/>
                  </a:cubicBezTo>
                  <a:cubicBezTo>
                    <a:pt x="2486" y="1921"/>
                    <a:pt x="2511" y="1925"/>
                    <a:pt x="2535" y="1925"/>
                  </a:cubicBezTo>
                  <a:cubicBezTo>
                    <a:pt x="2599" y="1925"/>
                    <a:pt x="2654" y="1898"/>
                    <a:pt x="2692" y="1860"/>
                  </a:cubicBezTo>
                  <a:cubicBezTo>
                    <a:pt x="2872" y="1860"/>
                    <a:pt x="3051" y="1680"/>
                    <a:pt x="2935" y="1469"/>
                  </a:cubicBezTo>
                  <a:cubicBezTo>
                    <a:pt x="2534" y="794"/>
                    <a:pt x="1858" y="277"/>
                    <a:pt x="1077" y="76"/>
                  </a:cubicBezTo>
                  <a:cubicBezTo>
                    <a:pt x="935" y="40"/>
                    <a:pt x="773" y="0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7"/>
            <p:cNvSpPr/>
            <p:nvPr/>
          </p:nvSpPr>
          <p:spPr>
            <a:xfrm>
              <a:off x="1870134" y="5364170"/>
              <a:ext cx="96833" cy="59706"/>
            </a:xfrm>
            <a:custGeom>
              <a:avLst/>
              <a:gdLst/>
              <a:ahLst/>
              <a:cxnLst/>
              <a:rect l="l" t="t" r="r" b="b"/>
              <a:pathLst>
                <a:path w="2809" h="1732" extrusionOk="0">
                  <a:moveTo>
                    <a:pt x="1330" y="1"/>
                  </a:moveTo>
                  <a:cubicBezTo>
                    <a:pt x="685" y="1"/>
                    <a:pt x="264" y="387"/>
                    <a:pt x="0" y="763"/>
                  </a:cubicBezTo>
                  <a:cubicBezTo>
                    <a:pt x="21" y="816"/>
                    <a:pt x="53" y="858"/>
                    <a:pt x="74" y="910"/>
                  </a:cubicBezTo>
                  <a:cubicBezTo>
                    <a:pt x="201" y="1164"/>
                    <a:pt x="391" y="1396"/>
                    <a:pt x="644" y="1544"/>
                  </a:cubicBezTo>
                  <a:cubicBezTo>
                    <a:pt x="862" y="1672"/>
                    <a:pt x="1106" y="1732"/>
                    <a:pt x="1351" y="1732"/>
                  </a:cubicBezTo>
                  <a:cubicBezTo>
                    <a:pt x="1855" y="1732"/>
                    <a:pt x="2359" y="1478"/>
                    <a:pt x="2629" y="1037"/>
                  </a:cubicBezTo>
                  <a:cubicBezTo>
                    <a:pt x="2703" y="910"/>
                    <a:pt x="2766" y="763"/>
                    <a:pt x="2808" y="615"/>
                  </a:cubicBezTo>
                  <a:cubicBezTo>
                    <a:pt x="2513" y="298"/>
                    <a:pt x="2069" y="35"/>
                    <a:pt x="1404" y="3"/>
                  </a:cubicBezTo>
                  <a:cubicBezTo>
                    <a:pt x="1379" y="1"/>
                    <a:pt x="1354" y="1"/>
                    <a:pt x="1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1751859" y="5547324"/>
              <a:ext cx="88112" cy="135753"/>
            </a:xfrm>
            <a:custGeom>
              <a:avLst/>
              <a:gdLst/>
              <a:ahLst/>
              <a:cxnLst/>
              <a:rect l="l" t="t" r="r" b="b"/>
              <a:pathLst>
                <a:path w="2556" h="3938" extrusionOk="0">
                  <a:moveTo>
                    <a:pt x="381" y="0"/>
                  </a:moveTo>
                  <a:cubicBezTo>
                    <a:pt x="254" y="42"/>
                    <a:pt x="127" y="106"/>
                    <a:pt x="1" y="158"/>
                  </a:cubicBezTo>
                  <a:cubicBezTo>
                    <a:pt x="465" y="1488"/>
                    <a:pt x="1141" y="2724"/>
                    <a:pt x="2006" y="3832"/>
                  </a:cubicBezTo>
                  <a:cubicBezTo>
                    <a:pt x="2185" y="3874"/>
                    <a:pt x="2375" y="3906"/>
                    <a:pt x="2555" y="3937"/>
                  </a:cubicBezTo>
                  <a:cubicBezTo>
                    <a:pt x="2555" y="3885"/>
                    <a:pt x="2544" y="3843"/>
                    <a:pt x="2502" y="3800"/>
                  </a:cubicBezTo>
                  <a:cubicBezTo>
                    <a:pt x="1584" y="2660"/>
                    <a:pt x="866" y="1372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1827181" y="5524020"/>
              <a:ext cx="80459" cy="164882"/>
            </a:xfrm>
            <a:custGeom>
              <a:avLst/>
              <a:gdLst/>
              <a:ahLst/>
              <a:cxnLst/>
              <a:rect l="l" t="t" r="r" b="b"/>
              <a:pathLst>
                <a:path w="2334" h="4783" extrusionOk="0">
                  <a:moveTo>
                    <a:pt x="412" y="0"/>
                  </a:moveTo>
                  <a:cubicBezTo>
                    <a:pt x="275" y="32"/>
                    <a:pt x="138" y="64"/>
                    <a:pt x="0" y="106"/>
                  </a:cubicBezTo>
                  <a:cubicBezTo>
                    <a:pt x="549" y="1679"/>
                    <a:pt x="1173" y="3241"/>
                    <a:pt x="1869" y="4761"/>
                  </a:cubicBezTo>
                  <a:cubicBezTo>
                    <a:pt x="2017" y="4772"/>
                    <a:pt x="2175" y="4772"/>
                    <a:pt x="2334" y="4782"/>
                  </a:cubicBezTo>
                  <a:cubicBezTo>
                    <a:pt x="1616" y="3220"/>
                    <a:pt x="972" y="1626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1921430" y="5510541"/>
              <a:ext cx="63705" cy="178016"/>
            </a:xfrm>
            <a:custGeom>
              <a:avLst/>
              <a:gdLst/>
              <a:ahLst/>
              <a:cxnLst/>
              <a:rect l="l" t="t" r="r" b="b"/>
              <a:pathLst>
                <a:path w="1848" h="5164" extrusionOk="0">
                  <a:moveTo>
                    <a:pt x="423" y="0"/>
                  </a:moveTo>
                  <a:cubicBezTo>
                    <a:pt x="286" y="11"/>
                    <a:pt x="138" y="21"/>
                    <a:pt x="1" y="32"/>
                  </a:cubicBezTo>
                  <a:cubicBezTo>
                    <a:pt x="328" y="1785"/>
                    <a:pt x="803" y="3495"/>
                    <a:pt x="1416" y="5163"/>
                  </a:cubicBezTo>
                  <a:cubicBezTo>
                    <a:pt x="1563" y="5152"/>
                    <a:pt x="1711" y="5152"/>
                    <a:pt x="1848" y="5142"/>
                  </a:cubicBezTo>
                  <a:cubicBezTo>
                    <a:pt x="1236" y="3474"/>
                    <a:pt x="750" y="1753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2012782" y="5509093"/>
              <a:ext cx="56052" cy="174362"/>
            </a:xfrm>
            <a:custGeom>
              <a:avLst/>
              <a:gdLst/>
              <a:ahLst/>
              <a:cxnLst/>
              <a:rect l="l" t="t" r="r" b="b"/>
              <a:pathLst>
                <a:path w="1626" h="5058" extrusionOk="0">
                  <a:moveTo>
                    <a:pt x="0" y="0"/>
                  </a:moveTo>
                  <a:cubicBezTo>
                    <a:pt x="180" y="1731"/>
                    <a:pt x="444" y="3474"/>
                    <a:pt x="1183" y="5057"/>
                  </a:cubicBezTo>
                  <a:cubicBezTo>
                    <a:pt x="1330" y="5046"/>
                    <a:pt x="1478" y="5025"/>
                    <a:pt x="1626" y="5015"/>
                  </a:cubicBezTo>
                  <a:cubicBezTo>
                    <a:pt x="856" y="3463"/>
                    <a:pt x="591" y="1731"/>
                    <a:pt x="423" y="11"/>
                  </a:cubicBezTo>
                  <a:cubicBezTo>
                    <a:pt x="286" y="0"/>
                    <a:pt x="138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2108513" y="5516022"/>
              <a:ext cx="41505" cy="157574"/>
            </a:xfrm>
            <a:custGeom>
              <a:avLst/>
              <a:gdLst/>
              <a:ahLst/>
              <a:cxnLst/>
              <a:rect l="l" t="t" r="r" b="b"/>
              <a:pathLst>
                <a:path w="1204" h="4571" extrusionOk="0">
                  <a:moveTo>
                    <a:pt x="0" y="0"/>
                  </a:moveTo>
                  <a:cubicBezTo>
                    <a:pt x="221" y="1530"/>
                    <a:pt x="486" y="3051"/>
                    <a:pt x="791" y="4571"/>
                  </a:cubicBezTo>
                  <a:lnTo>
                    <a:pt x="1204" y="4507"/>
                  </a:lnTo>
                  <a:cubicBezTo>
                    <a:pt x="897" y="3030"/>
                    <a:pt x="644" y="1541"/>
                    <a:pt x="422" y="53"/>
                  </a:cubicBezTo>
                  <a:cubicBezTo>
                    <a:pt x="285" y="31"/>
                    <a:pt x="137" y="1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2200555" y="5530570"/>
              <a:ext cx="38609" cy="127410"/>
            </a:xfrm>
            <a:custGeom>
              <a:avLst/>
              <a:gdLst/>
              <a:ahLst/>
              <a:cxnLst/>
              <a:rect l="l" t="t" r="r" b="b"/>
              <a:pathLst>
                <a:path w="1120" h="3696" extrusionOk="0">
                  <a:moveTo>
                    <a:pt x="1" y="0"/>
                  </a:moveTo>
                  <a:cubicBezTo>
                    <a:pt x="169" y="1246"/>
                    <a:pt x="413" y="2481"/>
                    <a:pt x="708" y="3695"/>
                  </a:cubicBezTo>
                  <a:cubicBezTo>
                    <a:pt x="845" y="3663"/>
                    <a:pt x="983" y="3642"/>
                    <a:pt x="1120" y="3611"/>
                  </a:cubicBezTo>
                  <a:cubicBezTo>
                    <a:pt x="835" y="2450"/>
                    <a:pt x="603" y="1277"/>
                    <a:pt x="434" y="95"/>
                  </a:cubicBezTo>
                  <a:cubicBezTo>
                    <a:pt x="286" y="64"/>
                    <a:pt x="138" y="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2282083" y="5550564"/>
              <a:ext cx="25510" cy="92111"/>
            </a:xfrm>
            <a:custGeom>
              <a:avLst/>
              <a:gdLst/>
              <a:ahLst/>
              <a:cxnLst/>
              <a:rect l="l" t="t" r="r" b="b"/>
              <a:pathLst>
                <a:path w="740" h="2672" extrusionOk="0">
                  <a:moveTo>
                    <a:pt x="0" y="1"/>
                  </a:moveTo>
                  <a:cubicBezTo>
                    <a:pt x="201" y="877"/>
                    <a:pt x="317" y="1764"/>
                    <a:pt x="328" y="2672"/>
                  </a:cubicBezTo>
                  <a:cubicBezTo>
                    <a:pt x="465" y="2630"/>
                    <a:pt x="602" y="2598"/>
                    <a:pt x="739" y="2555"/>
                  </a:cubicBezTo>
                  <a:cubicBezTo>
                    <a:pt x="718" y="1743"/>
                    <a:pt x="624" y="930"/>
                    <a:pt x="465" y="138"/>
                  </a:cubicBezTo>
                  <a:cubicBezTo>
                    <a:pt x="307" y="85"/>
                    <a:pt x="159" y="4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2030225" y="5380648"/>
              <a:ext cx="59741" cy="40229"/>
            </a:xfrm>
            <a:custGeom>
              <a:avLst/>
              <a:gdLst/>
              <a:ahLst/>
              <a:cxnLst/>
              <a:rect l="l" t="t" r="r" b="b"/>
              <a:pathLst>
                <a:path w="1733" h="1167" extrusionOk="0">
                  <a:moveTo>
                    <a:pt x="1025" y="0"/>
                  </a:moveTo>
                  <a:cubicBezTo>
                    <a:pt x="730" y="21"/>
                    <a:pt x="413" y="116"/>
                    <a:pt x="181" y="306"/>
                  </a:cubicBezTo>
                  <a:cubicBezTo>
                    <a:pt x="43" y="411"/>
                    <a:pt x="1" y="601"/>
                    <a:pt x="85" y="760"/>
                  </a:cubicBezTo>
                  <a:cubicBezTo>
                    <a:pt x="85" y="770"/>
                    <a:pt x="96" y="770"/>
                    <a:pt x="107" y="781"/>
                  </a:cubicBezTo>
                  <a:cubicBezTo>
                    <a:pt x="128" y="876"/>
                    <a:pt x="181" y="960"/>
                    <a:pt x="254" y="1024"/>
                  </a:cubicBezTo>
                  <a:cubicBezTo>
                    <a:pt x="380" y="1128"/>
                    <a:pt x="543" y="1167"/>
                    <a:pt x="710" y="1167"/>
                  </a:cubicBezTo>
                  <a:cubicBezTo>
                    <a:pt x="866" y="1167"/>
                    <a:pt x="1025" y="1133"/>
                    <a:pt x="1162" y="1087"/>
                  </a:cubicBezTo>
                  <a:cubicBezTo>
                    <a:pt x="1427" y="1003"/>
                    <a:pt x="1732" y="812"/>
                    <a:pt x="1722" y="496"/>
                  </a:cubicBezTo>
                  <a:cubicBezTo>
                    <a:pt x="1722" y="327"/>
                    <a:pt x="1617" y="179"/>
                    <a:pt x="1469" y="95"/>
                  </a:cubicBezTo>
                  <a:cubicBezTo>
                    <a:pt x="1331" y="21"/>
                    <a:pt x="1173" y="0"/>
                    <a:pt x="1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1756961" y="5410467"/>
              <a:ext cx="56431" cy="37713"/>
            </a:xfrm>
            <a:custGeom>
              <a:avLst/>
              <a:gdLst/>
              <a:ahLst/>
              <a:cxnLst/>
              <a:rect l="l" t="t" r="r" b="b"/>
              <a:pathLst>
                <a:path w="1637" h="1094" extrusionOk="0">
                  <a:moveTo>
                    <a:pt x="993" y="1"/>
                  </a:moveTo>
                  <a:cubicBezTo>
                    <a:pt x="728" y="11"/>
                    <a:pt x="465" y="95"/>
                    <a:pt x="243" y="254"/>
                  </a:cubicBezTo>
                  <a:cubicBezTo>
                    <a:pt x="116" y="339"/>
                    <a:pt x="10" y="454"/>
                    <a:pt x="0" y="623"/>
                  </a:cubicBezTo>
                  <a:cubicBezTo>
                    <a:pt x="0" y="782"/>
                    <a:pt x="95" y="919"/>
                    <a:pt x="222" y="1003"/>
                  </a:cubicBezTo>
                  <a:cubicBezTo>
                    <a:pt x="327" y="1069"/>
                    <a:pt x="456" y="1093"/>
                    <a:pt x="589" y="1093"/>
                  </a:cubicBezTo>
                  <a:cubicBezTo>
                    <a:pt x="736" y="1093"/>
                    <a:pt x="886" y="1063"/>
                    <a:pt x="1014" y="1024"/>
                  </a:cubicBezTo>
                  <a:cubicBezTo>
                    <a:pt x="1129" y="993"/>
                    <a:pt x="1256" y="940"/>
                    <a:pt x="1362" y="876"/>
                  </a:cubicBezTo>
                  <a:cubicBezTo>
                    <a:pt x="1499" y="782"/>
                    <a:pt x="1636" y="655"/>
                    <a:pt x="1573" y="465"/>
                  </a:cubicBezTo>
                  <a:cubicBezTo>
                    <a:pt x="1531" y="328"/>
                    <a:pt x="1436" y="191"/>
                    <a:pt x="1319" y="127"/>
                  </a:cubicBezTo>
                  <a:cubicBezTo>
                    <a:pt x="1256" y="95"/>
                    <a:pt x="1204" y="74"/>
                    <a:pt x="1140" y="64"/>
                  </a:cubicBezTo>
                  <a:cubicBezTo>
                    <a:pt x="1098" y="22"/>
                    <a:pt x="1045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7"/>
            <p:cNvSpPr/>
            <p:nvPr/>
          </p:nvSpPr>
          <p:spPr>
            <a:xfrm>
              <a:off x="1277308" y="5617751"/>
              <a:ext cx="13134" cy="12548"/>
            </a:xfrm>
            <a:custGeom>
              <a:avLst/>
              <a:gdLst/>
              <a:ahLst/>
              <a:cxnLst/>
              <a:rect l="l" t="t" r="r" b="b"/>
              <a:pathLst>
                <a:path w="381" h="364" extrusionOk="0">
                  <a:moveTo>
                    <a:pt x="159" y="0"/>
                  </a:moveTo>
                  <a:cubicBezTo>
                    <a:pt x="141" y="0"/>
                    <a:pt x="121" y="8"/>
                    <a:pt x="106" y="15"/>
                  </a:cubicBezTo>
                  <a:cubicBezTo>
                    <a:pt x="85" y="26"/>
                    <a:pt x="64" y="36"/>
                    <a:pt x="53" y="57"/>
                  </a:cubicBezTo>
                  <a:cubicBezTo>
                    <a:pt x="32" y="68"/>
                    <a:pt x="22" y="89"/>
                    <a:pt x="11" y="111"/>
                  </a:cubicBezTo>
                  <a:cubicBezTo>
                    <a:pt x="1" y="132"/>
                    <a:pt x="1" y="153"/>
                    <a:pt x="1" y="184"/>
                  </a:cubicBezTo>
                  <a:lnTo>
                    <a:pt x="1" y="237"/>
                  </a:lnTo>
                  <a:cubicBezTo>
                    <a:pt x="11" y="258"/>
                    <a:pt x="32" y="290"/>
                    <a:pt x="53" y="311"/>
                  </a:cubicBezTo>
                  <a:lnTo>
                    <a:pt x="85" y="343"/>
                  </a:lnTo>
                  <a:cubicBezTo>
                    <a:pt x="116" y="353"/>
                    <a:pt x="148" y="364"/>
                    <a:pt x="180" y="364"/>
                  </a:cubicBezTo>
                  <a:lnTo>
                    <a:pt x="201" y="364"/>
                  </a:lnTo>
                  <a:cubicBezTo>
                    <a:pt x="222" y="364"/>
                    <a:pt x="254" y="364"/>
                    <a:pt x="275" y="353"/>
                  </a:cubicBezTo>
                  <a:cubicBezTo>
                    <a:pt x="296" y="343"/>
                    <a:pt x="317" y="332"/>
                    <a:pt x="327" y="311"/>
                  </a:cubicBezTo>
                  <a:cubicBezTo>
                    <a:pt x="348" y="301"/>
                    <a:pt x="359" y="280"/>
                    <a:pt x="370" y="258"/>
                  </a:cubicBezTo>
                  <a:cubicBezTo>
                    <a:pt x="381" y="237"/>
                    <a:pt x="381" y="205"/>
                    <a:pt x="381" y="184"/>
                  </a:cubicBezTo>
                  <a:lnTo>
                    <a:pt x="381" y="132"/>
                  </a:lnTo>
                  <a:cubicBezTo>
                    <a:pt x="370" y="100"/>
                    <a:pt x="348" y="79"/>
                    <a:pt x="327" y="57"/>
                  </a:cubicBezTo>
                  <a:lnTo>
                    <a:pt x="296" y="26"/>
                  </a:lnTo>
                  <a:cubicBezTo>
                    <a:pt x="264" y="5"/>
                    <a:pt x="233" y="5"/>
                    <a:pt x="201" y="5"/>
                  </a:cubicBezTo>
                  <a:lnTo>
                    <a:pt x="180" y="5"/>
                  </a:lnTo>
                  <a:cubicBezTo>
                    <a:pt x="173" y="2"/>
                    <a:pt x="166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7"/>
            <p:cNvSpPr/>
            <p:nvPr/>
          </p:nvSpPr>
          <p:spPr>
            <a:xfrm>
              <a:off x="1235458" y="5618992"/>
              <a:ext cx="13513" cy="12789"/>
            </a:xfrm>
            <a:custGeom>
              <a:avLst/>
              <a:gdLst/>
              <a:ahLst/>
              <a:cxnLst/>
              <a:rect l="l" t="t" r="r" b="b"/>
              <a:pathLst>
                <a:path w="392" h="371" extrusionOk="0">
                  <a:moveTo>
                    <a:pt x="180" y="0"/>
                  </a:moveTo>
                  <a:cubicBezTo>
                    <a:pt x="159" y="0"/>
                    <a:pt x="138" y="0"/>
                    <a:pt x="117" y="21"/>
                  </a:cubicBezTo>
                  <a:cubicBezTo>
                    <a:pt x="85" y="21"/>
                    <a:pt x="74" y="43"/>
                    <a:pt x="53" y="53"/>
                  </a:cubicBezTo>
                  <a:cubicBezTo>
                    <a:pt x="32" y="75"/>
                    <a:pt x="21" y="96"/>
                    <a:pt x="21" y="117"/>
                  </a:cubicBezTo>
                  <a:cubicBezTo>
                    <a:pt x="0" y="138"/>
                    <a:pt x="0" y="159"/>
                    <a:pt x="0" y="180"/>
                  </a:cubicBezTo>
                  <a:cubicBezTo>
                    <a:pt x="0" y="201"/>
                    <a:pt x="0" y="211"/>
                    <a:pt x="11" y="233"/>
                  </a:cubicBezTo>
                  <a:cubicBezTo>
                    <a:pt x="11" y="265"/>
                    <a:pt x="32" y="296"/>
                    <a:pt x="53" y="317"/>
                  </a:cubicBezTo>
                  <a:cubicBezTo>
                    <a:pt x="63" y="328"/>
                    <a:pt x="74" y="338"/>
                    <a:pt x="96" y="338"/>
                  </a:cubicBezTo>
                  <a:cubicBezTo>
                    <a:pt x="117" y="359"/>
                    <a:pt x="148" y="370"/>
                    <a:pt x="180" y="370"/>
                  </a:cubicBezTo>
                  <a:lnTo>
                    <a:pt x="201" y="370"/>
                  </a:lnTo>
                  <a:cubicBezTo>
                    <a:pt x="232" y="370"/>
                    <a:pt x="253" y="359"/>
                    <a:pt x="275" y="349"/>
                  </a:cubicBezTo>
                  <a:cubicBezTo>
                    <a:pt x="296" y="349"/>
                    <a:pt x="317" y="328"/>
                    <a:pt x="338" y="317"/>
                  </a:cubicBezTo>
                  <a:lnTo>
                    <a:pt x="370" y="254"/>
                  </a:lnTo>
                  <a:cubicBezTo>
                    <a:pt x="380" y="233"/>
                    <a:pt x="391" y="211"/>
                    <a:pt x="391" y="180"/>
                  </a:cubicBezTo>
                  <a:cubicBezTo>
                    <a:pt x="380" y="169"/>
                    <a:pt x="380" y="148"/>
                    <a:pt x="380" y="138"/>
                  </a:cubicBezTo>
                  <a:cubicBezTo>
                    <a:pt x="370" y="106"/>
                    <a:pt x="359" y="75"/>
                    <a:pt x="338" y="53"/>
                  </a:cubicBezTo>
                  <a:cubicBezTo>
                    <a:pt x="317" y="43"/>
                    <a:pt x="307" y="32"/>
                    <a:pt x="296" y="21"/>
                  </a:cubicBezTo>
                  <a:cubicBezTo>
                    <a:pt x="264" y="11"/>
                    <a:pt x="232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7"/>
            <p:cNvSpPr/>
            <p:nvPr/>
          </p:nvSpPr>
          <p:spPr>
            <a:xfrm>
              <a:off x="1242008" y="5645398"/>
              <a:ext cx="39333" cy="35920"/>
            </a:xfrm>
            <a:custGeom>
              <a:avLst/>
              <a:gdLst/>
              <a:ahLst/>
              <a:cxnLst/>
              <a:rect l="l" t="t" r="r" b="b"/>
              <a:pathLst>
                <a:path w="1141" h="1042" extrusionOk="0">
                  <a:moveTo>
                    <a:pt x="953" y="1"/>
                  </a:moveTo>
                  <a:cubicBezTo>
                    <a:pt x="876" y="1"/>
                    <a:pt x="789" y="51"/>
                    <a:pt x="771" y="132"/>
                  </a:cubicBezTo>
                  <a:cubicBezTo>
                    <a:pt x="739" y="269"/>
                    <a:pt x="729" y="417"/>
                    <a:pt x="687" y="554"/>
                  </a:cubicBezTo>
                  <a:cubicBezTo>
                    <a:pt x="687" y="564"/>
                    <a:pt x="676" y="575"/>
                    <a:pt x="676" y="586"/>
                  </a:cubicBezTo>
                  <a:lnTo>
                    <a:pt x="666" y="597"/>
                  </a:lnTo>
                  <a:cubicBezTo>
                    <a:pt x="666" y="607"/>
                    <a:pt x="666" y="618"/>
                    <a:pt x="655" y="618"/>
                  </a:cubicBezTo>
                  <a:cubicBezTo>
                    <a:pt x="655" y="628"/>
                    <a:pt x="644" y="639"/>
                    <a:pt x="633" y="649"/>
                  </a:cubicBezTo>
                  <a:lnTo>
                    <a:pt x="633" y="660"/>
                  </a:lnTo>
                  <a:lnTo>
                    <a:pt x="623" y="660"/>
                  </a:lnTo>
                  <a:lnTo>
                    <a:pt x="602" y="681"/>
                  </a:lnTo>
                  <a:lnTo>
                    <a:pt x="581" y="681"/>
                  </a:lnTo>
                  <a:lnTo>
                    <a:pt x="581" y="670"/>
                  </a:lnTo>
                  <a:cubicBezTo>
                    <a:pt x="570" y="670"/>
                    <a:pt x="560" y="660"/>
                    <a:pt x="549" y="660"/>
                  </a:cubicBezTo>
                  <a:lnTo>
                    <a:pt x="549" y="649"/>
                  </a:lnTo>
                  <a:lnTo>
                    <a:pt x="518" y="618"/>
                  </a:lnTo>
                  <a:lnTo>
                    <a:pt x="507" y="618"/>
                  </a:lnTo>
                  <a:cubicBezTo>
                    <a:pt x="497" y="586"/>
                    <a:pt x="486" y="564"/>
                    <a:pt x="465" y="543"/>
                  </a:cubicBezTo>
                  <a:cubicBezTo>
                    <a:pt x="465" y="533"/>
                    <a:pt x="454" y="512"/>
                    <a:pt x="454" y="501"/>
                  </a:cubicBezTo>
                  <a:lnTo>
                    <a:pt x="443" y="491"/>
                  </a:lnTo>
                  <a:lnTo>
                    <a:pt x="443" y="480"/>
                  </a:lnTo>
                  <a:cubicBezTo>
                    <a:pt x="433" y="449"/>
                    <a:pt x="412" y="417"/>
                    <a:pt x="401" y="385"/>
                  </a:cubicBezTo>
                  <a:cubicBezTo>
                    <a:pt x="391" y="311"/>
                    <a:pt x="370" y="248"/>
                    <a:pt x="359" y="174"/>
                  </a:cubicBezTo>
                  <a:cubicBezTo>
                    <a:pt x="359" y="132"/>
                    <a:pt x="307" y="79"/>
                    <a:pt x="275" y="58"/>
                  </a:cubicBezTo>
                  <a:cubicBezTo>
                    <a:pt x="255" y="45"/>
                    <a:pt x="224" y="36"/>
                    <a:pt x="193" y="36"/>
                  </a:cubicBezTo>
                  <a:cubicBezTo>
                    <a:pt x="174" y="36"/>
                    <a:pt x="154" y="39"/>
                    <a:pt x="138" y="48"/>
                  </a:cubicBezTo>
                  <a:cubicBezTo>
                    <a:pt x="96" y="58"/>
                    <a:pt x="53" y="90"/>
                    <a:pt x="32" y="132"/>
                  </a:cubicBezTo>
                  <a:cubicBezTo>
                    <a:pt x="0" y="174"/>
                    <a:pt x="0" y="216"/>
                    <a:pt x="11" y="269"/>
                  </a:cubicBezTo>
                  <a:cubicBezTo>
                    <a:pt x="32" y="407"/>
                    <a:pt x="74" y="543"/>
                    <a:pt x="127" y="670"/>
                  </a:cubicBezTo>
                  <a:cubicBezTo>
                    <a:pt x="180" y="787"/>
                    <a:pt x="253" y="892"/>
                    <a:pt x="359" y="966"/>
                  </a:cubicBezTo>
                  <a:cubicBezTo>
                    <a:pt x="429" y="1018"/>
                    <a:pt x="508" y="1042"/>
                    <a:pt x="589" y="1042"/>
                  </a:cubicBezTo>
                  <a:cubicBezTo>
                    <a:pt x="654" y="1042"/>
                    <a:pt x="720" y="1026"/>
                    <a:pt x="781" y="998"/>
                  </a:cubicBezTo>
                  <a:cubicBezTo>
                    <a:pt x="908" y="934"/>
                    <a:pt x="992" y="797"/>
                    <a:pt x="1035" y="660"/>
                  </a:cubicBezTo>
                  <a:cubicBezTo>
                    <a:pt x="1077" y="522"/>
                    <a:pt x="1098" y="374"/>
                    <a:pt x="1119" y="227"/>
                  </a:cubicBezTo>
                  <a:cubicBezTo>
                    <a:pt x="1140" y="132"/>
                    <a:pt x="1098" y="26"/>
                    <a:pt x="992" y="5"/>
                  </a:cubicBezTo>
                  <a:cubicBezTo>
                    <a:pt x="980" y="2"/>
                    <a:pt x="967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7"/>
            <p:cNvSpPr/>
            <p:nvPr/>
          </p:nvSpPr>
          <p:spPr>
            <a:xfrm>
              <a:off x="1204536" y="5575453"/>
              <a:ext cx="316251" cy="136615"/>
            </a:xfrm>
            <a:custGeom>
              <a:avLst/>
              <a:gdLst/>
              <a:ahLst/>
              <a:cxnLst/>
              <a:rect l="l" t="t" r="r" b="b"/>
              <a:pathLst>
                <a:path w="9174" h="3963" extrusionOk="0">
                  <a:moveTo>
                    <a:pt x="8488" y="958"/>
                  </a:moveTo>
                  <a:cubicBezTo>
                    <a:pt x="8572" y="958"/>
                    <a:pt x="8657" y="968"/>
                    <a:pt x="8709" y="1042"/>
                  </a:cubicBezTo>
                  <a:cubicBezTo>
                    <a:pt x="8741" y="1084"/>
                    <a:pt x="8762" y="1179"/>
                    <a:pt x="8741" y="1242"/>
                  </a:cubicBezTo>
                  <a:cubicBezTo>
                    <a:pt x="8699" y="1453"/>
                    <a:pt x="8498" y="1612"/>
                    <a:pt x="8340" y="1728"/>
                  </a:cubicBezTo>
                  <a:cubicBezTo>
                    <a:pt x="8139" y="1876"/>
                    <a:pt x="7918" y="1981"/>
                    <a:pt x="7696" y="2055"/>
                  </a:cubicBezTo>
                  <a:cubicBezTo>
                    <a:pt x="7653" y="1918"/>
                    <a:pt x="7590" y="1781"/>
                    <a:pt x="7506" y="1664"/>
                  </a:cubicBezTo>
                  <a:cubicBezTo>
                    <a:pt x="7527" y="1643"/>
                    <a:pt x="7538" y="1622"/>
                    <a:pt x="7559" y="1601"/>
                  </a:cubicBezTo>
                  <a:cubicBezTo>
                    <a:pt x="7717" y="1232"/>
                    <a:pt x="8087" y="958"/>
                    <a:pt x="8488" y="958"/>
                  </a:cubicBezTo>
                  <a:close/>
                  <a:moveTo>
                    <a:pt x="7707" y="2446"/>
                  </a:moveTo>
                  <a:cubicBezTo>
                    <a:pt x="7833" y="2499"/>
                    <a:pt x="7949" y="2551"/>
                    <a:pt x="8076" y="2615"/>
                  </a:cubicBezTo>
                  <a:cubicBezTo>
                    <a:pt x="8192" y="2668"/>
                    <a:pt x="8308" y="2731"/>
                    <a:pt x="8403" y="2826"/>
                  </a:cubicBezTo>
                  <a:cubicBezTo>
                    <a:pt x="8509" y="2910"/>
                    <a:pt x="8582" y="3016"/>
                    <a:pt x="8636" y="3132"/>
                  </a:cubicBezTo>
                  <a:cubicBezTo>
                    <a:pt x="8667" y="3206"/>
                    <a:pt x="8730" y="3343"/>
                    <a:pt x="8699" y="3407"/>
                  </a:cubicBezTo>
                  <a:cubicBezTo>
                    <a:pt x="8688" y="3428"/>
                    <a:pt x="8646" y="3449"/>
                    <a:pt x="8614" y="3459"/>
                  </a:cubicBezTo>
                  <a:cubicBezTo>
                    <a:pt x="8561" y="3470"/>
                    <a:pt x="8498" y="3480"/>
                    <a:pt x="8446" y="3491"/>
                  </a:cubicBezTo>
                  <a:cubicBezTo>
                    <a:pt x="8395" y="3499"/>
                    <a:pt x="8345" y="3504"/>
                    <a:pt x="8295" y="3504"/>
                  </a:cubicBezTo>
                  <a:cubicBezTo>
                    <a:pt x="8208" y="3504"/>
                    <a:pt x="8121" y="3489"/>
                    <a:pt x="8033" y="3449"/>
                  </a:cubicBezTo>
                  <a:cubicBezTo>
                    <a:pt x="7801" y="3322"/>
                    <a:pt x="7601" y="3132"/>
                    <a:pt x="7421" y="2942"/>
                  </a:cubicBezTo>
                  <a:lnTo>
                    <a:pt x="7580" y="2752"/>
                  </a:lnTo>
                  <a:cubicBezTo>
                    <a:pt x="7643" y="2647"/>
                    <a:pt x="7685" y="2541"/>
                    <a:pt x="7707" y="2446"/>
                  </a:cubicBezTo>
                  <a:close/>
                  <a:moveTo>
                    <a:pt x="2755" y="388"/>
                  </a:moveTo>
                  <a:cubicBezTo>
                    <a:pt x="2766" y="409"/>
                    <a:pt x="2787" y="440"/>
                    <a:pt x="2818" y="451"/>
                  </a:cubicBezTo>
                  <a:cubicBezTo>
                    <a:pt x="2861" y="524"/>
                    <a:pt x="2882" y="714"/>
                    <a:pt x="2893" y="778"/>
                  </a:cubicBezTo>
                  <a:cubicBezTo>
                    <a:pt x="2924" y="904"/>
                    <a:pt x="2945" y="1021"/>
                    <a:pt x="2966" y="1137"/>
                  </a:cubicBezTo>
                  <a:cubicBezTo>
                    <a:pt x="3008" y="1401"/>
                    <a:pt x="3030" y="1675"/>
                    <a:pt x="3041" y="1939"/>
                  </a:cubicBezTo>
                  <a:cubicBezTo>
                    <a:pt x="3062" y="2467"/>
                    <a:pt x="3019" y="2995"/>
                    <a:pt x="2924" y="3512"/>
                  </a:cubicBezTo>
                  <a:cubicBezTo>
                    <a:pt x="2344" y="3438"/>
                    <a:pt x="1763" y="3301"/>
                    <a:pt x="1235" y="3058"/>
                  </a:cubicBezTo>
                  <a:cubicBezTo>
                    <a:pt x="982" y="2931"/>
                    <a:pt x="655" y="2773"/>
                    <a:pt x="507" y="2520"/>
                  </a:cubicBezTo>
                  <a:cubicBezTo>
                    <a:pt x="348" y="2256"/>
                    <a:pt x="444" y="1908"/>
                    <a:pt x="580" y="1654"/>
                  </a:cubicBezTo>
                  <a:cubicBezTo>
                    <a:pt x="591" y="1612"/>
                    <a:pt x="601" y="1580"/>
                    <a:pt x="601" y="1549"/>
                  </a:cubicBezTo>
                  <a:cubicBezTo>
                    <a:pt x="1024" y="799"/>
                    <a:pt x="1911" y="461"/>
                    <a:pt x="2755" y="388"/>
                  </a:cubicBezTo>
                  <a:close/>
                  <a:moveTo>
                    <a:pt x="3340" y="365"/>
                  </a:moveTo>
                  <a:cubicBezTo>
                    <a:pt x="3830" y="365"/>
                    <a:pt x="4338" y="410"/>
                    <a:pt x="4803" y="524"/>
                  </a:cubicBezTo>
                  <a:cubicBezTo>
                    <a:pt x="5331" y="641"/>
                    <a:pt x="5859" y="873"/>
                    <a:pt x="6323" y="1137"/>
                  </a:cubicBezTo>
                  <a:cubicBezTo>
                    <a:pt x="6545" y="1263"/>
                    <a:pt x="6756" y="1401"/>
                    <a:pt x="6936" y="1570"/>
                  </a:cubicBezTo>
                  <a:cubicBezTo>
                    <a:pt x="7104" y="1728"/>
                    <a:pt x="7327" y="1950"/>
                    <a:pt x="7369" y="2192"/>
                  </a:cubicBezTo>
                  <a:cubicBezTo>
                    <a:pt x="7453" y="2731"/>
                    <a:pt x="6640" y="3037"/>
                    <a:pt x="6260" y="3196"/>
                  </a:cubicBezTo>
                  <a:cubicBezTo>
                    <a:pt x="5552" y="3474"/>
                    <a:pt x="4790" y="3590"/>
                    <a:pt x="4028" y="3590"/>
                  </a:cubicBezTo>
                  <a:cubicBezTo>
                    <a:pt x="3779" y="3590"/>
                    <a:pt x="3530" y="3578"/>
                    <a:pt x="3283" y="3555"/>
                  </a:cubicBezTo>
                  <a:cubicBezTo>
                    <a:pt x="3399" y="2942"/>
                    <a:pt x="3442" y="2319"/>
                    <a:pt x="3388" y="1697"/>
                  </a:cubicBezTo>
                  <a:cubicBezTo>
                    <a:pt x="3367" y="1380"/>
                    <a:pt x="3325" y="1052"/>
                    <a:pt x="3262" y="746"/>
                  </a:cubicBezTo>
                  <a:cubicBezTo>
                    <a:pt x="3231" y="630"/>
                    <a:pt x="3220" y="493"/>
                    <a:pt x="3177" y="366"/>
                  </a:cubicBezTo>
                  <a:cubicBezTo>
                    <a:pt x="3231" y="365"/>
                    <a:pt x="3286" y="365"/>
                    <a:pt x="3340" y="365"/>
                  </a:cubicBezTo>
                  <a:close/>
                  <a:moveTo>
                    <a:pt x="3256" y="1"/>
                  </a:moveTo>
                  <a:cubicBezTo>
                    <a:pt x="2005" y="1"/>
                    <a:pt x="628" y="409"/>
                    <a:pt x="137" y="1675"/>
                  </a:cubicBezTo>
                  <a:cubicBezTo>
                    <a:pt x="116" y="1728"/>
                    <a:pt x="116" y="1760"/>
                    <a:pt x="127" y="1791"/>
                  </a:cubicBezTo>
                  <a:cubicBezTo>
                    <a:pt x="0" y="2245"/>
                    <a:pt x="74" y="2710"/>
                    <a:pt x="496" y="3037"/>
                  </a:cubicBezTo>
                  <a:cubicBezTo>
                    <a:pt x="1003" y="3428"/>
                    <a:pt x="1647" y="3639"/>
                    <a:pt x="2259" y="3766"/>
                  </a:cubicBezTo>
                  <a:cubicBezTo>
                    <a:pt x="2833" y="3892"/>
                    <a:pt x="3426" y="3962"/>
                    <a:pt x="4019" y="3962"/>
                  </a:cubicBezTo>
                  <a:cubicBezTo>
                    <a:pt x="4714" y="3962"/>
                    <a:pt x="5409" y="3866"/>
                    <a:pt x="6070" y="3649"/>
                  </a:cubicBezTo>
                  <a:cubicBezTo>
                    <a:pt x="6408" y="3533"/>
                    <a:pt x="6809" y="3396"/>
                    <a:pt x="7137" y="3174"/>
                  </a:cubicBezTo>
                  <a:cubicBezTo>
                    <a:pt x="7327" y="3365"/>
                    <a:pt x="7527" y="3565"/>
                    <a:pt x="7759" y="3712"/>
                  </a:cubicBezTo>
                  <a:cubicBezTo>
                    <a:pt x="7934" y="3817"/>
                    <a:pt x="8122" y="3862"/>
                    <a:pt x="8318" y="3862"/>
                  </a:cubicBezTo>
                  <a:cubicBezTo>
                    <a:pt x="8419" y="3862"/>
                    <a:pt x="8521" y="3850"/>
                    <a:pt x="8625" y="3829"/>
                  </a:cubicBezTo>
                  <a:cubicBezTo>
                    <a:pt x="8741" y="3808"/>
                    <a:pt x="8868" y="3766"/>
                    <a:pt x="8952" y="3670"/>
                  </a:cubicBezTo>
                  <a:cubicBezTo>
                    <a:pt x="9058" y="3565"/>
                    <a:pt x="9079" y="3417"/>
                    <a:pt x="9058" y="3259"/>
                  </a:cubicBezTo>
                  <a:cubicBezTo>
                    <a:pt x="9016" y="3006"/>
                    <a:pt x="8868" y="2752"/>
                    <a:pt x="8678" y="2572"/>
                  </a:cubicBezTo>
                  <a:cubicBezTo>
                    <a:pt x="8530" y="2436"/>
                    <a:pt x="8350" y="2340"/>
                    <a:pt x="8171" y="2256"/>
                  </a:cubicBezTo>
                  <a:cubicBezTo>
                    <a:pt x="8298" y="2192"/>
                    <a:pt x="8413" y="2129"/>
                    <a:pt x="8519" y="2044"/>
                  </a:cubicBezTo>
                  <a:cubicBezTo>
                    <a:pt x="8762" y="1876"/>
                    <a:pt x="9026" y="1654"/>
                    <a:pt x="9100" y="1348"/>
                  </a:cubicBezTo>
                  <a:cubicBezTo>
                    <a:pt x="9174" y="1042"/>
                    <a:pt x="9026" y="714"/>
                    <a:pt x="8699" y="620"/>
                  </a:cubicBezTo>
                  <a:cubicBezTo>
                    <a:pt x="8631" y="601"/>
                    <a:pt x="8559" y="592"/>
                    <a:pt x="8486" y="592"/>
                  </a:cubicBezTo>
                  <a:cubicBezTo>
                    <a:pt x="8276" y="592"/>
                    <a:pt x="8055" y="663"/>
                    <a:pt x="7875" y="757"/>
                  </a:cubicBezTo>
                  <a:cubicBezTo>
                    <a:pt x="7611" y="894"/>
                    <a:pt x="7390" y="1115"/>
                    <a:pt x="7252" y="1380"/>
                  </a:cubicBezTo>
                  <a:cubicBezTo>
                    <a:pt x="7221" y="1338"/>
                    <a:pt x="7179" y="1295"/>
                    <a:pt x="7137" y="1253"/>
                  </a:cubicBezTo>
                  <a:cubicBezTo>
                    <a:pt x="6682" y="862"/>
                    <a:pt x="6133" y="609"/>
                    <a:pt x="5584" y="388"/>
                  </a:cubicBezTo>
                  <a:cubicBezTo>
                    <a:pt x="4930" y="123"/>
                    <a:pt x="4244" y="39"/>
                    <a:pt x="3536" y="7"/>
                  </a:cubicBezTo>
                  <a:cubicBezTo>
                    <a:pt x="3444" y="3"/>
                    <a:pt x="3350" y="1"/>
                    <a:pt x="3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7"/>
            <p:cNvSpPr/>
            <p:nvPr/>
          </p:nvSpPr>
          <p:spPr>
            <a:xfrm>
              <a:off x="1216533" y="5588794"/>
              <a:ext cx="93558" cy="107761"/>
            </a:xfrm>
            <a:custGeom>
              <a:avLst/>
              <a:gdLst/>
              <a:ahLst/>
              <a:cxnLst/>
              <a:rect l="l" t="t" r="r" b="b"/>
              <a:pathLst>
                <a:path w="2714" h="3126" extrusionOk="0">
                  <a:moveTo>
                    <a:pt x="1922" y="840"/>
                  </a:moveTo>
                  <a:cubicBezTo>
                    <a:pt x="1929" y="840"/>
                    <a:pt x="1936" y="842"/>
                    <a:pt x="1943" y="845"/>
                  </a:cubicBezTo>
                  <a:lnTo>
                    <a:pt x="1964" y="845"/>
                  </a:lnTo>
                  <a:cubicBezTo>
                    <a:pt x="1996" y="845"/>
                    <a:pt x="2027" y="845"/>
                    <a:pt x="2059" y="866"/>
                  </a:cubicBezTo>
                  <a:lnTo>
                    <a:pt x="2090" y="897"/>
                  </a:lnTo>
                  <a:cubicBezTo>
                    <a:pt x="2111" y="919"/>
                    <a:pt x="2133" y="940"/>
                    <a:pt x="2144" y="972"/>
                  </a:cubicBezTo>
                  <a:lnTo>
                    <a:pt x="2144" y="1024"/>
                  </a:lnTo>
                  <a:cubicBezTo>
                    <a:pt x="2144" y="1045"/>
                    <a:pt x="2144" y="1077"/>
                    <a:pt x="2133" y="1098"/>
                  </a:cubicBezTo>
                  <a:cubicBezTo>
                    <a:pt x="2122" y="1120"/>
                    <a:pt x="2111" y="1141"/>
                    <a:pt x="2090" y="1151"/>
                  </a:cubicBezTo>
                  <a:cubicBezTo>
                    <a:pt x="2080" y="1172"/>
                    <a:pt x="2059" y="1183"/>
                    <a:pt x="2038" y="1193"/>
                  </a:cubicBezTo>
                  <a:cubicBezTo>
                    <a:pt x="2017" y="1204"/>
                    <a:pt x="1985" y="1204"/>
                    <a:pt x="1964" y="1204"/>
                  </a:cubicBezTo>
                  <a:lnTo>
                    <a:pt x="1943" y="1204"/>
                  </a:lnTo>
                  <a:cubicBezTo>
                    <a:pt x="1911" y="1204"/>
                    <a:pt x="1879" y="1193"/>
                    <a:pt x="1848" y="1183"/>
                  </a:cubicBezTo>
                  <a:lnTo>
                    <a:pt x="1816" y="1151"/>
                  </a:lnTo>
                  <a:cubicBezTo>
                    <a:pt x="1795" y="1130"/>
                    <a:pt x="1774" y="1098"/>
                    <a:pt x="1764" y="1077"/>
                  </a:cubicBezTo>
                  <a:lnTo>
                    <a:pt x="1764" y="1024"/>
                  </a:lnTo>
                  <a:cubicBezTo>
                    <a:pt x="1764" y="993"/>
                    <a:pt x="1764" y="972"/>
                    <a:pt x="1774" y="951"/>
                  </a:cubicBezTo>
                  <a:cubicBezTo>
                    <a:pt x="1785" y="929"/>
                    <a:pt x="1795" y="908"/>
                    <a:pt x="1816" y="897"/>
                  </a:cubicBezTo>
                  <a:cubicBezTo>
                    <a:pt x="1827" y="876"/>
                    <a:pt x="1848" y="866"/>
                    <a:pt x="1869" y="855"/>
                  </a:cubicBezTo>
                  <a:cubicBezTo>
                    <a:pt x="1884" y="848"/>
                    <a:pt x="1904" y="840"/>
                    <a:pt x="1922" y="840"/>
                  </a:cubicBezTo>
                  <a:close/>
                  <a:moveTo>
                    <a:pt x="750" y="876"/>
                  </a:moveTo>
                  <a:cubicBezTo>
                    <a:pt x="781" y="876"/>
                    <a:pt x="813" y="887"/>
                    <a:pt x="845" y="897"/>
                  </a:cubicBezTo>
                  <a:cubicBezTo>
                    <a:pt x="856" y="908"/>
                    <a:pt x="866" y="919"/>
                    <a:pt x="887" y="929"/>
                  </a:cubicBezTo>
                  <a:cubicBezTo>
                    <a:pt x="908" y="951"/>
                    <a:pt x="919" y="982"/>
                    <a:pt x="929" y="1014"/>
                  </a:cubicBezTo>
                  <a:cubicBezTo>
                    <a:pt x="929" y="1024"/>
                    <a:pt x="929" y="1045"/>
                    <a:pt x="940" y="1056"/>
                  </a:cubicBezTo>
                  <a:cubicBezTo>
                    <a:pt x="940" y="1087"/>
                    <a:pt x="929" y="1109"/>
                    <a:pt x="919" y="1130"/>
                  </a:cubicBezTo>
                  <a:lnTo>
                    <a:pt x="887" y="1193"/>
                  </a:lnTo>
                  <a:cubicBezTo>
                    <a:pt x="866" y="1204"/>
                    <a:pt x="845" y="1225"/>
                    <a:pt x="824" y="1225"/>
                  </a:cubicBezTo>
                  <a:cubicBezTo>
                    <a:pt x="802" y="1235"/>
                    <a:pt x="781" y="1246"/>
                    <a:pt x="750" y="1246"/>
                  </a:cubicBezTo>
                  <a:lnTo>
                    <a:pt x="729" y="1246"/>
                  </a:lnTo>
                  <a:cubicBezTo>
                    <a:pt x="697" y="1246"/>
                    <a:pt x="666" y="1235"/>
                    <a:pt x="645" y="1214"/>
                  </a:cubicBezTo>
                  <a:cubicBezTo>
                    <a:pt x="623" y="1214"/>
                    <a:pt x="612" y="1204"/>
                    <a:pt x="602" y="1193"/>
                  </a:cubicBezTo>
                  <a:cubicBezTo>
                    <a:pt x="581" y="1172"/>
                    <a:pt x="560" y="1141"/>
                    <a:pt x="560" y="1109"/>
                  </a:cubicBezTo>
                  <a:cubicBezTo>
                    <a:pt x="549" y="1087"/>
                    <a:pt x="549" y="1077"/>
                    <a:pt x="549" y="1056"/>
                  </a:cubicBezTo>
                  <a:cubicBezTo>
                    <a:pt x="549" y="1035"/>
                    <a:pt x="549" y="1014"/>
                    <a:pt x="570" y="993"/>
                  </a:cubicBezTo>
                  <a:cubicBezTo>
                    <a:pt x="570" y="972"/>
                    <a:pt x="581" y="951"/>
                    <a:pt x="602" y="929"/>
                  </a:cubicBezTo>
                  <a:cubicBezTo>
                    <a:pt x="623" y="919"/>
                    <a:pt x="634" y="897"/>
                    <a:pt x="666" y="897"/>
                  </a:cubicBezTo>
                  <a:cubicBezTo>
                    <a:pt x="687" y="876"/>
                    <a:pt x="708" y="876"/>
                    <a:pt x="729" y="876"/>
                  </a:cubicBezTo>
                  <a:close/>
                  <a:moveTo>
                    <a:pt x="1692" y="1643"/>
                  </a:moveTo>
                  <a:cubicBezTo>
                    <a:pt x="1706" y="1643"/>
                    <a:pt x="1719" y="1644"/>
                    <a:pt x="1731" y="1647"/>
                  </a:cubicBezTo>
                  <a:cubicBezTo>
                    <a:pt x="1837" y="1668"/>
                    <a:pt x="1879" y="1774"/>
                    <a:pt x="1858" y="1869"/>
                  </a:cubicBezTo>
                  <a:cubicBezTo>
                    <a:pt x="1837" y="2016"/>
                    <a:pt x="1816" y="2164"/>
                    <a:pt x="1774" y="2302"/>
                  </a:cubicBezTo>
                  <a:cubicBezTo>
                    <a:pt x="1731" y="2439"/>
                    <a:pt x="1647" y="2576"/>
                    <a:pt x="1520" y="2640"/>
                  </a:cubicBezTo>
                  <a:cubicBezTo>
                    <a:pt x="1459" y="2668"/>
                    <a:pt x="1393" y="2684"/>
                    <a:pt x="1328" y="2684"/>
                  </a:cubicBezTo>
                  <a:cubicBezTo>
                    <a:pt x="1247" y="2684"/>
                    <a:pt x="1168" y="2660"/>
                    <a:pt x="1098" y="2608"/>
                  </a:cubicBezTo>
                  <a:cubicBezTo>
                    <a:pt x="992" y="2534"/>
                    <a:pt x="919" y="2429"/>
                    <a:pt x="866" y="2312"/>
                  </a:cubicBezTo>
                  <a:cubicBezTo>
                    <a:pt x="813" y="2185"/>
                    <a:pt x="771" y="2049"/>
                    <a:pt x="750" y="1911"/>
                  </a:cubicBezTo>
                  <a:cubicBezTo>
                    <a:pt x="739" y="1858"/>
                    <a:pt x="739" y="1816"/>
                    <a:pt x="771" y="1774"/>
                  </a:cubicBezTo>
                  <a:cubicBezTo>
                    <a:pt x="792" y="1732"/>
                    <a:pt x="835" y="1700"/>
                    <a:pt x="877" y="1690"/>
                  </a:cubicBezTo>
                  <a:cubicBezTo>
                    <a:pt x="893" y="1681"/>
                    <a:pt x="913" y="1678"/>
                    <a:pt x="932" y="1678"/>
                  </a:cubicBezTo>
                  <a:cubicBezTo>
                    <a:pt x="963" y="1678"/>
                    <a:pt x="994" y="1687"/>
                    <a:pt x="1014" y="1700"/>
                  </a:cubicBezTo>
                  <a:cubicBezTo>
                    <a:pt x="1046" y="1721"/>
                    <a:pt x="1098" y="1774"/>
                    <a:pt x="1098" y="1816"/>
                  </a:cubicBezTo>
                  <a:cubicBezTo>
                    <a:pt x="1109" y="1890"/>
                    <a:pt x="1130" y="1953"/>
                    <a:pt x="1140" y="2027"/>
                  </a:cubicBezTo>
                  <a:cubicBezTo>
                    <a:pt x="1151" y="2059"/>
                    <a:pt x="1172" y="2091"/>
                    <a:pt x="1182" y="2122"/>
                  </a:cubicBezTo>
                  <a:lnTo>
                    <a:pt x="1182" y="2133"/>
                  </a:lnTo>
                  <a:lnTo>
                    <a:pt x="1193" y="2143"/>
                  </a:lnTo>
                  <a:cubicBezTo>
                    <a:pt x="1193" y="2154"/>
                    <a:pt x="1204" y="2175"/>
                    <a:pt x="1204" y="2185"/>
                  </a:cubicBezTo>
                  <a:cubicBezTo>
                    <a:pt x="1225" y="2206"/>
                    <a:pt x="1236" y="2228"/>
                    <a:pt x="1246" y="2260"/>
                  </a:cubicBezTo>
                  <a:lnTo>
                    <a:pt x="1257" y="2260"/>
                  </a:lnTo>
                  <a:lnTo>
                    <a:pt x="1288" y="2291"/>
                  </a:lnTo>
                  <a:lnTo>
                    <a:pt x="1288" y="2302"/>
                  </a:lnTo>
                  <a:cubicBezTo>
                    <a:pt x="1299" y="2302"/>
                    <a:pt x="1309" y="2312"/>
                    <a:pt x="1320" y="2312"/>
                  </a:cubicBezTo>
                  <a:lnTo>
                    <a:pt x="1320" y="2323"/>
                  </a:lnTo>
                  <a:lnTo>
                    <a:pt x="1341" y="2323"/>
                  </a:lnTo>
                  <a:lnTo>
                    <a:pt x="1362" y="2302"/>
                  </a:lnTo>
                  <a:lnTo>
                    <a:pt x="1372" y="2302"/>
                  </a:lnTo>
                  <a:lnTo>
                    <a:pt x="1372" y="2291"/>
                  </a:lnTo>
                  <a:cubicBezTo>
                    <a:pt x="1383" y="2281"/>
                    <a:pt x="1394" y="2270"/>
                    <a:pt x="1394" y="2260"/>
                  </a:cubicBezTo>
                  <a:cubicBezTo>
                    <a:pt x="1405" y="2260"/>
                    <a:pt x="1405" y="2249"/>
                    <a:pt x="1405" y="2239"/>
                  </a:cubicBezTo>
                  <a:lnTo>
                    <a:pt x="1415" y="2228"/>
                  </a:lnTo>
                  <a:cubicBezTo>
                    <a:pt x="1415" y="2217"/>
                    <a:pt x="1426" y="2206"/>
                    <a:pt x="1426" y="2196"/>
                  </a:cubicBezTo>
                  <a:cubicBezTo>
                    <a:pt x="1468" y="2059"/>
                    <a:pt x="1478" y="1911"/>
                    <a:pt x="1510" y="1774"/>
                  </a:cubicBezTo>
                  <a:cubicBezTo>
                    <a:pt x="1528" y="1693"/>
                    <a:pt x="1615" y="1643"/>
                    <a:pt x="1692" y="1643"/>
                  </a:cubicBezTo>
                  <a:close/>
                  <a:moveTo>
                    <a:pt x="2407" y="1"/>
                  </a:moveTo>
                  <a:cubicBezTo>
                    <a:pt x="1563" y="74"/>
                    <a:pt x="676" y="412"/>
                    <a:pt x="253" y="1162"/>
                  </a:cubicBezTo>
                  <a:cubicBezTo>
                    <a:pt x="253" y="1193"/>
                    <a:pt x="243" y="1225"/>
                    <a:pt x="232" y="1267"/>
                  </a:cubicBezTo>
                  <a:cubicBezTo>
                    <a:pt x="96" y="1521"/>
                    <a:pt x="0" y="1869"/>
                    <a:pt x="159" y="2133"/>
                  </a:cubicBezTo>
                  <a:cubicBezTo>
                    <a:pt x="307" y="2386"/>
                    <a:pt x="634" y="2544"/>
                    <a:pt x="887" y="2671"/>
                  </a:cubicBezTo>
                  <a:cubicBezTo>
                    <a:pt x="1415" y="2914"/>
                    <a:pt x="1996" y="3051"/>
                    <a:pt x="2576" y="3125"/>
                  </a:cubicBezTo>
                  <a:cubicBezTo>
                    <a:pt x="2671" y="2608"/>
                    <a:pt x="2714" y="2080"/>
                    <a:pt x="2693" y="1552"/>
                  </a:cubicBezTo>
                  <a:cubicBezTo>
                    <a:pt x="2682" y="1288"/>
                    <a:pt x="2660" y="1014"/>
                    <a:pt x="2618" y="750"/>
                  </a:cubicBezTo>
                  <a:cubicBezTo>
                    <a:pt x="2597" y="634"/>
                    <a:pt x="2576" y="517"/>
                    <a:pt x="2545" y="391"/>
                  </a:cubicBezTo>
                  <a:cubicBezTo>
                    <a:pt x="2534" y="327"/>
                    <a:pt x="2513" y="137"/>
                    <a:pt x="2470" y="64"/>
                  </a:cubicBezTo>
                  <a:cubicBezTo>
                    <a:pt x="2439" y="53"/>
                    <a:pt x="2418" y="22"/>
                    <a:pt x="2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7"/>
            <p:cNvSpPr/>
            <p:nvPr/>
          </p:nvSpPr>
          <p:spPr>
            <a:xfrm>
              <a:off x="1460358" y="5659739"/>
              <a:ext cx="45159" cy="36506"/>
            </a:xfrm>
            <a:custGeom>
              <a:avLst/>
              <a:gdLst/>
              <a:ahLst/>
              <a:cxnLst/>
              <a:rect l="l" t="t" r="r" b="b"/>
              <a:pathLst>
                <a:path w="1310" h="1059" extrusionOk="0">
                  <a:moveTo>
                    <a:pt x="286" y="1"/>
                  </a:moveTo>
                  <a:cubicBezTo>
                    <a:pt x="264" y="96"/>
                    <a:pt x="222" y="202"/>
                    <a:pt x="159" y="307"/>
                  </a:cubicBezTo>
                  <a:lnTo>
                    <a:pt x="0" y="497"/>
                  </a:lnTo>
                  <a:cubicBezTo>
                    <a:pt x="180" y="687"/>
                    <a:pt x="380" y="877"/>
                    <a:pt x="612" y="1004"/>
                  </a:cubicBezTo>
                  <a:cubicBezTo>
                    <a:pt x="700" y="1044"/>
                    <a:pt x="787" y="1059"/>
                    <a:pt x="874" y="1059"/>
                  </a:cubicBezTo>
                  <a:cubicBezTo>
                    <a:pt x="924" y="1059"/>
                    <a:pt x="974" y="1054"/>
                    <a:pt x="1025" y="1046"/>
                  </a:cubicBezTo>
                  <a:cubicBezTo>
                    <a:pt x="1077" y="1035"/>
                    <a:pt x="1140" y="1025"/>
                    <a:pt x="1193" y="1014"/>
                  </a:cubicBezTo>
                  <a:cubicBezTo>
                    <a:pt x="1225" y="1004"/>
                    <a:pt x="1267" y="983"/>
                    <a:pt x="1278" y="962"/>
                  </a:cubicBezTo>
                  <a:cubicBezTo>
                    <a:pt x="1309" y="898"/>
                    <a:pt x="1246" y="761"/>
                    <a:pt x="1215" y="687"/>
                  </a:cubicBezTo>
                  <a:cubicBezTo>
                    <a:pt x="1161" y="571"/>
                    <a:pt x="1088" y="465"/>
                    <a:pt x="982" y="381"/>
                  </a:cubicBezTo>
                  <a:cubicBezTo>
                    <a:pt x="887" y="286"/>
                    <a:pt x="771" y="223"/>
                    <a:pt x="655" y="170"/>
                  </a:cubicBezTo>
                  <a:cubicBezTo>
                    <a:pt x="528" y="106"/>
                    <a:pt x="412" y="54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1463253" y="5608444"/>
              <a:ext cx="43366" cy="37885"/>
            </a:xfrm>
            <a:custGeom>
              <a:avLst/>
              <a:gdLst/>
              <a:ahLst/>
              <a:cxnLst/>
              <a:rect l="l" t="t" r="r" b="b"/>
              <a:pathLst>
                <a:path w="1258" h="1099" extrusionOk="0">
                  <a:moveTo>
                    <a:pt x="983" y="1"/>
                  </a:moveTo>
                  <a:cubicBezTo>
                    <a:pt x="582" y="1"/>
                    <a:pt x="212" y="275"/>
                    <a:pt x="54" y="644"/>
                  </a:cubicBezTo>
                  <a:cubicBezTo>
                    <a:pt x="33" y="665"/>
                    <a:pt x="22" y="686"/>
                    <a:pt x="1" y="707"/>
                  </a:cubicBezTo>
                  <a:cubicBezTo>
                    <a:pt x="85" y="824"/>
                    <a:pt x="148" y="961"/>
                    <a:pt x="191" y="1098"/>
                  </a:cubicBezTo>
                  <a:cubicBezTo>
                    <a:pt x="413" y="1024"/>
                    <a:pt x="634" y="919"/>
                    <a:pt x="835" y="771"/>
                  </a:cubicBezTo>
                  <a:cubicBezTo>
                    <a:pt x="993" y="655"/>
                    <a:pt x="1194" y="496"/>
                    <a:pt x="1236" y="285"/>
                  </a:cubicBezTo>
                  <a:cubicBezTo>
                    <a:pt x="1257" y="222"/>
                    <a:pt x="1236" y="127"/>
                    <a:pt x="1204" y="85"/>
                  </a:cubicBezTo>
                  <a:cubicBezTo>
                    <a:pt x="1152" y="11"/>
                    <a:pt x="1067" y="1"/>
                    <a:pt x="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1314056" y="5588001"/>
              <a:ext cx="147439" cy="111243"/>
            </a:xfrm>
            <a:custGeom>
              <a:avLst/>
              <a:gdLst/>
              <a:ahLst/>
              <a:cxnLst/>
              <a:rect l="l" t="t" r="r" b="b"/>
              <a:pathLst>
                <a:path w="4277" h="3227" extrusionOk="0">
                  <a:moveTo>
                    <a:pt x="1263" y="568"/>
                  </a:moveTo>
                  <a:cubicBezTo>
                    <a:pt x="1276" y="568"/>
                    <a:pt x="1288" y="569"/>
                    <a:pt x="1299" y="572"/>
                  </a:cubicBezTo>
                  <a:cubicBezTo>
                    <a:pt x="1457" y="615"/>
                    <a:pt x="1595" y="751"/>
                    <a:pt x="1626" y="910"/>
                  </a:cubicBezTo>
                  <a:cubicBezTo>
                    <a:pt x="1658" y="1068"/>
                    <a:pt x="1616" y="1248"/>
                    <a:pt x="1478" y="1354"/>
                  </a:cubicBezTo>
                  <a:cubicBezTo>
                    <a:pt x="1457" y="1375"/>
                    <a:pt x="1436" y="1396"/>
                    <a:pt x="1405" y="1406"/>
                  </a:cubicBezTo>
                  <a:lnTo>
                    <a:pt x="1352" y="1406"/>
                  </a:lnTo>
                  <a:cubicBezTo>
                    <a:pt x="1309" y="1406"/>
                    <a:pt x="1257" y="1385"/>
                    <a:pt x="1225" y="1354"/>
                  </a:cubicBezTo>
                  <a:cubicBezTo>
                    <a:pt x="1194" y="1322"/>
                    <a:pt x="1173" y="1269"/>
                    <a:pt x="1173" y="1227"/>
                  </a:cubicBezTo>
                  <a:cubicBezTo>
                    <a:pt x="1173" y="1185"/>
                    <a:pt x="1194" y="1121"/>
                    <a:pt x="1225" y="1100"/>
                  </a:cubicBezTo>
                  <a:cubicBezTo>
                    <a:pt x="1236" y="1089"/>
                    <a:pt x="1246" y="1079"/>
                    <a:pt x="1246" y="1068"/>
                  </a:cubicBezTo>
                  <a:cubicBezTo>
                    <a:pt x="1257" y="1058"/>
                    <a:pt x="1257" y="1047"/>
                    <a:pt x="1267" y="1047"/>
                  </a:cubicBezTo>
                  <a:lnTo>
                    <a:pt x="1267" y="1026"/>
                  </a:lnTo>
                  <a:lnTo>
                    <a:pt x="1267" y="1005"/>
                  </a:lnTo>
                  <a:lnTo>
                    <a:pt x="1267" y="984"/>
                  </a:lnTo>
                  <a:cubicBezTo>
                    <a:pt x="1267" y="974"/>
                    <a:pt x="1257" y="974"/>
                    <a:pt x="1257" y="963"/>
                  </a:cubicBezTo>
                  <a:cubicBezTo>
                    <a:pt x="1246" y="963"/>
                    <a:pt x="1246" y="952"/>
                    <a:pt x="1236" y="952"/>
                  </a:cubicBezTo>
                  <a:lnTo>
                    <a:pt x="1215" y="931"/>
                  </a:lnTo>
                  <a:lnTo>
                    <a:pt x="1204" y="931"/>
                  </a:lnTo>
                  <a:cubicBezTo>
                    <a:pt x="1109" y="899"/>
                    <a:pt x="1056" y="805"/>
                    <a:pt x="1077" y="709"/>
                  </a:cubicBezTo>
                  <a:cubicBezTo>
                    <a:pt x="1088" y="657"/>
                    <a:pt x="1119" y="615"/>
                    <a:pt x="1162" y="594"/>
                  </a:cubicBezTo>
                  <a:cubicBezTo>
                    <a:pt x="1192" y="578"/>
                    <a:pt x="1229" y="568"/>
                    <a:pt x="1263" y="568"/>
                  </a:cubicBezTo>
                  <a:close/>
                  <a:moveTo>
                    <a:pt x="2606" y="959"/>
                  </a:moveTo>
                  <a:cubicBezTo>
                    <a:pt x="2641" y="959"/>
                    <a:pt x="2672" y="968"/>
                    <a:pt x="2703" y="984"/>
                  </a:cubicBezTo>
                  <a:cubicBezTo>
                    <a:pt x="2851" y="1047"/>
                    <a:pt x="2977" y="1164"/>
                    <a:pt x="3020" y="1322"/>
                  </a:cubicBezTo>
                  <a:cubicBezTo>
                    <a:pt x="3073" y="1490"/>
                    <a:pt x="3009" y="1680"/>
                    <a:pt x="2851" y="1776"/>
                  </a:cubicBezTo>
                  <a:cubicBezTo>
                    <a:pt x="2826" y="1788"/>
                    <a:pt x="2799" y="1794"/>
                    <a:pt x="2772" y="1794"/>
                  </a:cubicBezTo>
                  <a:cubicBezTo>
                    <a:pt x="2708" y="1794"/>
                    <a:pt x="2645" y="1761"/>
                    <a:pt x="2608" y="1702"/>
                  </a:cubicBezTo>
                  <a:cubicBezTo>
                    <a:pt x="2587" y="1680"/>
                    <a:pt x="2576" y="1649"/>
                    <a:pt x="2576" y="1617"/>
                  </a:cubicBezTo>
                  <a:cubicBezTo>
                    <a:pt x="2576" y="1554"/>
                    <a:pt x="2608" y="1490"/>
                    <a:pt x="2661" y="1459"/>
                  </a:cubicBezTo>
                  <a:lnTo>
                    <a:pt x="2672" y="1459"/>
                  </a:lnTo>
                  <a:lnTo>
                    <a:pt x="2672" y="1448"/>
                  </a:lnTo>
                  <a:lnTo>
                    <a:pt x="2672" y="1427"/>
                  </a:lnTo>
                  <a:lnTo>
                    <a:pt x="2672" y="1417"/>
                  </a:lnTo>
                  <a:cubicBezTo>
                    <a:pt x="2661" y="1406"/>
                    <a:pt x="2661" y="1396"/>
                    <a:pt x="2650" y="1385"/>
                  </a:cubicBezTo>
                  <a:lnTo>
                    <a:pt x="2618" y="1354"/>
                  </a:lnTo>
                  <a:cubicBezTo>
                    <a:pt x="2587" y="1333"/>
                    <a:pt x="2555" y="1311"/>
                    <a:pt x="2524" y="1300"/>
                  </a:cubicBezTo>
                  <a:cubicBezTo>
                    <a:pt x="2482" y="1279"/>
                    <a:pt x="2449" y="1227"/>
                    <a:pt x="2439" y="1185"/>
                  </a:cubicBezTo>
                  <a:cubicBezTo>
                    <a:pt x="2418" y="1143"/>
                    <a:pt x="2428" y="1089"/>
                    <a:pt x="2449" y="1047"/>
                  </a:cubicBezTo>
                  <a:cubicBezTo>
                    <a:pt x="2471" y="1005"/>
                    <a:pt x="2524" y="974"/>
                    <a:pt x="2566" y="963"/>
                  </a:cubicBezTo>
                  <a:cubicBezTo>
                    <a:pt x="2580" y="960"/>
                    <a:pt x="2593" y="959"/>
                    <a:pt x="2606" y="959"/>
                  </a:cubicBezTo>
                  <a:close/>
                  <a:moveTo>
                    <a:pt x="2355" y="1987"/>
                  </a:moveTo>
                  <a:cubicBezTo>
                    <a:pt x="2386" y="1987"/>
                    <a:pt x="2428" y="1987"/>
                    <a:pt x="2460" y="1997"/>
                  </a:cubicBezTo>
                  <a:lnTo>
                    <a:pt x="2555" y="2029"/>
                  </a:lnTo>
                  <a:cubicBezTo>
                    <a:pt x="2618" y="2061"/>
                    <a:pt x="2661" y="2114"/>
                    <a:pt x="2703" y="2177"/>
                  </a:cubicBezTo>
                  <a:cubicBezTo>
                    <a:pt x="2745" y="2229"/>
                    <a:pt x="2756" y="2304"/>
                    <a:pt x="2766" y="2377"/>
                  </a:cubicBezTo>
                  <a:cubicBezTo>
                    <a:pt x="2766" y="2409"/>
                    <a:pt x="2756" y="2441"/>
                    <a:pt x="2756" y="2483"/>
                  </a:cubicBezTo>
                  <a:cubicBezTo>
                    <a:pt x="2745" y="2515"/>
                    <a:pt x="2724" y="2546"/>
                    <a:pt x="2714" y="2578"/>
                  </a:cubicBezTo>
                  <a:cubicBezTo>
                    <a:pt x="2693" y="2620"/>
                    <a:pt x="2650" y="2652"/>
                    <a:pt x="2597" y="2663"/>
                  </a:cubicBezTo>
                  <a:cubicBezTo>
                    <a:pt x="2585" y="2669"/>
                    <a:pt x="2572" y="2671"/>
                    <a:pt x="2558" y="2671"/>
                  </a:cubicBezTo>
                  <a:cubicBezTo>
                    <a:pt x="2525" y="2671"/>
                    <a:pt x="2490" y="2657"/>
                    <a:pt x="2460" y="2642"/>
                  </a:cubicBezTo>
                  <a:cubicBezTo>
                    <a:pt x="2418" y="2620"/>
                    <a:pt x="2386" y="2578"/>
                    <a:pt x="2376" y="2536"/>
                  </a:cubicBezTo>
                  <a:cubicBezTo>
                    <a:pt x="2365" y="2494"/>
                    <a:pt x="2376" y="2441"/>
                    <a:pt x="2397" y="2409"/>
                  </a:cubicBezTo>
                  <a:cubicBezTo>
                    <a:pt x="2386" y="2409"/>
                    <a:pt x="2386" y="2419"/>
                    <a:pt x="2386" y="2419"/>
                  </a:cubicBezTo>
                  <a:lnTo>
                    <a:pt x="2386" y="2419"/>
                  </a:lnTo>
                  <a:cubicBezTo>
                    <a:pt x="2386" y="2409"/>
                    <a:pt x="2397" y="2398"/>
                    <a:pt x="2397" y="2388"/>
                  </a:cubicBezTo>
                  <a:lnTo>
                    <a:pt x="2397" y="2377"/>
                  </a:lnTo>
                  <a:lnTo>
                    <a:pt x="2397" y="2367"/>
                  </a:lnTo>
                  <a:lnTo>
                    <a:pt x="2386" y="2367"/>
                  </a:lnTo>
                  <a:lnTo>
                    <a:pt x="2386" y="2356"/>
                  </a:lnTo>
                  <a:lnTo>
                    <a:pt x="2376" y="2356"/>
                  </a:lnTo>
                  <a:lnTo>
                    <a:pt x="2365" y="2346"/>
                  </a:lnTo>
                  <a:lnTo>
                    <a:pt x="2355" y="2346"/>
                  </a:lnTo>
                  <a:cubicBezTo>
                    <a:pt x="2302" y="2346"/>
                    <a:pt x="2259" y="2325"/>
                    <a:pt x="2228" y="2293"/>
                  </a:cubicBezTo>
                  <a:cubicBezTo>
                    <a:pt x="2186" y="2262"/>
                    <a:pt x="2175" y="2219"/>
                    <a:pt x="2175" y="2166"/>
                  </a:cubicBezTo>
                  <a:cubicBezTo>
                    <a:pt x="2175" y="2124"/>
                    <a:pt x="2196" y="2072"/>
                    <a:pt x="2228" y="2039"/>
                  </a:cubicBezTo>
                  <a:cubicBezTo>
                    <a:pt x="2259" y="2008"/>
                    <a:pt x="2313" y="1987"/>
                    <a:pt x="2355" y="1987"/>
                  </a:cubicBezTo>
                  <a:close/>
                  <a:moveTo>
                    <a:pt x="1454" y="1991"/>
                  </a:moveTo>
                  <a:cubicBezTo>
                    <a:pt x="1484" y="1991"/>
                    <a:pt x="1515" y="1998"/>
                    <a:pt x="1542" y="2018"/>
                  </a:cubicBezTo>
                  <a:cubicBezTo>
                    <a:pt x="1795" y="2145"/>
                    <a:pt x="1879" y="2494"/>
                    <a:pt x="1743" y="2736"/>
                  </a:cubicBezTo>
                  <a:cubicBezTo>
                    <a:pt x="1707" y="2792"/>
                    <a:pt x="1648" y="2821"/>
                    <a:pt x="1588" y="2821"/>
                  </a:cubicBezTo>
                  <a:cubicBezTo>
                    <a:pt x="1558" y="2821"/>
                    <a:pt x="1528" y="2814"/>
                    <a:pt x="1499" y="2800"/>
                  </a:cubicBezTo>
                  <a:cubicBezTo>
                    <a:pt x="1405" y="2757"/>
                    <a:pt x="1384" y="2631"/>
                    <a:pt x="1426" y="2546"/>
                  </a:cubicBezTo>
                  <a:cubicBezTo>
                    <a:pt x="1436" y="2536"/>
                    <a:pt x="1436" y="2515"/>
                    <a:pt x="1447" y="2504"/>
                  </a:cubicBezTo>
                  <a:lnTo>
                    <a:pt x="1447" y="2462"/>
                  </a:lnTo>
                  <a:cubicBezTo>
                    <a:pt x="1436" y="2441"/>
                    <a:pt x="1436" y="2430"/>
                    <a:pt x="1426" y="2409"/>
                  </a:cubicBezTo>
                  <a:cubicBezTo>
                    <a:pt x="1426" y="2398"/>
                    <a:pt x="1415" y="2377"/>
                    <a:pt x="1405" y="2367"/>
                  </a:cubicBezTo>
                  <a:lnTo>
                    <a:pt x="1384" y="2346"/>
                  </a:lnTo>
                  <a:cubicBezTo>
                    <a:pt x="1373" y="2335"/>
                    <a:pt x="1373" y="2335"/>
                    <a:pt x="1363" y="2335"/>
                  </a:cubicBezTo>
                  <a:cubicBezTo>
                    <a:pt x="1267" y="2283"/>
                    <a:pt x="1246" y="2166"/>
                    <a:pt x="1299" y="2082"/>
                  </a:cubicBezTo>
                  <a:cubicBezTo>
                    <a:pt x="1320" y="2039"/>
                    <a:pt x="1363" y="2008"/>
                    <a:pt x="1405" y="1997"/>
                  </a:cubicBezTo>
                  <a:cubicBezTo>
                    <a:pt x="1420" y="1994"/>
                    <a:pt x="1437" y="1991"/>
                    <a:pt x="1454" y="1991"/>
                  </a:cubicBezTo>
                  <a:close/>
                  <a:moveTo>
                    <a:pt x="163" y="1"/>
                  </a:moveTo>
                  <a:cubicBezTo>
                    <a:pt x="109" y="1"/>
                    <a:pt x="54" y="1"/>
                    <a:pt x="0" y="2"/>
                  </a:cubicBezTo>
                  <a:cubicBezTo>
                    <a:pt x="43" y="129"/>
                    <a:pt x="54" y="266"/>
                    <a:pt x="85" y="382"/>
                  </a:cubicBezTo>
                  <a:cubicBezTo>
                    <a:pt x="148" y="688"/>
                    <a:pt x="190" y="1016"/>
                    <a:pt x="211" y="1333"/>
                  </a:cubicBezTo>
                  <a:cubicBezTo>
                    <a:pt x="265" y="1955"/>
                    <a:pt x="222" y="2578"/>
                    <a:pt x="106" y="3191"/>
                  </a:cubicBezTo>
                  <a:cubicBezTo>
                    <a:pt x="353" y="3214"/>
                    <a:pt x="602" y="3226"/>
                    <a:pt x="851" y="3226"/>
                  </a:cubicBezTo>
                  <a:cubicBezTo>
                    <a:pt x="1613" y="3226"/>
                    <a:pt x="2375" y="3110"/>
                    <a:pt x="3083" y="2832"/>
                  </a:cubicBezTo>
                  <a:cubicBezTo>
                    <a:pt x="3463" y="2673"/>
                    <a:pt x="4276" y="2367"/>
                    <a:pt x="4192" y="1828"/>
                  </a:cubicBezTo>
                  <a:cubicBezTo>
                    <a:pt x="4150" y="1586"/>
                    <a:pt x="3927" y="1364"/>
                    <a:pt x="3759" y="1206"/>
                  </a:cubicBezTo>
                  <a:cubicBezTo>
                    <a:pt x="3579" y="1037"/>
                    <a:pt x="3368" y="899"/>
                    <a:pt x="3146" y="773"/>
                  </a:cubicBezTo>
                  <a:cubicBezTo>
                    <a:pt x="2682" y="509"/>
                    <a:pt x="2154" y="277"/>
                    <a:pt x="1626" y="160"/>
                  </a:cubicBezTo>
                  <a:cubicBezTo>
                    <a:pt x="1161" y="46"/>
                    <a:pt x="653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1350424" y="5607582"/>
              <a:ext cx="20821" cy="28922"/>
            </a:xfrm>
            <a:custGeom>
              <a:avLst/>
              <a:gdLst/>
              <a:ahLst/>
              <a:cxnLst/>
              <a:rect l="l" t="t" r="r" b="b"/>
              <a:pathLst>
                <a:path w="604" h="839" extrusionOk="0">
                  <a:moveTo>
                    <a:pt x="208" y="0"/>
                  </a:moveTo>
                  <a:cubicBezTo>
                    <a:pt x="174" y="0"/>
                    <a:pt x="137" y="10"/>
                    <a:pt x="107" y="26"/>
                  </a:cubicBezTo>
                  <a:cubicBezTo>
                    <a:pt x="64" y="47"/>
                    <a:pt x="33" y="89"/>
                    <a:pt x="22" y="141"/>
                  </a:cubicBezTo>
                  <a:cubicBezTo>
                    <a:pt x="1" y="237"/>
                    <a:pt x="54" y="331"/>
                    <a:pt x="149" y="363"/>
                  </a:cubicBezTo>
                  <a:lnTo>
                    <a:pt x="160" y="363"/>
                  </a:lnTo>
                  <a:lnTo>
                    <a:pt x="181" y="384"/>
                  </a:lnTo>
                  <a:cubicBezTo>
                    <a:pt x="191" y="384"/>
                    <a:pt x="191" y="395"/>
                    <a:pt x="202" y="395"/>
                  </a:cubicBezTo>
                  <a:cubicBezTo>
                    <a:pt x="202" y="406"/>
                    <a:pt x="212" y="406"/>
                    <a:pt x="212" y="416"/>
                  </a:cubicBezTo>
                  <a:lnTo>
                    <a:pt x="212" y="437"/>
                  </a:lnTo>
                  <a:lnTo>
                    <a:pt x="212" y="458"/>
                  </a:lnTo>
                  <a:lnTo>
                    <a:pt x="212" y="479"/>
                  </a:lnTo>
                  <a:cubicBezTo>
                    <a:pt x="202" y="479"/>
                    <a:pt x="202" y="490"/>
                    <a:pt x="191" y="500"/>
                  </a:cubicBezTo>
                  <a:cubicBezTo>
                    <a:pt x="191" y="511"/>
                    <a:pt x="181" y="521"/>
                    <a:pt x="170" y="532"/>
                  </a:cubicBezTo>
                  <a:cubicBezTo>
                    <a:pt x="139" y="553"/>
                    <a:pt x="118" y="617"/>
                    <a:pt x="118" y="659"/>
                  </a:cubicBezTo>
                  <a:cubicBezTo>
                    <a:pt x="118" y="701"/>
                    <a:pt x="139" y="754"/>
                    <a:pt x="170" y="786"/>
                  </a:cubicBezTo>
                  <a:cubicBezTo>
                    <a:pt x="202" y="817"/>
                    <a:pt x="254" y="838"/>
                    <a:pt x="297" y="838"/>
                  </a:cubicBezTo>
                  <a:lnTo>
                    <a:pt x="350" y="838"/>
                  </a:lnTo>
                  <a:cubicBezTo>
                    <a:pt x="381" y="828"/>
                    <a:pt x="402" y="807"/>
                    <a:pt x="423" y="786"/>
                  </a:cubicBezTo>
                  <a:cubicBezTo>
                    <a:pt x="561" y="680"/>
                    <a:pt x="603" y="500"/>
                    <a:pt x="571" y="342"/>
                  </a:cubicBezTo>
                  <a:cubicBezTo>
                    <a:pt x="540" y="183"/>
                    <a:pt x="402" y="47"/>
                    <a:pt x="244" y="4"/>
                  </a:cubicBezTo>
                  <a:cubicBezTo>
                    <a:pt x="233" y="1"/>
                    <a:pt x="221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1397411" y="5621026"/>
              <a:ext cx="22579" cy="28853"/>
            </a:xfrm>
            <a:custGeom>
              <a:avLst/>
              <a:gdLst/>
              <a:ahLst/>
              <a:cxnLst/>
              <a:rect l="l" t="t" r="r" b="b"/>
              <a:pathLst>
                <a:path w="655" h="837" extrusionOk="0">
                  <a:moveTo>
                    <a:pt x="188" y="1"/>
                  </a:moveTo>
                  <a:cubicBezTo>
                    <a:pt x="175" y="1"/>
                    <a:pt x="162" y="2"/>
                    <a:pt x="148" y="5"/>
                  </a:cubicBezTo>
                  <a:cubicBezTo>
                    <a:pt x="106" y="16"/>
                    <a:pt x="53" y="47"/>
                    <a:pt x="31" y="89"/>
                  </a:cubicBezTo>
                  <a:cubicBezTo>
                    <a:pt x="10" y="131"/>
                    <a:pt x="0" y="185"/>
                    <a:pt x="21" y="227"/>
                  </a:cubicBezTo>
                  <a:cubicBezTo>
                    <a:pt x="31" y="269"/>
                    <a:pt x="64" y="321"/>
                    <a:pt x="106" y="342"/>
                  </a:cubicBezTo>
                  <a:cubicBezTo>
                    <a:pt x="137" y="353"/>
                    <a:pt x="169" y="375"/>
                    <a:pt x="200" y="396"/>
                  </a:cubicBezTo>
                  <a:lnTo>
                    <a:pt x="232" y="427"/>
                  </a:lnTo>
                  <a:cubicBezTo>
                    <a:pt x="243" y="438"/>
                    <a:pt x="243" y="448"/>
                    <a:pt x="254" y="459"/>
                  </a:cubicBezTo>
                  <a:lnTo>
                    <a:pt x="254" y="469"/>
                  </a:lnTo>
                  <a:lnTo>
                    <a:pt x="254" y="490"/>
                  </a:lnTo>
                  <a:lnTo>
                    <a:pt x="254" y="501"/>
                  </a:lnTo>
                  <a:lnTo>
                    <a:pt x="243" y="501"/>
                  </a:lnTo>
                  <a:cubicBezTo>
                    <a:pt x="190" y="532"/>
                    <a:pt x="158" y="596"/>
                    <a:pt x="158" y="659"/>
                  </a:cubicBezTo>
                  <a:cubicBezTo>
                    <a:pt x="158" y="691"/>
                    <a:pt x="169" y="722"/>
                    <a:pt x="190" y="744"/>
                  </a:cubicBezTo>
                  <a:cubicBezTo>
                    <a:pt x="227" y="803"/>
                    <a:pt x="290" y="836"/>
                    <a:pt x="354" y="836"/>
                  </a:cubicBezTo>
                  <a:cubicBezTo>
                    <a:pt x="381" y="836"/>
                    <a:pt x="408" y="830"/>
                    <a:pt x="433" y="818"/>
                  </a:cubicBezTo>
                  <a:cubicBezTo>
                    <a:pt x="591" y="722"/>
                    <a:pt x="655" y="532"/>
                    <a:pt x="602" y="364"/>
                  </a:cubicBezTo>
                  <a:cubicBezTo>
                    <a:pt x="559" y="206"/>
                    <a:pt x="433" y="89"/>
                    <a:pt x="285" y="26"/>
                  </a:cubicBezTo>
                  <a:cubicBezTo>
                    <a:pt x="254" y="10"/>
                    <a:pt x="22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1357009" y="5656637"/>
              <a:ext cx="21856" cy="28612"/>
            </a:xfrm>
            <a:custGeom>
              <a:avLst/>
              <a:gdLst/>
              <a:ahLst/>
              <a:cxnLst/>
              <a:rect l="l" t="t" r="r" b="b"/>
              <a:pathLst>
                <a:path w="634" h="830" extrusionOk="0">
                  <a:moveTo>
                    <a:pt x="208" y="0"/>
                  </a:moveTo>
                  <a:cubicBezTo>
                    <a:pt x="191" y="0"/>
                    <a:pt x="174" y="3"/>
                    <a:pt x="159" y="6"/>
                  </a:cubicBezTo>
                  <a:cubicBezTo>
                    <a:pt x="117" y="17"/>
                    <a:pt x="74" y="48"/>
                    <a:pt x="53" y="91"/>
                  </a:cubicBezTo>
                  <a:cubicBezTo>
                    <a:pt x="0" y="175"/>
                    <a:pt x="21" y="292"/>
                    <a:pt x="117" y="344"/>
                  </a:cubicBezTo>
                  <a:cubicBezTo>
                    <a:pt x="127" y="344"/>
                    <a:pt x="127" y="344"/>
                    <a:pt x="138" y="355"/>
                  </a:cubicBezTo>
                  <a:lnTo>
                    <a:pt x="159" y="376"/>
                  </a:lnTo>
                  <a:cubicBezTo>
                    <a:pt x="169" y="386"/>
                    <a:pt x="180" y="407"/>
                    <a:pt x="180" y="418"/>
                  </a:cubicBezTo>
                  <a:cubicBezTo>
                    <a:pt x="190" y="439"/>
                    <a:pt x="190" y="450"/>
                    <a:pt x="201" y="471"/>
                  </a:cubicBezTo>
                  <a:lnTo>
                    <a:pt x="201" y="513"/>
                  </a:lnTo>
                  <a:cubicBezTo>
                    <a:pt x="190" y="524"/>
                    <a:pt x="190" y="545"/>
                    <a:pt x="180" y="555"/>
                  </a:cubicBezTo>
                  <a:cubicBezTo>
                    <a:pt x="138" y="640"/>
                    <a:pt x="159" y="766"/>
                    <a:pt x="253" y="809"/>
                  </a:cubicBezTo>
                  <a:cubicBezTo>
                    <a:pt x="282" y="823"/>
                    <a:pt x="312" y="830"/>
                    <a:pt x="342" y="830"/>
                  </a:cubicBezTo>
                  <a:cubicBezTo>
                    <a:pt x="402" y="830"/>
                    <a:pt x="461" y="801"/>
                    <a:pt x="497" y="745"/>
                  </a:cubicBezTo>
                  <a:cubicBezTo>
                    <a:pt x="633" y="503"/>
                    <a:pt x="549" y="154"/>
                    <a:pt x="296" y="27"/>
                  </a:cubicBezTo>
                  <a:cubicBezTo>
                    <a:pt x="269" y="7"/>
                    <a:pt x="238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89034" y="5656499"/>
              <a:ext cx="20408" cy="23614"/>
            </a:xfrm>
            <a:custGeom>
              <a:avLst/>
              <a:gdLst/>
              <a:ahLst/>
              <a:cxnLst/>
              <a:rect l="l" t="t" r="r" b="b"/>
              <a:pathLst>
                <a:path w="592" h="685" extrusionOk="0">
                  <a:moveTo>
                    <a:pt x="180" y="0"/>
                  </a:moveTo>
                  <a:cubicBezTo>
                    <a:pt x="138" y="0"/>
                    <a:pt x="84" y="21"/>
                    <a:pt x="53" y="52"/>
                  </a:cubicBezTo>
                  <a:cubicBezTo>
                    <a:pt x="21" y="85"/>
                    <a:pt x="0" y="137"/>
                    <a:pt x="0" y="179"/>
                  </a:cubicBezTo>
                  <a:cubicBezTo>
                    <a:pt x="0" y="232"/>
                    <a:pt x="11" y="275"/>
                    <a:pt x="53" y="306"/>
                  </a:cubicBezTo>
                  <a:cubicBezTo>
                    <a:pt x="84" y="338"/>
                    <a:pt x="127" y="359"/>
                    <a:pt x="180" y="359"/>
                  </a:cubicBezTo>
                  <a:lnTo>
                    <a:pt x="190" y="359"/>
                  </a:lnTo>
                  <a:lnTo>
                    <a:pt x="201" y="369"/>
                  </a:lnTo>
                  <a:lnTo>
                    <a:pt x="211" y="369"/>
                  </a:lnTo>
                  <a:lnTo>
                    <a:pt x="211" y="380"/>
                  </a:lnTo>
                  <a:lnTo>
                    <a:pt x="222" y="380"/>
                  </a:lnTo>
                  <a:lnTo>
                    <a:pt x="222" y="390"/>
                  </a:lnTo>
                  <a:lnTo>
                    <a:pt x="222" y="401"/>
                  </a:lnTo>
                  <a:cubicBezTo>
                    <a:pt x="222" y="411"/>
                    <a:pt x="211" y="422"/>
                    <a:pt x="211" y="432"/>
                  </a:cubicBezTo>
                  <a:lnTo>
                    <a:pt x="211" y="432"/>
                  </a:lnTo>
                  <a:cubicBezTo>
                    <a:pt x="211" y="432"/>
                    <a:pt x="211" y="422"/>
                    <a:pt x="222" y="422"/>
                  </a:cubicBezTo>
                  <a:cubicBezTo>
                    <a:pt x="201" y="454"/>
                    <a:pt x="190" y="507"/>
                    <a:pt x="201" y="549"/>
                  </a:cubicBezTo>
                  <a:cubicBezTo>
                    <a:pt x="211" y="591"/>
                    <a:pt x="243" y="633"/>
                    <a:pt x="285" y="655"/>
                  </a:cubicBezTo>
                  <a:cubicBezTo>
                    <a:pt x="315" y="670"/>
                    <a:pt x="350" y="684"/>
                    <a:pt x="383" y="684"/>
                  </a:cubicBezTo>
                  <a:cubicBezTo>
                    <a:pt x="397" y="684"/>
                    <a:pt x="410" y="682"/>
                    <a:pt x="422" y="676"/>
                  </a:cubicBezTo>
                  <a:cubicBezTo>
                    <a:pt x="475" y="665"/>
                    <a:pt x="518" y="633"/>
                    <a:pt x="539" y="591"/>
                  </a:cubicBezTo>
                  <a:cubicBezTo>
                    <a:pt x="549" y="559"/>
                    <a:pt x="570" y="528"/>
                    <a:pt x="581" y="496"/>
                  </a:cubicBezTo>
                  <a:cubicBezTo>
                    <a:pt x="581" y="454"/>
                    <a:pt x="591" y="422"/>
                    <a:pt x="591" y="390"/>
                  </a:cubicBezTo>
                  <a:cubicBezTo>
                    <a:pt x="581" y="317"/>
                    <a:pt x="570" y="242"/>
                    <a:pt x="528" y="190"/>
                  </a:cubicBezTo>
                  <a:cubicBezTo>
                    <a:pt x="486" y="127"/>
                    <a:pt x="443" y="74"/>
                    <a:pt x="380" y="42"/>
                  </a:cubicBezTo>
                  <a:lnTo>
                    <a:pt x="285" y="10"/>
                  </a:lnTo>
                  <a:cubicBezTo>
                    <a:pt x="253" y="0"/>
                    <a:pt x="211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143002" y="5381717"/>
              <a:ext cx="9514" cy="9135"/>
            </a:xfrm>
            <a:custGeom>
              <a:avLst/>
              <a:gdLst/>
              <a:ahLst/>
              <a:cxnLst/>
              <a:rect l="l" t="t" r="r" b="b"/>
              <a:pathLst>
                <a:path w="276" h="265" extrusionOk="0">
                  <a:moveTo>
                    <a:pt x="138" y="0"/>
                  </a:moveTo>
                  <a:cubicBezTo>
                    <a:pt x="117" y="0"/>
                    <a:pt x="96" y="0"/>
                    <a:pt x="85" y="11"/>
                  </a:cubicBezTo>
                  <a:cubicBezTo>
                    <a:pt x="64" y="21"/>
                    <a:pt x="54" y="21"/>
                    <a:pt x="43" y="43"/>
                  </a:cubicBezTo>
                  <a:cubicBezTo>
                    <a:pt x="33" y="53"/>
                    <a:pt x="22" y="64"/>
                    <a:pt x="12" y="85"/>
                  </a:cubicBezTo>
                  <a:cubicBezTo>
                    <a:pt x="12" y="96"/>
                    <a:pt x="1" y="117"/>
                    <a:pt x="1" y="127"/>
                  </a:cubicBezTo>
                  <a:cubicBezTo>
                    <a:pt x="1" y="138"/>
                    <a:pt x="12" y="148"/>
                    <a:pt x="12" y="169"/>
                  </a:cubicBezTo>
                  <a:cubicBezTo>
                    <a:pt x="12" y="190"/>
                    <a:pt x="22" y="201"/>
                    <a:pt x="43" y="222"/>
                  </a:cubicBezTo>
                  <a:cubicBezTo>
                    <a:pt x="54" y="233"/>
                    <a:pt x="64" y="233"/>
                    <a:pt x="64" y="244"/>
                  </a:cubicBezTo>
                  <a:cubicBezTo>
                    <a:pt x="85" y="254"/>
                    <a:pt x="106" y="265"/>
                    <a:pt x="138" y="265"/>
                  </a:cubicBezTo>
                  <a:lnTo>
                    <a:pt x="148" y="265"/>
                  </a:lnTo>
                  <a:cubicBezTo>
                    <a:pt x="170" y="265"/>
                    <a:pt x="181" y="254"/>
                    <a:pt x="202" y="244"/>
                  </a:cubicBezTo>
                  <a:cubicBezTo>
                    <a:pt x="212" y="244"/>
                    <a:pt x="223" y="233"/>
                    <a:pt x="244" y="222"/>
                  </a:cubicBezTo>
                  <a:cubicBezTo>
                    <a:pt x="254" y="211"/>
                    <a:pt x="265" y="190"/>
                    <a:pt x="265" y="180"/>
                  </a:cubicBezTo>
                  <a:cubicBezTo>
                    <a:pt x="275" y="169"/>
                    <a:pt x="275" y="148"/>
                    <a:pt x="275" y="127"/>
                  </a:cubicBezTo>
                  <a:lnTo>
                    <a:pt x="275" y="96"/>
                  </a:lnTo>
                  <a:cubicBezTo>
                    <a:pt x="265" y="75"/>
                    <a:pt x="254" y="53"/>
                    <a:pt x="244" y="43"/>
                  </a:cubicBezTo>
                  <a:cubicBezTo>
                    <a:pt x="233" y="32"/>
                    <a:pt x="223" y="21"/>
                    <a:pt x="212" y="21"/>
                  </a:cubicBezTo>
                  <a:cubicBezTo>
                    <a:pt x="191" y="0"/>
                    <a:pt x="17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113528" y="5382441"/>
              <a:ext cx="9514" cy="9135"/>
            </a:xfrm>
            <a:custGeom>
              <a:avLst/>
              <a:gdLst/>
              <a:ahLst/>
              <a:cxnLst/>
              <a:rect l="l" t="t" r="r" b="b"/>
              <a:pathLst>
                <a:path w="276" h="265" extrusionOk="0">
                  <a:moveTo>
                    <a:pt x="128" y="0"/>
                  </a:moveTo>
                  <a:cubicBezTo>
                    <a:pt x="117" y="0"/>
                    <a:pt x="96" y="11"/>
                    <a:pt x="85" y="22"/>
                  </a:cubicBezTo>
                  <a:cubicBezTo>
                    <a:pt x="64" y="22"/>
                    <a:pt x="53" y="32"/>
                    <a:pt x="43" y="43"/>
                  </a:cubicBezTo>
                  <a:cubicBezTo>
                    <a:pt x="22" y="54"/>
                    <a:pt x="22" y="75"/>
                    <a:pt x="11" y="85"/>
                  </a:cubicBezTo>
                  <a:cubicBezTo>
                    <a:pt x="1" y="96"/>
                    <a:pt x="1" y="117"/>
                    <a:pt x="1" y="138"/>
                  </a:cubicBezTo>
                  <a:lnTo>
                    <a:pt x="1" y="169"/>
                  </a:lnTo>
                  <a:cubicBezTo>
                    <a:pt x="11" y="190"/>
                    <a:pt x="22" y="212"/>
                    <a:pt x="43" y="223"/>
                  </a:cubicBezTo>
                  <a:cubicBezTo>
                    <a:pt x="43" y="233"/>
                    <a:pt x="53" y="244"/>
                    <a:pt x="64" y="244"/>
                  </a:cubicBezTo>
                  <a:cubicBezTo>
                    <a:pt x="85" y="265"/>
                    <a:pt x="107" y="265"/>
                    <a:pt x="128" y="265"/>
                  </a:cubicBezTo>
                  <a:lnTo>
                    <a:pt x="149" y="265"/>
                  </a:lnTo>
                  <a:cubicBezTo>
                    <a:pt x="159" y="265"/>
                    <a:pt x="180" y="265"/>
                    <a:pt x="191" y="254"/>
                  </a:cubicBezTo>
                  <a:cubicBezTo>
                    <a:pt x="212" y="244"/>
                    <a:pt x="222" y="244"/>
                    <a:pt x="233" y="223"/>
                  </a:cubicBezTo>
                  <a:cubicBezTo>
                    <a:pt x="254" y="212"/>
                    <a:pt x="254" y="201"/>
                    <a:pt x="264" y="180"/>
                  </a:cubicBezTo>
                  <a:cubicBezTo>
                    <a:pt x="275" y="169"/>
                    <a:pt x="275" y="148"/>
                    <a:pt x="275" y="138"/>
                  </a:cubicBezTo>
                  <a:lnTo>
                    <a:pt x="275" y="96"/>
                  </a:lnTo>
                  <a:cubicBezTo>
                    <a:pt x="264" y="75"/>
                    <a:pt x="254" y="64"/>
                    <a:pt x="233" y="43"/>
                  </a:cubicBezTo>
                  <a:cubicBezTo>
                    <a:pt x="233" y="32"/>
                    <a:pt x="222" y="32"/>
                    <a:pt x="212" y="22"/>
                  </a:cubicBezTo>
                  <a:cubicBezTo>
                    <a:pt x="191" y="11"/>
                    <a:pt x="17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118251" y="5401297"/>
              <a:ext cx="27716" cy="2551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685" y="0"/>
                  </a:moveTo>
                  <a:cubicBezTo>
                    <a:pt x="626" y="0"/>
                    <a:pt x="559" y="33"/>
                    <a:pt x="550" y="98"/>
                  </a:cubicBezTo>
                  <a:cubicBezTo>
                    <a:pt x="529" y="192"/>
                    <a:pt x="508" y="298"/>
                    <a:pt x="486" y="393"/>
                  </a:cubicBezTo>
                  <a:cubicBezTo>
                    <a:pt x="486" y="393"/>
                    <a:pt x="476" y="404"/>
                    <a:pt x="476" y="414"/>
                  </a:cubicBezTo>
                  <a:lnTo>
                    <a:pt x="476" y="425"/>
                  </a:lnTo>
                  <a:cubicBezTo>
                    <a:pt x="465" y="425"/>
                    <a:pt x="465" y="436"/>
                    <a:pt x="465" y="436"/>
                  </a:cubicBezTo>
                  <a:cubicBezTo>
                    <a:pt x="465" y="446"/>
                    <a:pt x="455" y="457"/>
                    <a:pt x="455" y="457"/>
                  </a:cubicBezTo>
                  <a:cubicBezTo>
                    <a:pt x="444" y="457"/>
                    <a:pt x="444" y="467"/>
                    <a:pt x="444" y="467"/>
                  </a:cubicBezTo>
                  <a:cubicBezTo>
                    <a:pt x="434" y="478"/>
                    <a:pt x="434" y="478"/>
                    <a:pt x="423" y="478"/>
                  </a:cubicBezTo>
                  <a:lnTo>
                    <a:pt x="413" y="478"/>
                  </a:lnTo>
                  <a:cubicBezTo>
                    <a:pt x="402" y="478"/>
                    <a:pt x="402" y="467"/>
                    <a:pt x="392" y="467"/>
                  </a:cubicBezTo>
                  <a:lnTo>
                    <a:pt x="381" y="457"/>
                  </a:lnTo>
                  <a:cubicBezTo>
                    <a:pt x="381" y="457"/>
                    <a:pt x="371" y="446"/>
                    <a:pt x="371" y="436"/>
                  </a:cubicBezTo>
                  <a:lnTo>
                    <a:pt x="360" y="436"/>
                  </a:lnTo>
                  <a:cubicBezTo>
                    <a:pt x="350" y="414"/>
                    <a:pt x="339" y="404"/>
                    <a:pt x="328" y="382"/>
                  </a:cubicBezTo>
                  <a:cubicBezTo>
                    <a:pt x="328" y="372"/>
                    <a:pt x="318" y="361"/>
                    <a:pt x="318" y="361"/>
                  </a:cubicBezTo>
                  <a:lnTo>
                    <a:pt x="318" y="351"/>
                  </a:lnTo>
                  <a:cubicBezTo>
                    <a:pt x="318" y="340"/>
                    <a:pt x="318" y="340"/>
                    <a:pt x="307" y="340"/>
                  </a:cubicBezTo>
                  <a:cubicBezTo>
                    <a:pt x="307" y="319"/>
                    <a:pt x="296" y="298"/>
                    <a:pt x="286" y="267"/>
                  </a:cubicBezTo>
                  <a:cubicBezTo>
                    <a:pt x="275" y="224"/>
                    <a:pt x="265" y="171"/>
                    <a:pt x="254" y="119"/>
                  </a:cubicBezTo>
                  <a:cubicBezTo>
                    <a:pt x="254" y="87"/>
                    <a:pt x="223" y="56"/>
                    <a:pt x="191" y="45"/>
                  </a:cubicBezTo>
                  <a:cubicBezTo>
                    <a:pt x="179" y="32"/>
                    <a:pt x="159" y="27"/>
                    <a:pt x="139" y="27"/>
                  </a:cubicBezTo>
                  <a:cubicBezTo>
                    <a:pt x="124" y="27"/>
                    <a:pt x="109" y="30"/>
                    <a:pt x="96" y="34"/>
                  </a:cubicBezTo>
                  <a:cubicBezTo>
                    <a:pt x="64" y="45"/>
                    <a:pt x="33" y="66"/>
                    <a:pt x="22" y="87"/>
                  </a:cubicBezTo>
                  <a:cubicBezTo>
                    <a:pt x="1" y="129"/>
                    <a:pt x="1" y="150"/>
                    <a:pt x="1" y="192"/>
                  </a:cubicBezTo>
                  <a:cubicBezTo>
                    <a:pt x="22" y="288"/>
                    <a:pt x="43" y="382"/>
                    <a:pt x="85" y="478"/>
                  </a:cubicBezTo>
                  <a:cubicBezTo>
                    <a:pt x="127" y="562"/>
                    <a:pt x="181" y="636"/>
                    <a:pt x="254" y="689"/>
                  </a:cubicBezTo>
                  <a:cubicBezTo>
                    <a:pt x="301" y="724"/>
                    <a:pt x="357" y="740"/>
                    <a:pt x="414" y="740"/>
                  </a:cubicBezTo>
                  <a:cubicBezTo>
                    <a:pt x="460" y="740"/>
                    <a:pt x="507" y="729"/>
                    <a:pt x="550" y="710"/>
                  </a:cubicBezTo>
                  <a:cubicBezTo>
                    <a:pt x="645" y="668"/>
                    <a:pt x="698" y="562"/>
                    <a:pt x="730" y="467"/>
                  </a:cubicBezTo>
                  <a:cubicBezTo>
                    <a:pt x="761" y="372"/>
                    <a:pt x="772" y="267"/>
                    <a:pt x="793" y="161"/>
                  </a:cubicBezTo>
                  <a:cubicBezTo>
                    <a:pt x="803" y="98"/>
                    <a:pt x="772" y="23"/>
                    <a:pt x="709" y="2"/>
                  </a:cubicBezTo>
                  <a:cubicBezTo>
                    <a:pt x="701" y="1"/>
                    <a:pt x="693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091707" y="5351725"/>
              <a:ext cx="223830" cy="96833"/>
            </a:xfrm>
            <a:custGeom>
              <a:avLst/>
              <a:gdLst/>
              <a:ahLst/>
              <a:cxnLst/>
              <a:rect l="l" t="t" r="r" b="b"/>
              <a:pathLst>
                <a:path w="6493" h="2809" extrusionOk="0">
                  <a:moveTo>
                    <a:pt x="6007" y="680"/>
                  </a:moveTo>
                  <a:cubicBezTo>
                    <a:pt x="6070" y="680"/>
                    <a:pt x="6134" y="691"/>
                    <a:pt x="6166" y="733"/>
                  </a:cubicBezTo>
                  <a:cubicBezTo>
                    <a:pt x="6197" y="776"/>
                    <a:pt x="6197" y="839"/>
                    <a:pt x="6197" y="881"/>
                  </a:cubicBezTo>
                  <a:cubicBezTo>
                    <a:pt x="6166" y="1029"/>
                    <a:pt x="6018" y="1145"/>
                    <a:pt x="5901" y="1229"/>
                  </a:cubicBezTo>
                  <a:cubicBezTo>
                    <a:pt x="5765" y="1325"/>
                    <a:pt x="5606" y="1398"/>
                    <a:pt x="5448" y="1451"/>
                  </a:cubicBezTo>
                  <a:cubicBezTo>
                    <a:pt x="5416" y="1356"/>
                    <a:pt x="5374" y="1261"/>
                    <a:pt x="5310" y="1177"/>
                  </a:cubicBezTo>
                  <a:cubicBezTo>
                    <a:pt x="5321" y="1166"/>
                    <a:pt x="5342" y="1156"/>
                    <a:pt x="5352" y="1135"/>
                  </a:cubicBezTo>
                  <a:cubicBezTo>
                    <a:pt x="5469" y="881"/>
                    <a:pt x="5732" y="680"/>
                    <a:pt x="6007" y="680"/>
                  </a:cubicBezTo>
                  <a:close/>
                  <a:moveTo>
                    <a:pt x="5458" y="1736"/>
                  </a:moveTo>
                  <a:cubicBezTo>
                    <a:pt x="5542" y="1768"/>
                    <a:pt x="5627" y="1810"/>
                    <a:pt x="5711" y="1852"/>
                  </a:cubicBezTo>
                  <a:cubicBezTo>
                    <a:pt x="5796" y="1895"/>
                    <a:pt x="5880" y="1937"/>
                    <a:pt x="5955" y="2000"/>
                  </a:cubicBezTo>
                  <a:cubicBezTo>
                    <a:pt x="6018" y="2064"/>
                    <a:pt x="6070" y="2137"/>
                    <a:pt x="6113" y="2222"/>
                  </a:cubicBezTo>
                  <a:cubicBezTo>
                    <a:pt x="6145" y="2275"/>
                    <a:pt x="6187" y="2369"/>
                    <a:pt x="6155" y="2412"/>
                  </a:cubicBezTo>
                  <a:cubicBezTo>
                    <a:pt x="6145" y="2423"/>
                    <a:pt x="6123" y="2444"/>
                    <a:pt x="6102" y="2454"/>
                  </a:cubicBezTo>
                  <a:cubicBezTo>
                    <a:pt x="6060" y="2465"/>
                    <a:pt x="6018" y="2465"/>
                    <a:pt x="5976" y="2475"/>
                  </a:cubicBezTo>
                  <a:cubicBezTo>
                    <a:pt x="5943" y="2479"/>
                    <a:pt x="5911" y="2481"/>
                    <a:pt x="5879" y="2481"/>
                  </a:cubicBezTo>
                  <a:cubicBezTo>
                    <a:pt x="5816" y="2481"/>
                    <a:pt x="5753" y="2472"/>
                    <a:pt x="5690" y="2444"/>
                  </a:cubicBezTo>
                  <a:cubicBezTo>
                    <a:pt x="5521" y="2359"/>
                    <a:pt x="5385" y="2222"/>
                    <a:pt x="5247" y="2085"/>
                  </a:cubicBezTo>
                  <a:cubicBezTo>
                    <a:pt x="5289" y="2043"/>
                    <a:pt x="5331" y="2000"/>
                    <a:pt x="5363" y="1947"/>
                  </a:cubicBezTo>
                  <a:cubicBezTo>
                    <a:pt x="5416" y="1874"/>
                    <a:pt x="5448" y="1799"/>
                    <a:pt x="5458" y="1736"/>
                  </a:cubicBezTo>
                  <a:close/>
                  <a:moveTo>
                    <a:pt x="1943" y="269"/>
                  </a:moveTo>
                  <a:cubicBezTo>
                    <a:pt x="1953" y="290"/>
                    <a:pt x="1974" y="311"/>
                    <a:pt x="1995" y="321"/>
                  </a:cubicBezTo>
                  <a:cubicBezTo>
                    <a:pt x="2027" y="375"/>
                    <a:pt x="2038" y="511"/>
                    <a:pt x="2049" y="554"/>
                  </a:cubicBezTo>
                  <a:cubicBezTo>
                    <a:pt x="2070" y="638"/>
                    <a:pt x="2080" y="722"/>
                    <a:pt x="2101" y="807"/>
                  </a:cubicBezTo>
                  <a:cubicBezTo>
                    <a:pt x="2122" y="997"/>
                    <a:pt x="2143" y="1187"/>
                    <a:pt x="2154" y="1377"/>
                  </a:cubicBezTo>
                  <a:cubicBezTo>
                    <a:pt x="2164" y="1747"/>
                    <a:pt x="2143" y="2127"/>
                    <a:pt x="2070" y="2496"/>
                  </a:cubicBezTo>
                  <a:cubicBezTo>
                    <a:pt x="1658" y="2433"/>
                    <a:pt x="1246" y="2338"/>
                    <a:pt x="876" y="2169"/>
                  </a:cubicBezTo>
                  <a:cubicBezTo>
                    <a:pt x="697" y="2074"/>
                    <a:pt x="465" y="1968"/>
                    <a:pt x="360" y="1789"/>
                  </a:cubicBezTo>
                  <a:cubicBezTo>
                    <a:pt x="243" y="1599"/>
                    <a:pt x="317" y="1356"/>
                    <a:pt x="412" y="1166"/>
                  </a:cubicBezTo>
                  <a:cubicBezTo>
                    <a:pt x="423" y="1145"/>
                    <a:pt x="423" y="1124"/>
                    <a:pt x="423" y="1103"/>
                  </a:cubicBezTo>
                  <a:cubicBezTo>
                    <a:pt x="718" y="565"/>
                    <a:pt x="1352" y="332"/>
                    <a:pt x="1943" y="269"/>
                  </a:cubicBezTo>
                  <a:close/>
                  <a:moveTo>
                    <a:pt x="2249" y="258"/>
                  </a:moveTo>
                  <a:cubicBezTo>
                    <a:pt x="2629" y="258"/>
                    <a:pt x="3030" y="290"/>
                    <a:pt x="3400" y="375"/>
                  </a:cubicBezTo>
                  <a:cubicBezTo>
                    <a:pt x="3780" y="459"/>
                    <a:pt x="4149" y="617"/>
                    <a:pt x="4477" y="807"/>
                  </a:cubicBezTo>
                  <a:cubicBezTo>
                    <a:pt x="4635" y="891"/>
                    <a:pt x="4782" y="997"/>
                    <a:pt x="4909" y="1114"/>
                  </a:cubicBezTo>
                  <a:cubicBezTo>
                    <a:pt x="5026" y="1229"/>
                    <a:pt x="5184" y="1388"/>
                    <a:pt x="5216" y="1557"/>
                  </a:cubicBezTo>
                  <a:cubicBezTo>
                    <a:pt x="5279" y="1937"/>
                    <a:pt x="4709" y="2158"/>
                    <a:pt x="4434" y="2264"/>
                  </a:cubicBezTo>
                  <a:cubicBezTo>
                    <a:pt x="3939" y="2461"/>
                    <a:pt x="3402" y="2546"/>
                    <a:pt x="2868" y="2546"/>
                  </a:cubicBezTo>
                  <a:cubicBezTo>
                    <a:pt x="2686" y="2546"/>
                    <a:pt x="2503" y="2536"/>
                    <a:pt x="2323" y="2517"/>
                  </a:cubicBezTo>
                  <a:cubicBezTo>
                    <a:pt x="2408" y="2085"/>
                    <a:pt x="2439" y="1641"/>
                    <a:pt x="2397" y="1198"/>
                  </a:cubicBezTo>
                  <a:cubicBezTo>
                    <a:pt x="2386" y="976"/>
                    <a:pt x="2354" y="744"/>
                    <a:pt x="2302" y="522"/>
                  </a:cubicBezTo>
                  <a:cubicBezTo>
                    <a:pt x="2291" y="448"/>
                    <a:pt x="2281" y="342"/>
                    <a:pt x="2249" y="258"/>
                  </a:cubicBezTo>
                  <a:close/>
                  <a:moveTo>
                    <a:pt x="2314" y="0"/>
                  </a:moveTo>
                  <a:cubicBezTo>
                    <a:pt x="1422" y="0"/>
                    <a:pt x="450" y="290"/>
                    <a:pt x="95" y="1187"/>
                  </a:cubicBezTo>
                  <a:cubicBezTo>
                    <a:pt x="85" y="1219"/>
                    <a:pt x="85" y="1250"/>
                    <a:pt x="85" y="1271"/>
                  </a:cubicBezTo>
                  <a:cubicBezTo>
                    <a:pt x="1" y="1599"/>
                    <a:pt x="53" y="1926"/>
                    <a:pt x="349" y="2148"/>
                  </a:cubicBezTo>
                  <a:cubicBezTo>
                    <a:pt x="707" y="2433"/>
                    <a:pt x="1162" y="2580"/>
                    <a:pt x="1605" y="2676"/>
                  </a:cubicBezTo>
                  <a:cubicBezTo>
                    <a:pt x="2013" y="2759"/>
                    <a:pt x="2437" y="2808"/>
                    <a:pt x="2860" y="2808"/>
                  </a:cubicBezTo>
                  <a:cubicBezTo>
                    <a:pt x="3347" y="2808"/>
                    <a:pt x="3834" y="2744"/>
                    <a:pt x="4297" y="2591"/>
                  </a:cubicBezTo>
                  <a:cubicBezTo>
                    <a:pt x="4540" y="2507"/>
                    <a:pt x="4814" y="2401"/>
                    <a:pt x="5047" y="2254"/>
                  </a:cubicBezTo>
                  <a:cubicBezTo>
                    <a:pt x="5184" y="2380"/>
                    <a:pt x="5331" y="2528"/>
                    <a:pt x="5490" y="2623"/>
                  </a:cubicBezTo>
                  <a:cubicBezTo>
                    <a:pt x="5617" y="2707"/>
                    <a:pt x="5753" y="2740"/>
                    <a:pt x="5893" y="2740"/>
                  </a:cubicBezTo>
                  <a:cubicBezTo>
                    <a:pt x="5962" y="2740"/>
                    <a:pt x="6032" y="2732"/>
                    <a:pt x="6102" y="2718"/>
                  </a:cubicBezTo>
                  <a:cubicBezTo>
                    <a:pt x="6187" y="2697"/>
                    <a:pt x="6271" y="2665"/>
                    <a:pt x="6335" y="2602"/>
                  </a:cubicBezTo>
                  <a:cubicBezTo>
                    <a:pt x="6408" y="2528"/>
                    <a:pt x="6429" y="2423"/>
                    <a:pt x="6419" y="2306"/>
                  </a:cubicBezTo>
                  <a:cubicBezTo>
                    <a:pt x="6387" y="2127"/>
                    <a:pt x="6271" y="1947"/>
                    <a:pt x="6145" y="1820"/>
                  </a:cubicBezTo>
                  <a:cubicBezTo>
                    <a:pt x="6039" y="1726"/>
                    <a:pt x="5912" y="1662"/>
                    <a:pt x="5786" y="1599"/>
                  </a:cubicBezTo>
                  <a:cubicBezTo>
                    <a:pt x="5870" y="1557"/>
                    <a:pt x="5955" y="1504"/>
                    <a:pt x="6039" y="1451"/>
                  </a:cubicBezTo>
                  <a:cubicBezTo>
                    <a:pt x="6208" y="1325"/>
                    <a:pt x="6387" y="1166"/>
                    <a:pt x="6440" y="955"/>
                  </a:cubicBezTo>
                  <a:cubicBezTo>
                    <a:pt x="6493" y="733"/>
                    <a:pt x="6387" y="501"/>
                    <a:pt x="6166" y="438"/>
                  </a:cubicBezTo>
                  <a:cubicBezTo>
                    <a:pt x="6114" y="424"/>
                    <a:pt x="6062" y="418"/>
                    <a:pt x="6009" y="418"/>
                  </a:cubicBezTo>
                  <a:cubicBezTo>
                    <a:pt x="5855" y="418"/>
                    <a:pt x="5700" y="470"/>
                    <a:pt x="5575" y="532"/>
                  </a:cubicBezTo>
                  <a:cubicBezTo>
                    <a:pt x="5385" y="628"/>
                    <a:pt x="5237" y="786"/>
                    <a:pt x="5141" y="976"/>
                  </a:cubicBezTo>
                  <a:cubicBezTo>
                    <a:pt x="5110" y="945"/>
                    <a:pt x="5078" y="923"/>
                    <a:pt x="5047" y="891"/>
                  </a:cubicBezTo>
                  <a:cubicBezTo>
                    <a:pt x="4730" y="607"/>
                    <a:pt x="4339" y="438"/>
                    <a:pt x="3949" y="279"/>
                  </a:cubicBezTo>
                  <a:cubicBezTo>
                    <a:pt x="3494" y="89"/>
                    <a:pt x="2999" y="26"/>
                    <a:pt x="2502" y="5"/>
                  </a:cubicBezTo>
                  <a:cubicBezTo>
                    <a:pt x="2440" y="2"/>
                    <a:pt x="2377" y="0"/>
                    <a:pt x="2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00049" y="5360964"/>
              <a:ext cx="66291" cy="76839"/>
            </a:xfrm>
            <a:custGeom>
              <a:avLst/>
              <a:gdLst/>
              <a:ahLst/>
              <a:cxnLst/>
              <a:rect l="l" t="t" r="r" b="b"/>
              <a:pathLst>
                <a:path w="1923" h="2229" extrusionOk="0">
                  <a:moveTo>
                    <a:pt x="1394" y="602"/>
                  </a:moveTo>
                  <a:cubicBezTo>
                    <a:pt x="1416" y="602"/>
                    <a:pt x="1437" y="602"/>
                    <a:pt x="1458" y="623"/>
                  </a:cubicBezTo>
                  <a:cubicBezTo>
                    <a:pt x="1469" y="623"/>
                    <a:pt x="1479" y="634"/>
                    <a:pt x="1490" y="645"/>
                  </a:cubicBezTo>
                  <a:cubicBezTo>
                    <a:pt x="1500" y="655"/>
                    <a:pt x="1511" y="677"/>
                    <a:pt x="1521" y="698"/>
                  </a:cubicBezTo>
                  <a:lnTo>
                    <a:pt x="1521" y="729"/>
                  </a:lnTo>
                  <a:cubicBezTo>
                    <a:pt x="1521" y="750"/>
                    <a:pt x="1521" y="771"/>
                    <a:pt x="1511" y="782"/>
                  </a:cubicBezTo>
                  <a:cubicBezTo>
                    <a:pt x="1511" y="792"/>
                    <a:pt x="1500" y="813"/>
                    <a:pt x="1490" y="824"/>
                  </a:cubicBezTo>
                  <a:cubicBezTo>
                    <a:pt x="1469" y="835"/>
                    <a:pt x="1458" y="846"/>
                    <a:pt x="1448" y="846"/>
                  </a:cubicBezTo>
                  <a:cubicBezTo>
                    <a:pt x="1427" y="856"/>
                    <a:pt x="1416" y="867"/>
                    <a:pt x="1394" y="867"/>
                  </a:cubicBezTo>
                  <a:lnTo>
                    <a:pt x="1384" y="867"/>
                  </a:lnTo>
                  <a:cubicBezTo>
                    <a:pt x="1352" y="867"/>
                    <a:pt x="1331" y="856"/>
                    <a:pt x="1310" y="846"/>
                  </a:cubicBezTo>
                  <a:cubicBezTo>
                    <a:pt x="1310" y="835"/>
                    <a:pt x="1300" y="835"/>
                    <a:pt x="1289" y="824"/>
                  </a:cubicBezTo>
                  <a:cubicBezTo>
                    <a:pt x="1268" y="803"/>
                    <a:pt x="1258" y="792"/>
                    <a:pt x="1258" y="771"/>
                  </a:cubicBezTo>
                  <a:cubicBezTo>
                    <a:pt x="1258" y="750"/>
                    <a:pt x="1247" y="740"/>
                    <a:pt x="1247" y="729"/>
                  </a:cubicBezTo>
                  <a:cubicBezTo>
                    <a:pt x="1247" y="719"/>
                    <a:pt x="1258" y="698"/>
                    <a:pt x="1258" y="687"/>
                  </a:cubicBezTo>
                  <a:cubicBezTo>
                    <a:pt x="1268" y="666"/>
                    <a:pt x="1279" y="655"/>
                    <a:pt x="1289" y="645"/>
                  </a:cubicBezTo>
                  <a:cubicBezTo>
                    <a:pt x="1300" y="623"/>
                    <a:pt x="1310" y="623"/>
                    <a:pt x="1331" y="613"/>
                  </a:cubicBezTo>
                  <a:cubicBezTo>
                    <a:pt x="1342" y="602"/>
                    <a:pt x="1363" y="602"/>
                    <a:pt x="1384" y="602"/>
                  </a:cubicBezTo>
                  <a:close/>
                  <a:moveTo>
                    <a:pt x="540" y="623"/>
                  </a:moveTo>
                  <a:cubicBezTo>
                    <a:pt x="561" y="623"/>
                    <a:pt x="582" y="634"/>
                    <a:pt x="603" y="645"/>
                  </a:cubicBezTo>
                  <a:cubicBezTo>
                    <a:pt x="613" y="655"/>
                    <a:pt x="624" y="655"/>
                    <a:pt x="624" y="666"/>
                  </a:cubicBezTo>
                  <a:cubicBezTo>
                    <a:pt x="645" y="687"/>
                    <a:pt x="655" y="698"/>
                    <a:pt x="666" y="719"/>
                  </a:cubicBezTo>
                  <a:lnTo>
                    <a:pt x="666" y="761"/>
                  </a:lnTo>
                  <a:cubicBezTo>
                    <a:pt x="666" y="771"/>
                    <a:pt x="666" y="792"/>
                    <a:pt x="655" y="803"/>
                  </a:cubicBezTo>
                  <a:cubicBezTo>
                    <a:pt x="645" y="824"/>
                    <a:pt x="645" y="835"/>
                    <a:pt x="624" y="846"/>
                  </a:cubicBezTo>
                  <a:cubicBezTo>
                    <a:pt x="613" y="867"/>
                    <a:pt x="603" y="867"/>
                    <a:pt x="582" y="877"/>
                  </a:cubicBezTo>
                  <a:cubicBezTo>
                    <a:pt x="571" y="888"/>
                    <a:pt x="550" y="888"/>
                    <a:pt x="540" y="888"/>
                  </a:cubicBezTo>
                  <a:lnTo>
                    <a:pt x="519" y="888"/>
                  </a:lnTo>
                  <a:cubicBezTo>
                    <a:pt x="498" y="888"/>
                    <a:pt x="476" y="888"/>
                    <a:pt x="455" y="867"/>
                  </a:cubicBezTo>
                  <a:cubicBezTo>
                    <a:pt x="444" y="867"/>
                    <a:pt x="434" y="856"/>
                    <a:pt x="434" y="846"/>
                  </a:cubicBezTo>
                  <a:cubicBezTo>
                    <a:pt x="413" y="835"/>
                    <a:pt x="402" y="813"/>
                    <a:pt x="392" y="792"/>
                  </a:cubicBezTo>
                  <a:lnTo>
                    <a:pt x="392" y="761"/>
                  </a:lnTo>
                  <a:cubicBezTo>
                    <a:pt x="392" y="740"/>
                    <a:pt x="392" y="719"/>
                    <a:pt x="402" y="708"/>
                  </a:cubicBezTo>
                  <a:cubicBezTo>
                    <a:pt x="413" y="698"/>
                    <a:pt x="413" y="677"/>
                    <a:pt x="434" y="666"/>
                  </a:cubicBezTo>
                  <a:cubicBezTo>
                    <a:pt x="444" y="655"/>
                    <a:pt x="455" y="645"/>
                    <a:pt x="476" y="645"/>
                  </a:cubicBezTo>
                  <a:cubicBezTo>
                    <a:pt x="487" y="634"/>
                    <a:pt x="508" y="623"/>
                    <a:pt x="519" y="623"/>
                  </a:cubicBezTo>
                  <a:close/>
                  <a:moveTo>
                    <a:pt x="1213" y="1170"/>
                  </a:moveTo>
                  <a:cubicBezTo>
                    <a:pt x="1221" y="1170"/>
                    <a:pt x="1229" y="1171"/>
                    <a:pt x="1237" y="1172"/>
                  </a:cubicBezTo>
                  <a:cubicBezTo>
                    <a:pt x="1300" y="1193"/>
                    <a:pt x="1331" y="1268"/>
                    <a:pt x="1321" y="1331"/>
                  </a:cubicBezTo>
                  <a:cubicBezTo>
                    <a:pt x="1300" y="1437"/>
                    <a:pt x="1289" y="1542"/>
                    <a:pt x="1258" y="1637"/>
                  </a:cubicBezTo>
                  <a:cubicBezTo>
                    <a:pt x="1226" y="1732"/>
                    <a:pt x="1173" y="1838"/>
                    <a:pt x="1078" y="1880"/>
                  </a:cubicBezTo>
                  <a:cubicBezTo>
                    <a:pt x="1035" y="1899"/>
                    <a:pt x="988" y="1910"/>
                    <a:pt x="942" y="1910"/>
                  </a:cubicBezTo>
                  <a:cubicBezTo>
                    <a:pt x="885" y="1910"/>
                    <a:pt x="829" y="1894"/>
                    <a:pt x="782" y="1859"/>
                  </a:cubicBezTo>
                  <a:cubicBezTo>
                    <a:pt x="709" y="1806"/>
                    <a:pt x="655" y="1732"/>
                    <a:pt x="613" y="1648"/>
                  </a:cubicBezTo>
                  <a:cubicBezTo>
                    <a:pt x="571" y="1552"/>
                    <a:pt x="550" y="1458"/>
                    <a:pt x="529" y="1362"/>
                  </a:cubicBezTo>
                  <a:cubicBezTo>
                    <a:pt x="529" y="1320"/>
                    <a:pt x="529" y="1299"/>
                    <a:pt x="550" y="1257"/>
                  </a:cubicBezTo>
                  <a:cubicBezTo>
                    <a:pt x="561" y="1236"/>
                    <a:pt x="592" y="1215"/>
                    <a:pt x="624" y="1204"/>
                  </a:cubicBezTo>
                  <a:cubicBezTo>
                    <a:pt x="637" y="1200"/>
                    <a:pt x="652" y="1197"/>
                    <a:pt x="667" y="1197"/>
                  </a:cubicBezTo>
                  <a:cubicBezTo>
                    <a:pt x="687" y="1197"/>
                    <a:pt x="707" y="1202"/>
                    <a:pt x="719" y="1215"/>
                  </a:cubicBezTo>
                  <a:cubicBezTo>
                    <a:pt x="751" y="1226"/>
                    <a:pt x="782" y="1257"/>
                    <a:pt x="782" y="1289"/>
                  </a:cubicBezTo>
                  <a:cubicBezTo>
                    <a:pt x="793" y="1341"/>
                    <a:pt x="803" y="1394"/>
                    <a:pt x="814" y="1437"/>
                  </a:cubicBezTo>
                  <a:cubicBezTo>
                    <a:pt x="824" y="1468"/>
                    <a:pt x="835" y="1489"/>
                    <a:pt x="835" y="1510"/>
                  </a:cubicBezTo>
                  <a:cubicBezTo>
                    <a:pt x="846" y="1510"/>
                    <a:pt x="846" y="1510"/>
                    <a:pt x="846" y="1521"/>
                  </a:cubicBezTo>
                  <a:lnTo>
                    <a:pt x="846" y="1531"/>
                  </a:lnTo>
                  <a:cubicBezTo>
                    <a:pt x="846" y="1531"/>
                    <a:pt x="856" y="1542"/>
                    <a:pt x="856" y="1552"/>
                  </a:cubicBezTo>
                  <a:cubicBezTo>
                    <a:pt x="867" y="1574"/>
                    <a:pt x="878" y="1584"/>
                    <a:pt x="888" y="1606"/>
                  </a:cubicBezTo>
                  <a:lnTo>
                    <a:pt x="899" y="1606"/>
                  </a:lnTo>
                  <a:cubicBezTo>
                    <a:pt x="899" y="1616"/>
                    <a:pt x="909" y="1627"/>
                    <a:pt x="909" y="1627"/>
                  </a:cubicBezTo>
                  <a:lnTo>
                    <a:pt x="920" y="1637"/>
                  </a:lnTo>
                  <a:cubicBezTo>
                    <a:pt x="930" y="1637"/>
                    <a:pt x="930" y="1648"/>
                    <a:pt x="941" y="1648"/>
                  </a:cubicBezTo>
                  <a:lnTo>
                    <a:pt x="951" y="1648"/>
                  </a:lnTo>
                  <a:cubicBezTo>
                    <a:pt x="962" y="1648"/>
                    <a:pt x="962" y="1648"/>
                    <a:pt x="972" y="1637"/>
                  </a:cubicBezTo>
                  <a:cubicBezTo>
                    <a:pt x="972" y="1637"/>
                    <a:pt x="972" y="1627"/>
                    <a:pt x="983" y="1627"/>
                  </a:cubicBezTo>
                  <a:cubicBezTo>
                    <a:pt x="983" y="1627"/>
                    <a:pt x="993" y="1616"/>
                    <a:pt x="993" y="1606"/>
                  </a:cubicBezTo>
                  <a:cubicBezTo>
                    <a:pt x="993" y="1606"/>
                    <a:pt x="993" y="1595"/>
                    <a:pt x="1004" y="1595"/>
                  </a:cubicBezTo>
                  <a:lnTo>
                    <a:pt x="1004" y="1584"/>
                  </a:lnTo>
                  <a:cubicBezTo>
                    <a:pt x="1004" y="1574"/>
                    <a:pt x="1014" y="1563"/>
                    <a:pt x="1014" y="1563"/>
                  </a:cubicBezTo>
                  <a:cubicBezTo>
                    <a:pt x="1036" y="1468"/>
                    <a:pt x="1057" y="1362"/>
                    <a:pt x="1078" y="1268"/>
                  </a:cubicBezTo>
                  <a:cubicBezTo>
                    <a:pt x="1087" y="1203"/>
                    <a:pt x="1154" y="1170"/>
                    <a:pt x="1213" y="1170"/>
                  </a:cubicBezTo>
                  <a:close/>
                  <a:moveTo>
                    <a:pt x="1701" y="1"/>
                  </a:moveTo>
                  <a:cubicBezTo>
                    <a:pt x="1110" y="64"/>
                    <a:pt x="476" y="297"/>
                    <a:pt x="181" y="835"/>
                  </a:cubicBezTo>
                  <a:cubicBezTo>
                    <a:pt x="181" y="856"/>
                    <a:pt x="181" y="877"/>
                    <a:pt x="170" y="898"/>
                  </a:cubicBezTo>
                  <a:cubicBezTo>
                    <a:pt x="75" y="1088"/>
                    <a:pt x="1" y="1331"/>
                    <a:pt x="118" y="1521"/>
                  </a:cubicBezTo>
                  <a:cubicBezTo>
                    <a:pt x="223" y="1700"/>
                    <a:pt x="455" y="1806"/>
                    <a:pt x="634" y="1901"/>
                  </a:cubicBezTo>
                  <a:cubicBezTo>
                    <a:pt x="1004" y="2070"/>
                    <a:pt x="1416" y="2165"/>
                    <a:pt x="1828" y="2228"/>
                  </a:cubicBezTo>
                  <a:cubicBezTo>
                    <a:pt x="1901" y="1859"/>
                    <a:pt x="1922" y="1479"/>
                    <a:pt x="1912" y="1109"/>
                  </a:cubicBezTo>
                  <a:cubicBezTo>
                    <a:pt x="1901" y="919"/>
                    <a:pt x="1880" y="729"/>
                    <a:pt x="1859" y="539"/>
                  </a:cubicBezTo>
                  <a:cubicBezTo>
                    <a:pt x="1838" y="454"/>
                    <a:pt x="1828" y="370"/>
                    <a:pt x="1807" y="286"/>
                  </a:cubicBezTo>
                  <a:cubicBezTo>
                    <a:pt x="1796" y="243"/>
                    <a:pt x="1785" y="107"/>
                    <a:pt x="1753" y="53"/>
                  </a:cubicBezTo>
                  <a:cubicBezTo>
                    <a:pt x="1732" y="43"/>
                    <a:pt x="1711" y="22"/>
                    <a:pt x="1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2551" y="5411536"/>
              <a:ext cx="32439" cy="25751"/>
            </a:xfrm>
            <a:custGeom>
              <a:avLst/>
              <a:gdLst/>
              <a:ahLst/>
              <a:cxnLst/>
              <a:rect l="l" t="t" r="r" b="b"/>
              <a:pathLst>
                <a:path w="941" h="747" extrusionOk="0">
                  <a:moveTo>
                    <a:pt x="212" y="1"/>
                  </a:moveTo>
                  <a:cubicBezTo>
                    <a:pt x="202" y="64"/>
                    <a:pt x="170" y="139"/>
                    <a:pt x="117" y="212"/>
                  </a:cubicBezTo>
                  <a:cubicBezTo>
                    <a:pt x="85" y="265"/>
                    <a:pt x="43" y="308"/>
                    <a:pt x="1" y="350"/>
                  </a:cubicBezTo>
                  <a:cubicBezTo>
                    <a:pt x="139" y="487"/>
                    <a:pt x="275" y="624"/>
                    <a:pt x="444" y="709"/>
                  </a:cubicBezTo>
                  <a:cubicBezTo>
                    <a:pt x="507" y="737"/>
                    <a:pt x="570" y="746"/>
                    <a:pt x="633" y="746"/>
                  </a:cubicBezTo>
                  <a:cubicBezTo>
                    <a:pt x="665" y="746"/>
                    <a:pt x="697" y="744"/>
                    <a:pt x="730" y="740"/>
                  </a:cubicBezTo>
                  <a:cubicBezTo>
                    <a:pt x="772" y="730"/>
                    <a:pt x="814" y="730"/>
                    <a:pt x="856" y="719"/>
                  </a:cubicBezTo>
                  <a:cubicBezTo>
                    <a:pt x="877" y="709"/>
                    <a:pt x="899" y="688"/>
                    <a:pt x="909" y="677"/>
                  </a:cubicBezTo>
                  <a:cubicBezTo>
                    <a:pt x="941" y="634"/>
                    <a:pt x="899" y="540"/>
                    <a:pt x="867" y="487"/>
                  </a:cubicBezTo>
                  <a:cubicBezTo>
                    <a:pt x="824" y="402"/>
                    <a:pt x="772" y="329"/>
                    <a:pt x="709" y="265"/>
                  </a:cubicBezTo>
                  <a:cubicBezTo>
                    <a:pt x="634" y="202"/>
                    <a:pt x="550" y="160"/>
                    <a:pt x="465" y="117"/>
                  </a:cubicBezTo>
                  <a:cubicBezTo>
                    <a:pt x="381" y="75"/>
                    <a:pt x="296" y="33"/>
                    <a:pt x="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757" y="5375167"/>
              <a:ext cx="30577" cy="26613"/>
            </a:xfrm>
            <a:custGeom>
              <a:avLst/>
              <a:gdLst/>
              <a:ahLst/>
              <a:cxnLst/>
              <a:rect l="l" t="t" r="r" b="b"/>
              <a:pathLst>
                <a:path w="887" h="772" extrusionOk="0">
                  <a:moveTo>
                    <a:pt x="697" y="0"/>
                  </a:moveTo>
                  <a:cubicBezTo>
                    <a:pt x="422" y="0"/>
                    <a:pt x="159" y="201"/>
                    <a:pt x="42" y="455"/>
                  </a:cubicBezTo>
                  <a:cubicBezTo>
                    <a:pt x="32" y="476"/>
                    <a:pt x="11" y="486"/>
                    <a:pt x="0" y="497"/>
                  </a:cubicBezTo>
                  <a:cubicBezTo>
                    <a:pt x="64" y="581"/>
                    <a:pt x="106" y="676"/>
                    <a:pt x="138" y="771"/>
                  </a:cubicBezTo>
                  <a:cubicBezTo>
                    <a:pt x="296" y="718"/>
                    <a:pt x="455" y="645"/>
                    <a:pt x="591" y="549"/>
                  </a:cubicBezTo>
                  <a:cubicBezTo>
                    <a:pt x="708" y="465"/>
                    <a:pt x="856" y="349"/>
                    <a:pt x="887" y="201"/>
                  </a:cubicBezTo>
                  <a:cubicBezTo>
                    <a:pt x="887" y="159"/>
                    <a:pt x="887" y="96"/>
                    <a:pt x="856" y="53"/>
                  </a:cubicBezTo>
                  <a:cubicBezTo>
                    <a:pt x="824" y="11"/>
                    <a:pt x="760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169202" y="5360585"/>
              <a:ext cx="104486" cy="78942"/>
            </a:xfrm>
            <a:custGeom>
              <a:avLst/>
              <a:gdLst/>
              <a:ahLst/>
              <a:cxnLst/>
              <a:rect l="l" t="t" r="r" b="b"/>
              <a:pathLst>
                <a:path w="3031" h="2290" extrusionOk="0">
                  <a:moveTo>
                    <a:pt x="880" y="406"/>
                  </a:moveTo>
                  <a:cubicBezTo>
                    <a:pt x="893" y="406"/>
                    <a:pt x="906" y="409"/>
                    <a:pt x="920" y="413"/>
                  </a:cubicBezTo>
                  <a:cubicBezTo>
                    <a:pt x="1035" y="434"/>
                    <a:pt x="1131" y="529"/>
                    <a:pt x="1152" y="645"/>
                  </a:cubicBezTo>
                  <a:cubicBezTo>
                    <a:pt x="1173" y="751"/>
                    <a:pt x="1141" y="888"/>
                    <a:pt x="1046" y="962"/>
                  </a:cubicBezTo>
                  <a:cubicBezTo>
                    <a:pt x="1035" y="972"/>
                    <a:pt x="1014" y="983"/>
                    <a:pt x="993" y="993"/>
                  </a:cubicBezTo>
                  <a:lnTo>
                    <a:pt x="962" y="993"/>
                  </a:lnTo>
                  <a:cubicBezTo>
                    <a:pt x="956" y="995"/>
                    <a:pt x="949" y="996"/>
                    <a:pt x="943" y="996"/>
                  </a:cubicBezTo>
                  <a:cubicBezTo>
                    <a:pt x="915" y="996"/>
                    <a:pt x="884" y="979"/>
                    <a:pt x="866" y="962"/>
                  </a:cubicBezTo>
                  <a:cubicBezTo>
                    <a:pt x="845" y="941"/>
                    <a:pt x="824" y="899"/>
                    <a:pt x="824" y="867"/>
                  </a:cubicBezTo>
                  <a:cubicBezTo>
                    <a:pt x="824" y="835"/>
                    <a:pt x="845" y="793"/>
                    <a:pt x="866" y="782"/>
                  </a:cubicBezTo>
                  <a:cubicBezTo>
                    <a:pt x="877" y="772"/>
                    <a:pt x="877" y="761"/>
                    <a:pt x="888" y="761"/>
                  </a:cubicBezTo>
                  <a:cubicBezTo>
                    <a:pt x="888" y="751"/>
                    <a:pt x="898" y="751"/>
                    <a:pt x="898" y="740"/>
                  </a:cubicBezTo>
                  <a:lnTo>
                    <a:pt x="898" y="730"/>
                  </a:lnTo>
                  <a:lnTo>
                    <a:pt x="898" y="709"/>
                  </a:lnTo>
                  <a:lnTo>
                    <a:pt x="898" y="698"/>
                  </a:lnTo>
                  <a:lnTo>
                    <a:pt x="888" y="688"/>
                  </a:lnTo>
                  <a:cubicBezTo>
                    <a:pt x="888" y="677"/>
                    <a:pt x="877" y="677"/>
                    <a:pt x="877" y="677"/>
                  </a:cubicBezTo>
                  <a:cubicBezTo>
                    <a:pt x="866" y="666"/>
                    <a:pt x="866" y="666"/>
                    <a:pt x="856" y="666"/>
                  </a:cubicBezTo>
                  <a:lnTo>
                    <a:pt x="856" y="656"/>
                  </a:lnTo>
                  <a:cubicBezTo>
                    <a:pt x="782" y="645"/>
                    <a:pt x="751" y="571"/>
                    <a:pt x="761" y="498"/>
                  </a:cubicBezTo>
                  <a:cubicBezTo>
                    <a:pt x="772" y="465"/>
                    <a:pt x="793" y="434"/>
                    <a:pt x="824" y="423"/>
                  </a:cubicBezTo>
                  <a:cubicBezTo>
                    <a:pt x="843" y="411"/>
                    <a:pt x="861" y="406"/>
                    <a:pt x="880" y="406"/>
                  </a:cubicBezTo>
                  <a:close/>
                  <a:moveTo>
                    <a:pt x="1857" y="680"/>
                  </a:moveTo>
                  <a:cubicBezTo>
                    <a:pt x="1875" y="680"/>
                    <a:pt x="1893" y="685"/>
                    <a:pt x="1912" y="698"/>
                  </a:cubicBezTo>
                  <a:cubicBezTo>
                    <a:pt x="2018" y="740"/>
                    <a:pt x="2112" y="824"/>
                    <a:pt x="2144" y="941"/>
                  </a:cubicBezTo>
                  <a:cubicBezTo>
                    <a:pt x="2175" y="1057"/>
                    <a:pt x="2133" y="1194"/>
                    <a:pt x="2018" y="1258"/>
                  </a:cubicBezTo>
                  <a:cubicBezTo>
                    <a:pt x="1998" y="1267"/>
                    <a:pt x="1978" y="1272"/>
                    <a:pt x="1958" y="1272"/>
                  </a:cubicBezTo>
                  <a:cubicBezTo>
                    <a:pt x="1913" y="1272"/>
                    <a:pt x="1870" y="1248"/>
                    <a:pt x="1849" y="1204"/>
                  </a:cubicBezTo>
                  <a:cubicBezTo>
                    <a:pt x="1827" y="1194"/>
                    <a:pt x="1827" y="1173"/>
                    <a:pt x="1827" y="1152"/>
                  </a:cubicBezTo>
                  <a:cubicBezTo>
                    <a:pt x="1827" y="1099"/>
                    <a:pt x="1849" y="1057"/>
                    <a:pt x="1891" y="1036"/>
                  </a:cubicBezTo>
                  <a:lnTo>
                    <a:pt x="1891" y="1025"/>
                  </a:lnTo>
                  <a:lnTo>
                    <a:pt x="1891" y="1014"/>
                  </a:lnTo>
                  <a:lnTo>
                    <a:pt x="1891" y="1004"/>
                  </a:lnTo>
                  <a:cubicBezTo>
                    <a:pt x="1891" y="993"/>
                    <a:pt x="1880" y="993"/>
                    <a:pt x="1880" y="983"/>
                  </a:cubicBezTo>
                  <a:cubicBezTo>
                    <a:pt x="1870" y="972"/>
                    <a:pt x="1859" y="972"/>
                    <a:pt x="1859" y="962"/>
                  </a:cubicBezTo>
                  <a:cubicBezTo>
                    <a:pt x="1827" y="941"/>
                    <a:pt x="1806" y="930"/>
                    <a:pt x="1785" y="920"/>
                  </a:cubicBezTo>
                  <a:cubicBezTo>
                    <a:pt x="1753" y="909"/>
                    <a:pt x="1732" y="867"/>
                    <a:pt x="1722" y="846"/>
                  </a:cubicBezTo>
                  <a:cubicBezTo>
                    <a:pt x="1711" y="803"/>
                    <a:pt x="1722" y="772"/>
                    <a:pt x="1743" y="740"/>
                  </a:cubicBezTo>
                  <a:cubicBezTo>
                    <a:pt x="1753" y="719"/>
                    <a:pt x="1785" y="688"/>
                    <a:pt x="1817" y="688"/>
                  </a:cubicBezTo>
                  <a:cubicBezTo>
                    <a:pt x="1830" y="683"/>
                    <a:pt x="1843" y="680"/>
                    <a:pt x="1857" y="680"/>
                  </a:cubicBezTo>
                  <a:close/>
                  <a:moveTo>
                    <a:pt x="1669" y="1405"/>
                  </a:moveTo>
                  <a:cubicBezTo>
                    <a:pt x="1690" y="1405"/>
                    <a:pt x="1722" y="1405"/>
                    <a:pt x="1743" y="1416"/>
                  </a:cubicBezTo>
                  <a:cubicBezTo>
                    <a:pt x="1764" y="1416"/>
                    <a:pt x="1785" y="1427"/>
                    <a:pt x="1806" y="1437"/>
                  </a:cubicBezTo>
                  <a:cubicBezTo>
                    <a:pt x="1849" y="1458"/>
                    <a:pt x="1891" y="1500"/>
                    <a:pt x="1912" y="1542"/>
                  </a:cubicBezTo>
                  <a:cubicBezTo>
                    <a:pt x="1943" y="1585"/>
                    <a:pt x="1954" y="1638"/>
                    <a:pt x="1954" y="1680"/>
                  </a:cubicBezTo>
                  <a:lnTo>
                    <a:pt x="1954" y="1753"/>
                  </a:lnTo>
                  <a:cubicBezTo>
                    <a:pt x="1943" y="1786"/>
                    <a:pt x="1933" y="1807"/>
                    <a:pt x="1922" y="1828"/>
                  </a:cubicBezTo>
                  <a:cubicBezTo>
                    <a:pt x="1901" y="1859"/>
                    <a:pt x="1880" y="1880"/>
                    <a:pt x="1849" y="1891"/>
                  </a:cubicBezTo>
                  <a:cubicBezTo>
                    <a:pt x="1837" y="1894"/>
                    <a:pt x="1827" y="1895"/>
                    <a:pt x="1817" y="1895"/>
                  </a:cubicBezTo>
                  <a:cubicBezTo>
                    <a:pt x="1789" y="1895"/>
                    <a:pt x="1766" y="1885"/>
                    <a:pt x="1743" y="1870"/>
                  </a:cubicBezTo>
                  <a:cubicBezTo>
                    <a:pt x="1711" y="1859"/>
                    <a:pt x="1690" y="1828"/>
                    <a:pt x="1680" y="1796"/>
                  </a:cubicBezTo>
                  <a:cubicBezTo>
                    <a:pt x="1680" y="1764"/>
                    <a:pt x="1680" y="1732"/>
                    <a:pt x="1690" y="1701"/>
                  </a:cubicBezTo>
                  <a:lnTo>
                    <a:pt x="1690" y="1711"/>
                  </a:lnTo>
                  <a:cubicBezTo>
                    <a:pt x="1690" y="1711"/>
                    <a:pt x="1690" y="1701"/>
                    <a:pt x="1701" y="1690"/>
                  </a:cubicBezTo>
                  <a:cubicBezTo>
                    <a:pt x="1701" y="1680"/>
                    <a:pt x="1701" y="1680"/>
                    <a:pt x="1690" y="1680"/>
                  </a:cubicBezTo>
                  <a:lnTo>
                    <a:pt x="1690" y="1669"/>
                  </a:lnTo>
                  <a:lnTo>
                    <a:pt x="1669" y="1669"/>
                  </a:lnTo>
                  <a:cubicBezTo>
                    <a:pt x="1637" y="1669"/>
                    <a:pt x="1605" y="1648"/>
                    <a:pt x="1574" y="1627"/>
                  </a:cubicBezTo>
                  <a:cubicBezTo>
                    <a:pt x="1553" y="1606"/>
                    <a:pt x="1542" y="1574"/>
                    <a:pt x="1542" y="1532"/>
                  </a:cubicBezTo>
                  <a:cubicBezTo>
                    <a:pt x="1542" y="1500"/>
                    <a:pt x="1553" y="1469"/>
                    <a:pt x="1574" y="1448"/>
                  </a:cubicBezTo>
                  <a:cubicBezTo>
                    <a:pt x="1605" y="1416"/>
                    <a:pt x="1637" y="1405"/>
                    <a:pt x="1669" y="1405"/>
                  </a:cubicBezTo>
                  <a:close/>
                  <a:moveTo>
                    <a:pt x="1023" y="1411"/>
                  </a:moveTo>
                  <a:cubicBezTo>
                    <a:pt x="1049" y="1411"/>
                    <a:pt x="1076" y="1419"/>
                    <a:pt x="1099" y="1427"/>
                  </a:cubicBezTo>
                  <a:cubicBezTo>
                    <a:pt x="1268" y="1521"/>
                    <a:pt x="1331" y="1764"/>
                    <a:pt x="1236" y="1943"/>
                  </a:cubicBezTo>
                  <a:cubicBezTo>
                    <a:pt x="1215" y="1980"/>
                    <a:pt x="1169" y="2001"/>
                    <a:pt x="1122" y="2001"/>
                  </a:cubicBezTo>
                  <a:cubicBezTo>
                    <a:pt x="1099" y="2001"/>
                    <a:pt x="1077" y="1996"/>
                    <a:pt x="1056" y="1986"/>
                  </a:cubicBezTo>
                  <a:cubicBezTo>
                    <a:pt x="993" y="1954"/>
                    <a:pt x="983" y="1870"/>
                    <a:pt x="1014" y="1807"/>
                  </a:cubicBezTo>
                  <a:cubicBezTo>
                    <a:pt x="1014" y="1796"/>
                    <a:pt x="1025" y="1786"/>
                    <a:pt x="1025" y="1775"/>
                  </a:cubicBezTo>
                  <a:lnTo>
                    <a:pt x="1025" y="1743"/>
                  </a:lnTo>
                  <a:cubicBezTo>
                    <a:pt x="1025" y="1732"/>
                    <a:pt x="1014" y="1722"/>
                    <a:pt x="1014" y="1711"/>
                  </a:cubicBezTo>
                  <a:cubicBezTo>
                    <a:pt x="1004" y="1701"/>
                    <a:pt x="1004" y="1690"/>
                    <a:pt x="993" y="1680"/>
                  </a:cubicBezTo>
                  <a:cubicBezTo>
                    <a:pt x="993" y="1669"/>
                    <a:pt x="983" y="1669"/>
                    <a:pt x="983" y="1659"/>
                  </a:cubicBezTo>
                  <a:cubicBezTo>
                    <a:pt x="972" y="1659"/>
                    <a:pt x="972" y="1659"/>
                    <a:pt x="962" y="1648"/>
                  </a:cubicBezTo>
                  <a:cubicBezTo>
                    <a:pt x="898" y="1617"/>
                    <a:pt x="888" y="1532"/>
                    <a:pt x="920" y="1479"/>
                  </a:cubicBezTo>
                  <a:cubicBezTo>
                    <a:pt x="930" y="1448"/>
                    <a:pt x="962" y="1427"/>
                    <a:pt x="993" y="1416"/>
                  </a:cubicBezTo>
                  <a:cubicBezTo>
                    <a:pt x="1002" y="1413"/>
                    <a:pt x="1013" y="1411"/>
                    <a:pt x="1023" y="1411"/>
                  </a:cubicBezTo>
                  <a:close/>
                  <a:moveTo>
                    <a:pt x="1" y="1"/>
                  </a:moveTo>
                  <a:cubicBezTo>
                    <a:pt x="33" y="85"/>
                    <a:pt x="43" y="191"/>
                    <a:pt x="54" y="265"/>
                  </a:cubicBezTo>
                  <a:cubicBezTo>
                    <a:pt x="106" y="487"/>
                    <a:pt x="138" y="719"/>
                    <a:pt x="149" y="941"/>
                  </a:cubicBezTo>
                  <a:cubicBezTo>
                    <a:pt x="191" y="1384"/>
                    <a:pt x="160" y="1828"/>
                    <a:pt x="75" y="2260"/>
                  </a:cubicBezTo>
                  <a:cubicBezTo>
                    <a:pt x="255" y="2279"/>
                    <a:pt x="438" y="2289"/>
                    <a:pt x="620" y="2289"/>
                  </a:cubicBezTo>
                  <a:cubicBezTo>
                    <a:pt x="1154" y="2289"/>
                    <a:pt x="1691" y="2204"/>
                    <a:pt x="2186" y="2007"/>
                  </a:cubicBezTo>
                  <a:cubicBezTo>
                    <a:pt x="2461" y="1901"/>
                    <a:pt x="3031" y="1680"/>
                    <a:pt x="2968" y="1300"/>
                  </a:cubicBezTo>
                  <a:cubicBezTo>
                    <a:pt x="2936" y="1131"/>
                    <a:pt x="2778" y="972"/>
                    <a:pt x="2661" y="857"/>
                  </a:cubicBezTo>
                  <a:cubicBezTo>
                    <a:pt x="2534" y="740"/>
                    <a:pt x="2387" y="634"/>
                    <a:pt x="2229" y="550"/>
                  </a:cubicBezTo>
                  <a:cubicBezTo>
                    <a:pt x="1901" y="360"/>
                    <a:pt x="1532" y="202"/>
                    <a:pt x="1152" y="118"/>
                  </a:cubicBezTo>
                  <a:cubicBezTo>
                    <a:pt x="782" y="33"/>
                    <a:pt x="38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1195056" y="5374546"/>
              <a:ext cx="14582" cy="20408"/>
            </a:xfrm>
            <a:custGeom>
              <a:avLst/>
              <a:gdLst/>
              <a:ahLst/>
              <a:cxnLst/>
              <a:rect l="l" t="t" r="r" b="b"/>
              <a:pathLst>
                <a:path w="423" h="592" extrusionOk="0">
                  <a:moveTo>
                    <a:pt x="130" y="1"/>
                  </a:moveTo>
                  <a:cubicBezTo>
                    <a:pt x="111" y="1"/>
                    <a:pt x="93" y="6"/>
                    <a:pt x="74" y="18"/>
                  </a:cubicBezTo>
                  <a:cubicBezTo>
                    <a:pt x="43" y="29"/>
                    <a:pt x="22" y="60"/>
                    <a:pt x="11" y="93"/>
                  </a:cubicBezTo>
                  <a:cubicBezTo>
                    <a:pt x="1" y="166"/>
                    <a:pt x="32" y="240"/>
                    <a:pt x="106" y="251"/>
                  </a:cubicBezTo>
                  <a:lnTo>
                    <a:pt x="106" y="261"/>
                  </a:lnTo>
                  <a:cubicBezTo>
                    <a:pt x="116" y="261"/>
                    <a:pt x="116" y="261"/>
                    <a:pt x="127" y="272"/>
                  </a:cubicBezTo>
                  <a:cubicBezTo>
                    <a:pt x="127" y="272"/>
                    <a:pt x="138" y="272"/>
                    <a:pt x="138" y="283"/>
                  </a:cubicBezTo>
                  <a:lnTo>
                    <a:pt x="148" y="293"/>
                  </a:lnTo>
                  <a:lnTo>
                    <a:pt x="148" y="304"/>
                  </a:lnTo>
                  <a:lnTo>
                    <a:pt x="148" y="325"/>
                  </a:lnTo>
                  <a:lnTo>
                    <a:pt x="148" y="335"/>
                  </a:lnTo>
                  <a:cubicBezTo>
                    <a:pt x="148" y="346"/>
                    <a:pt x="138" y="346"/>
                    <a:pt x="138" y="356"/>
                  </a:cubicBezTo>
                  <a:cubicBezTo>
                    <a:pt x="127" y="356"/>
                    <a:pt x="127" y="367"/>
                    <a:pt x="116" y="377"/>
                  </a:cubicBezTo>
                  <a:cubicBezTo>
                    <a:pt x="95" y="388"/>
                    <a:pt x="74" y="430"/>
                    <a:pt x="74" y="462"/>
                  </a:cubicBezTo>
                  <a:cubicBezTo>
                    <a:pt x="74" y="494"/>
                    <a:pt x="95" y="536"/>
                    <a:pt x="116" y="557"/>
                  </a:cubicBezTo>
                  <a:cubicBezTo>
                    <a:pt x="134" y="574"/>
                    <a:pt x="165" y="591"/>
                    <a:pt x="193" y="591"/>
                  </a:cubicBezTo>
                  <a:cubicBezTo>
                    <a:pt x="199" y="591"/>
                    <a:pt x="206" y="590"/>
                    <a:pt x="212" y="588"/>
                  </a:cubicBezTo>
                  <a:lnTo>
                    <a:pt x="243" y="588"/>
                  </a:lnTo>
                  <a:cubicBezTo>
                    <a:pt x="264" y="578"/>
                    <a:pt x="285" y="567"/>
                    <a:pt x="296" y="557"/>
                  </a:cubicBezTo>
                  <a:cubicBezTo>
                    <a:pt x="391" y="483"/>
                    <a:pt x="423" y="346"/>
                    <a:pt x="402" y="240"/>
                  </a:cubicBezTo>
                  <a:cubicBezTo>
                    <a:pt x="381" y="124"/>
                    <a:pt x="285" y="29"/>
                    <a:pt x="170" y="8"/>
                  </a:cubicBezTo>
                  <a:cubicBezTo>
                    <a:pt x="156" y="4"/>
                    <a:pt x="143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1228150" y="5384026"/>
              <a:ext cx="16064" cy="20408"/>
            </a:xfrm>
            <a:custGeom>
              <a:avLst/>
              <a:gdLst/>
              <a:ahLst/>
              <a:cxnLst/>
              <a:rect l="l" t="t" r="r" b="b"/>
              <a:pathLst>
                <a:path w="466" h="592" extrusionOk="0">
                  <a:moveTo>
                    <a:pt x="147" y="0"/>
                  </a:moveTo>
                  <a:cubicBezTo>
                    <a:pt x="133" y="0"/>
                    <a:pt x="120" y="3"/>
                    <a:pt x="107" y="8"/>
                  </a:cubicBezTo>
                  <a:cubicBezTo>
                    <a:pt x="75" y="8"/>
                    <a:pt x="43" y="39"/>
                    <a:pt x="33" y="60"/>
                  </a:cubicBezTo>
                  <a:cubicBezTo>
                    <a:pt x="12" y="92"/>
                    <a:pt x="1" y="123"/>
                    <a:pt x="12" y="166"/>
                  </a:cubicBezTo>
                  <a:cubicBezTo>
                    <a:pt x="22" y="187"/>
                    <a:pt x="43" y="229"/>
                    <a:pt x="75" y="240"/>
                  </a:cubicBezTo>
                  <a:cubicBezTo>
                    <a:pt x="96" y="250"/>
                    <a:pt x="117" y="261"/>
                    <a:pt x="149" y="282"/>
                  </a:cubicBezTo>
                  <a:cubicBezTo>
                    <a:pt x="149" y="292"/>
                    <a:pt x="160" y="292"/>
                    <a:pt x="170" y="303"/>
                  </a:cubicBezTo>
                  <a:cubicBezTo>
                    <a:pt x="170" y="313"/>
                    <a:pt x="181" y="313"/>
                    <a:pt x="181" y="324"/>
                  </a:cubicBezTo>
                  <a:lnTo>
                    <a:pt x="181" y="334"/>
                  </a:lnTo>
                  <a:lnTo>
                    <a:pt x="181" y="345"/>
                  </a:lnTo>
                  <a:lnTo>
                    <a:pt x="181" y="356"/>
                  </a:lnTo>
                  <a:cubicBezTo>
                    <a:pt x="139" y="377"/>
                    <a:pt x="117" y="419"/>
                    <a:pt x="117" y="472"/>
                  </a:cubicBezTo>
                  <a:cubicBezTo>
                    <a:pt x="117" y="493"/>
                    <a:pt x="117" y="514"/>
                    <a:pt x="139" y="524"/>
                  </a:cubicBezTo>
                  <a:cubicBezTo>
                    <a:pt x="160" y="568"/>
                    <a:pt x="203" y="592"/>
                    <a:pt x="248" y="592"/>
                  </a:cubicBezTo>
                  <a:cubicBezTo>
                    <a:pt x="268" y="592"/>
                    <a:pt x="288" y="587"/>
                    <a:pt x="308" y="578"/>
                  </a:cubicBezTo>
                  <a:cubicBezTo>
                    <a:pt x="423" y="514"/>
                    <a:pt x="465" y="377"/>
                    <a:pt x="434" y="261"/>
                  </a:cubicBezTo>
                  <a:cubicBezTo>
                    <a:pt x="402" y="144"/>
                    <a:pt x="308" y="60"/>
                    <a:pt x="202" y="18"/>
                  </a:cubicBezTo>
                  <a:cubicBezTo>
                    <a:pt x="183" y="5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1199779" y="5409226"/>
              <a:ext cx="15306" cy="20339"/>
            </a:xfrm>
            <a:custGeom>
              <a:avLst/>
              <a:gdLst/>
              <a:ahLst/>
              <a:cxnLst/>
              <a:rect l="l" t="t" r="r" b="b"/>
              <a:pathLst>
                <a:path w="444" h="590" extrusionOk="0">
                  <a:moveTo>
                    <a:pt x="136" y="0"/>
                  </a:moveTo>
                  <a:cubicBezTo>
                    <a:pt x="126" y="0"/>
                    <a:pt x="115" y="2"/>
                    <a:pt x="106" y="5"/>
                  </a:cubicBezTo>
                  <a:cubicBezTo>
                    <a:pt x="75" y="16"/>
                    <a:pt x="43" y="37"/>
                    <a:pt x="33" y="68"/>
                  </a:cubicBezTo>
                  <a:cubicBezTo>
                    <a:pt x="1" y="121"/>
                    <a:pt x="11" y="206"/>
                    <a:pt x="75" y="237"/>
                  </a:cubicBezTo>
                  <a:cubicBezTo>
                    <a:pt x="85" y="248"/>
                    <a:pt x="85" y="248"/>
                    <a:pt x="96" y="248"/>
                  </a:cubicBezTo>
                  <a:cubicBezTo>
                    <a:pt x="96" y="258"/>
                    <a:pt x="106" y="258"/>
                    <a:pt x="106" y="269"/>
                  </a:cubicBezTo>
                  <a:cubicBezTo>
                    <a:pt x="117" y="279"/>
                    <a:pt x="117" y="290"/>
                    <a:pt x="127" y="300"/>
                  </a:cubicBezTo>
                  <a:cubicBezTo>
                    <a:pt x="127" y="311"/>
                    <a:pt x="138" y="321"/>
                    <a:pt x="138" y="332"/>
                  </a:cubicBezTo>
                  <a:lnTo>
                    <a:pt x="138" y="364"/>
                  </a:lnTo>
                  <a:cubicBezTo>
                    <a:pt x="138" y="375"/>
                    <a:pt x="127" y="385"/>
                    <a:pt x="127" y="396"/>
                  </a:cubicBezTo>
                  <a:cubicBezTo>
                    <a:pt x="96" y="459"/>
                    <a:pt x="106" y="543"/>
                    <a:pt x="169" y="575"/>
                  </a:cubicBezTo>
                  <a:cubicBezTo>
                    <a:pt x="190" y="585"/>
                    <a:pt x="212" y="590"/>
                    <a:pt x="235" y="590"/>
                  </a:cubicBezTo>
                  <a:cubicBezTo>
                    <a:pt x="282" y="590"/>
                    <a:pt x="328" y="569"/>
                    <a:pt x="349" y="532"/>
                  </a:cubicBezTo>
                  <a:cubicBezTo>
                    <a:pt x="444" y="353"/>
                    <a:pt x="381" y="110"/>
                    <a:pt x="212" y="16"/>
                  </a:cubicBezTo>
                  <a:cubicBezTo>
                    <a:pt x="189" y="8"/>
                    <a:pt x="162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1222358" y="5409019"/>
              <a:ext cx="14237" cy="16926"/>
            </a:xfrm>
            <a:custGeom>
              <a:avLst/>
              <a:gdLst/>
              <a:ahLst/>
              <a:cxnLst/>
              <a:rect l="l" t="t" r="r" b="b"/>
              <a:pathLst>
                <a:path w="413" h="491" extrusionOk="0">
                  <a:moveTo>
                    <a:pt x="127" y="0"/>
                  </a:moveTo>
                  <a:cubicBezTo>
                    <a:pt x="95" y="0"/>
                    <a:pt x="63" y="11"/>
                    <a:pt x="32" y="43"/>
                  </a:cubicBezTo>
                  <a:cubicBezTo>
                    <a:pt x="11" y="64"/>
                    <a:pt x="0" y="95"/>
                    <a:pt x="0" y="127"/>
                  </a:cubicBezTo>
                  <a:cubicBezTo>
                    <a:pt x="0" y="169"/>
                    <a:pt x="11" y="201"/>
                    <a:pt x="32" y="222"/>
                  </a:cubicBezTo>
                  <a:cubicBezTo>
                    <a:pt x="63" y="243"/>
                    <a:pt x="95" y="264"/>
                    <a:pt x="127" y="264"/>
                  </a:cubicBezTo>
                  <a:lnTo>
                    <a:pt x="148" y="264"/>
                  </a:lnTo>
                  <a:lnTo>
                    <a:pt x="148" y="275"/>
                  </a:lnTo>
                  <a:cubicBezTo>
                    <a:pt x="159" y="275"/>
                    <a:pt x="159" y="275"/>
                    <a:pt x="159" y="285"/>
                  </a:cubicBezTo>
                  <a:cubicBezTo>
                    <a:pt x="148" y="296"/>
                    <a:pt x="148" y="306"/>
                    <a:pt x="148" y="306"/>
                  </a:cubicBezTo>
                  <a:lnTo>
                    <a:pt x="148" y="296"/>
                  </a:lnTo>
                  <a:cubicBezTo>
                    <a:pt x="138" y="327"/>
                    <a:pt x="138" y="359"/>
                    <a:pt x="138" y="391"/>
                  </a:cubicBezTo>
                  <a:cubicBezTo>
                    <a:pt x="148" y="423"/>
                    <a:pt x="169" y="454"/>
                    <a:pt x="201" y="465"/>
                  </a:cubicBezTo>
                  <a:cubicBezTo>
                    <a:pt x="224" y="480"/>
                    <a:pt x="247" y="490"/>
                    <a:pt x="275" y="490"/>
                  </a:cubicBezTo>
                  <a:cubicBezTo>
                    <a:pt x="285" y="490"/>
                    <a:pt x="295" y="489"/>
                    <a:pt x="307" y="486"/>
                  </a:cubicBezTo>
                  <a:cubicBezTo>
                    <a:pt x="338" y="475"/>
                    <a:pt x="359" y="454"/>
                    <a:pt x="380" y="423"/>
                  </a:cubicBezTo>
                  <a:cubicBezTo>
                    <a:pt x="391" y="402"/>
                    <a:pt x="401" y="381"/>
                    <a:pt x="412" y="348"/>
                  </a:cubicBezTo>
                  <a:lnTo>
                    <a:pt x="412" y="275"/>
                  </a:lnTo>
                  <a:cubicBezTo>
                    <a:pt x="412" y="233"/>
                    <a:pt x="401" y="180"/>
                    <a:pt x="370" y="137"/>
                  </a:cubicBezTo>
                  <a:cubicBezTo>
                    <a:pt x="349" y="95"/>
                    <a:pt x="307" y="53"/>
                    <a:pt x="264" y="32"/>
                  </a:cubicBezTo>
                  <a:cubicBezTo>
                    <a:pt x="243" y="22"/>
                    <a:pt x="222" y="11"/>
                    <a:pt x="201" y="11"/>
                  </a:cubicBezTo>
                  <a:cubicBezTo>
                    <a:pt x="180" y="0"/>
                    <a:pt x="148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1253625" y="5123206"/>
              <a:ext cx="171087" cy="73978"/>
            </a:xfrm>
            <a:custGeom>
              <a:avLst/>
              <a:gdLst/>
              <a:ahLst/>
              <a:cxnLst/>
              <a:rect l="l" t="t" r="r" b="b"/>
              <a:pathLst>
                <a:path w="4963" h="2146" extrusionOk="0">
                  <a:moveTo>
                    <a:pt x="1771" y="1"/>
                  </a:moveTo>
                  <a:cubicBezTo>
                    <a:pt x="1089" y="1"/>
                    <a:pt x="341" y="221"/>
                    <a:pt x="75" y="912"/>
                  </a:cubicBezTo>
                  <a:cubicBezTo>
                    <a:pt x="64" y="933"/>
                    <a:pt x="64" y="954"/>
                    <a:pt x="75" y="975"/>
                  </a:cubicBezTo>
                  <a:cubicBezTo>
                    <a:pt x="1" y="1218"/>
                    <a:pt x="43" y="1472"/>
                    <a:pt x="265" y="1641"/>
                  </a:cubicBezTo>
                  <a:cubicBezTo>
                    <a:pt x="540" y="1852"/>
                    <a:pt x="888" y="1968"/>
                    <a:pt x="1225" y="2042"/>
                  </a:cubicBezTo>
                  <a:cubicBezTo>
                    <a:pt x="1533" y="2109"/>
                    <a:pt x="1852" y="2146"/>
                    <a:pt x="2170" y="2146"/>
                  </a:cubicBezTo>
                  <a:cubicBezTo>
                    <a:pt x="2550" y="2146"/>
                    <a:pt x="2928" y="2093"/>
                    <a:pt x="3284" y="1979"/>
                  </a:cubicBezTo>
                  <a:cubicBezTo>
                    <a:pt x="3464" y="1915"/>
                    <a:pt x="3686" y="1841"/>
                    <a:pt x="3865" y="1714"/>
                  </a:cubicBezTo>
                  <a:cubicBezTo>
                    <a:pt x="3960" y="1820"/>
                    <a:pt x="4076" y="1925"/>
                    <a:pt x="4202" y="2010"/>
                  </a:cubicBezTo>
                  <a:cubicBezTo>
                    <a:pt x="4294" y="2066"/>
                    <a:pt x="4395" y="2090"/>
                    <a:pt x="4502" y="2090"/>
                  </a:cubicBezTo>
                  <a:cubicBezTo>
                    <a:pt x="4556" y="2090"/>
                    <a:pt x="4611" y="2084"/>
                    <a:pt x="4667" y="2073"/>
                  </a:cubicBezTo>
                  <a:cubicBezTo>
                    <a:pt x="4730" y="2063"/>
                    <a:pt x="4794" y="2031"/>
                    <a:pt x="4836" y="1989"/>
                  </a:cubicBezTo>
                  <a:cubicBezTo>
                    <a:pt x="4899" y="1925"/>
                    <a:pt x="4910" y="1852"/>
                    <a:pt x="4899" y="1767"/>
                  </a:cubicBezTo>
                  <a:cubicBezTo>
                    <a:pt x="4878" y="1630"/>
                    <a:pt x="4794" y="1493"/>
                    <a:pt x="4699" y="1397"/>
                  </a:cubicBezTo>
                  <a:cubicBezTo>
                    <a:pt x="4615" y="1324"/>
                    <a:pt x="4519" y="1271"/>
                    <a:pt x="4425" y="1218"/>
                  </a:cubicBezTo>
                  <a:cubicBezTo>
                    <a:pt x="4488" y="1186"/>
                    <a:pt x="4551" y="1155"/>
                    <a:pt x="4615" y="1113"/>
                  </a:cubicBezTo>
                  <a:cubicBezTo>
                    <a:pt x="4741" y="1017"/>
                    <a:pt x="4878" y="891"/>
                    <a:pt x="4920" y="733"/>
                  </a:cubicBezTo>
                  <a:cubicBezTo>
                    <a:pt x="4963" y="564"/>
                    <a:pt x="4878" y="384"/>
                    <a:pt x="4709" y="332"/>
                  </a:cubicBezTo>
                  <a:cubicBezTo>
                    <a:pt x="4672" y="321"/>
                    <a:pt x="4634" y="316"/>
                    <a:pt x="4595" y="316"/>
                  </a:cubicBezTo>
                  <a:cubicBezTo>
                    <a:pt x="4479" y="316"/>
                    <a:pt x="4358" y="358"/>
                    <a:pt x="4256" y="405"/>
                  </a:cubicBezTo>
                  <a:cubicBezTo>
                    <a:pt x="4118" y="479"/>
                    <a:pt x="4002" y="606"/>
                    <a:pt x="3928" y="743"/>
                  </a:cubicBezTo>
                  <a:cubicBezTo>
                    <a:pt x="3907" y="722"/>
                    <a:pt x="3886" y="701"/>
                    <a:pt x="3855" y="680"/>
                  </a:cubicBezTo>
                  <a:cubicBezTo>
                    <a:pt x="3611" y="468"/>
                    <a:pt x="3316" y="332"/>
                    <a:pt x="3020" y="215"/>
                  </a:cubicBezTo>
                  <a:cubicBezTo>
                    <a:pt x="2672" y="67"/>
                    <a:pt x="2292" y="25"/>
                    <a:pt x="1912" y="4"/>
                  </a:cubicBezTo>
                  <a:cubicBezTo>
                    <a:pt x="1866" y="2"/>
                    <a:pt x="1819" y="1"/>
                    <a:pt x="1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2454239" y="5022408"/>
              <a:ext cx="142302" cy="61327"/>
            </a:xfrm>
            <a:custGeom>
              <a:avLst/>
              <a:gdLst/>
              <a:ahLst/>
              <a:cxnLst/>
              <a:rect l="l" t="t" r="r" b="b"/>
              <a:pathLst>
                <a:path w="4128" h="1779" extrusionOk="0">
                  <a:moveTo>
                    <a:pt x="1457" y="0"/>
                  </a:moveTo>
                  <a:cubicBezTo>
                    <a:pt x="899" y="0"/>
                    <a:pt x="287" y="188"/>
                    <a:pt x="63" y="753"/>
                  </a:cubicBezTo>
                  <a:cubicBezTo>
                    <a:pt x="52" y="774"/>
                    <a:pt x="52" y="785"/>
                    <a:pt x="63" y="807"/>
                  </a:cubicBezTo>
                  <a:cubicBezTo>
                    <a:pt x="0" y="1007"/>
                    <a:pt x="42" y="1218"/>
                    <a:pt x="232" y="1366"/>
                  </a:cubicBezTo>
                  <a:cubicBezTo>
                    <a:pt x="454" y="1534"/>
                    <a:pt x="749" y="1630"/>
                    <a:pt x="1024" y="1693"/>
                  </a:cubicBezTo>
                  <a:cubicBezTo>
                    <a:pt x="1283" y="1747"/>
                    <a:pt x="1552" y="1778"/>
                    <a:pt x="1820" y="1778"/>
                  </a:cubicBezTo>
                  <a:cubicBezTo>
                    <a:pt x="2130" y="1778"/>
                    <a:pt x="2439" y="1736"/>
                    <a:pt x="2734" y="1640"/>
                  </a:cubicBezTo>
                  <a:cubicBezTo>
                    <a:pt x="2893" y="1588"/>
                    <a:pt x="3072" y="1524"/>
                    <a:pt x="3219" y="1429"/>
                  </a:cubicBezTo>
                  <a:cubicBezTo>
                    <a:pt x="3304" y="1513"/>
                    <a:pt x="3399" y="1598"/>
                    <a:pt x="3494" y="1661"/>
                  </a:cubicBezTo>
                  <a:cubicBezTo>
                    <a:pt x="3578" y="1717"/>
                    <a:pt x="3663" y="1736"/>
                    <a:pt x="3750" y="1736"/>
                  </a:cubicBezTo>
                  <a:cubicBezTo>
                    <a:pt x="3794" y="1736"/>
                    <a:pt x="3839" y="1732"/>
                    <a:pt x="3885" y="1725"/>
                  </a:cubicBezTo>
                  <a:cubicBezTo>
                    <a:pt x="3937" y="1714"/>
                    <a:pt x="3990" y="1693"/>
                    <a:pt x="4033" y="1651"/>
                  </a:cubicBezTo>
                  <a:cubicBezTo>
                    <a:pt x="4085" y="1598"/>
                    <a:pt x="4096" y="1534"/>
                    <a:pt x="4085" y="1461"/>
                  </a:cubicBezTo>
                  <a:cubicBezTo>
                    <a:pt x="4064" y="1344"/>
                    <a:pt x="3990" y="1239"/>
                    <a:pt x="3906" y="1154"/>
                  </a:cubicBezTo>
                  <a:cubicBezTo>
                    <a:pt x="3843" y="1091"/>
                    <a:pt x="3768" y="1049"/>
                    <a:pt x="3684" y="1007"/>
                  </a:cubicBezTo>
                  <a:cubicBezTo>
                    <a:pt x="3737" y="986"/>
                    <a:pt x="3789" y="954"/>
                    <a:pt x="3843" y="922"/>
                  </a:cubicBezTo>
                  <a:cubicBezTo>
                    <a:pt x="3948" y="838"/>
                    <a:pt x="4064" y="743"/>
                    <a:pt x="4096" y="605"/>
                  </a:cubicBezTo>
                  <a:cubicBezTo>
                    <a:pt x="4127" y="469"/>
                    <a:pt x="4064" y="321"/>
                    <a:pt x="3916" y="279"/>
                  </a:cubicBezTo>
                  <a:cubicBezTo>
                    <a:pt x="3883" y="267"/>
                    <a:pt x="3847" y="261"/>
                    <a:pt x="3811" y="261"/>
                  </a:cubicBezTo>
                  <a:cubicBezTo>
                    <a:pt x="3719" y="261"/>
                    <a:pt x="3622" y="294"/>
                    <a:pt x="3547" y="331"/>
                  </a:cubicBezTo>
                  <a:cubicBezTo>
                    <a:pt x="3431" y="394"/>
                    <a:pt x="3336" y="500"/>
                    <a:pt x="3273" y="616"/>
                  </a:cubicBezTo>
                  <a:cubicBezTo>
                    <a:pt x="3251" y="595"/>
                    <a:pt x="3230" y="584"/>
                    <a:pt x="3219" y="563"/>
                  </a:cubicBezTo>
                  <a:cubicBezTo>
                    <a:pt x="3008" y="384"/>
                    <a:pt x="2766" y="268"/>
                    <a:pt x="2523" y="173"/>
                  </a:cubicBezTo>
                  <a:cubicBezTo>
                    <a:pt x="2227" y="57"/>
                    <a:pt x="1910" y="14"/>
                    <a:pt x="1594" y="4"/>
                  </a:cubicBezTo>
                  <a:cubicBezTo>
                    <a:pt x="1549" y="2"/>
                    <a:pt x="1503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2323553" y="5050158"/>
              <a:ext cx="50640" cy="52226"/>
            </a:xfrm>
            <a:custGeom>
              <a:avLst/>
              <a:gdLst/>
              <a:ahLst/>
              <a:cxnLst/>
              <a:rect l="l" t="t" r="r" b="b"/>
              <a:pathLst>
                <a:path w="1469" h="1515" extrusionOk="0">
                  <a:moveTo>
                    <a:pt x="909" y="593"/>
                  </a:moveTo>
                  <a:lnTo>
                    <a:pt x="909" y="593"/>
                  </a:lnTo>
                  <a:cubicBezTo>
                    <a:pt x="909" y="603"/>
                    <a:pt x="920" y="603"/>
                    <a:pt x="920" y="603"/>
                  </a:cubicBezTo>
                  <a:lnTo>
                    <a:pt x="920" y="614"/>
                  </a:lnTo>
                  <a:lnTo>
                    <a:pt x="920" y="624"/>
                  </a:lnTo>
                  <a:cubicBezTo>
                    <a:pt x="909" y="624"/>
                    <a:pt x="909" y="614"/>
                    <a:pt x="909" y="593"/>
                  </a:cubicBezTo>
                  <a:close/>
                  <a:moveTo>
                    <a:pt x="911" y="0"/>
                  </a:moveTo>
                  <a:cubicBezTo>
                    <a:pt x="900" y="0"/>
                    <a:pt x="888" y="1"/>
                    <a:pt x="877" y="2"/>
                  </a:cubicBezTo>
                  <a:cubicBezTo>
                    <a:pt x="866" y="2"/>
                    <a:pt x="856" y="12"/>
                    <a:pt x="845" y="12"/>
                  </a:cubicBezTo>
                  <a:lnTo>
                    <a:pt x="772" y="12"/>
                  </a:lnTo>
                  <a:cubicBezTo>
                    <a:pt x="518" y="54"/>
                    <a:pt x="286" y="213"/>
                    <a:pt x="149" y="424"/>
                  </a:cubicBezTo>
                  <a:cubicBezTo>
                    <a:pt x="1" y="645"/>
                    <a:pt x="1" y="930"/>
                    <a:pt x="127" y="1163"/>
                  </a:cubicBezTo>
                  <a:cubicBezTo>
                    <a:pt x="191" y="1268"/>
                    <a:pt x="286" y="1374"/>
                    <a:pt x="392" y="1437"/>
                  </a:cubicBezTo>
                  <a:cubicBezTo>
                    <a:pt x="488" y="1489"/>
                    <a:pt x="589" y="1515"/>
                    <a:pt x="692" y="1515"/>
                  </a:cubicBezTo>
                  <a:cubicBezTo>
                    <a:pt x="736" y="1515"/>
                    <a:pt x="780" y="1510"/>
                    <a:pt x="824" y="1501"/>
                  </a:cubicBezTo>
                  <a:cubicBezTo>
                    <a:pt x="1120" y="1447"/>
                    <a:pt x="1331" y="1173"/>
                    <a:pt x="1405" y="898"/>
                  </a:cubicBezTo>
                  <a:cubicBezTo>
                    <a:pt x="1469" y="645"/>
                    <a:pt x="1447" y="360"/>
                    <a:pt x="1268" y="159"/>
                  </a:cubicBezTo>
                  <a:cubicBezTo>
                    <a:pt x="1180" y="62"/>
                    <a:pt x="1047" y="0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2355958" y="4956393"/>
              <a:ext cx="37506" cy="39057"/>
            </a:xfrm>
            <a:custGeom>
              <a:avLst/>
              <a:gdLst/>
              <a:ahLst/>
              <a:cxnLst/>
              <a:rect l="l" t="t" r="r" b="b"/>
              <a:pathLst>
                <a:path w="1088" h="1133" extrusionOk="0">
                  <a:moveTo>
                    <a:pt x="644" y="0"/>
                  </a:moveTo>
                  <a:cubicBezTo>
                    <a:pt x="621" y="0"/>
                    <a:pt x="597" y="3"/>
                    <a:pt x="571" y="8"/>
                  </a:cubicBezTo>
                  <a:cubicBezTo>
                    <a:pt x="560" y="8"/>
                    <a:pt x="550" y="8"/>
                    <a:pt x="539" y="19"/>
                  </a:cubicBezTo>
                  <a:cubicBezTo>
                    <a:pt x="507" y="19"/>
                    <a:pt x="486" y="29"/>
                    <a:pt x="465" y="40"/>
                  </a:cubicBezTo>
                  <a:cubicBezTo>
                    <a:pt x="317" y="103"/>
                    <a:pt x="180" y="198"/>
                    <a:pt x="95" y="346"/>
                  </a:cubicBezTo>
                  <a:cubicBezTo>
                    <a:pt x="1" y="505"/>
                    <a:pt x="1" y="716"/>
                    <a:pt x="85" y="885"/>
                  </a:cubicBezTo>
                  <a:cubicBezTo>
                    <a:pt x="168" y="1033"/>
                    <a:pt x="318" y="1133"/>
                    <a:pt x="482" y="1133"/>
                  </a:cubicBezTo>
                  <a:cubicBezTo>
                    <a:pt x="504" y="1133"/>
                    <a:pt x="527" y="1131"/>
                    <a:pt x="550" y="1127"/>
                  </a:cubicBezTo>
                  <a:cubicBezTo>
                    <a:pt x="729" y="1106"/>
                    <a:pt x="876" y="969"/>
                    <a:pt x="951" y="810"/>
                  </a:cubicBezTo>
                  <a:cubicBezTo>
                    <a:pt x="1035" y="620"/>
                    <a:pt x="1088" y="388"/>
                    <a:pt x="972" y="198"/>
                  </a:cubicBezTo>
                  <a:cubicBezTo>
                    <a:pt x="919" y="103"/>
                    <a:pt x="824" y="29"/>
                    <a:pt x="719" y="8"/>
                  </a:cubicBezTo>
                  <a:cubicBezTo>
                    <a:pt x="692" y="3"/>
                    <a:pt x="668" y="0"/>
                    <a:pt x="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1374452" y="5423325"/>
              <a:ext cx="36093" cy="39437"/>
            </a:xfrm>
            <a:custGeom>
              <a:avLst/>
              <a:gdLst/>
              <a:ahLst/>
              <a:cxnLst/>
              <a:rect l="l" t="t" r="r" b="b"/>
              <a:pathLst>
                <a:path w="1047" h="1144" extrusionOk="0">
                  <a:moveTo>
                    <a:pt x="458" y="1"/>
                  </a:moveTo>
                  <a:cubicBezTo>
                    <a:pt x="423" y="1"/>
                    <a:pt x="389" y="9"/>
                    <a:pt x="360" y="29"/>
                  </a:cubicBezTo>
                  <a:cubicBezTo>
                    <a:pt x="223" y="134"/>
                    <a:pt x="96" y="261"/>
                    <a:pt x="54" y="440"/>
                  </a:cubicBezTo>
                  <a:cubicBezTo>
                    <a:pt x="1" y="599"/>
                    <a:pt x="33" y="789"/>
                    <a:pt x="127" y="926"/>
                  </a:cubicBezTo>
                  <a:cubicBezTo>
                    <a:pt x="191" y="1021"/>
                    <a:pt x="265" y="1074"/>
                    <a:pt x="371" y="1116"/>
                  </a:cubicBezTo>
                  <a:cubicBezTo>
                    <a:pt x="424" y="1136"/>
                    <a:pt x="481" y="1143"/>
                    <a:pt x="538" y="1143"/>
                  </a:cubicBezTo>
                  <a:cubicBezTo>
                    <a:pt x="570" y="1143"/>
                    <a:pt x="603" y="1141"/>
                    <a:pt x="634" y="1137"/>
                  </a:cubicBezTo>
                  <a:cubicBezTo>
                    <a:pt x="824" y="1106"/>
                    <a:pt x="962" y="947"/>
                    <a:pt x="1004" y="768"/>
                  </a:cubicBezTo>
                  <a:cubicBezTo>
                    <a:pt x="1046" y="599"/>
                    <a:pt x="1035" y="377"/>
                    <a:pt x="920" y="229"/>
                  </a:cubicBezTo>
                  <a:cubicBezTo>
                    <a:pt x="856" y="145"/>
                    <a:pt x="772" y="81"/>
                    <a:pt x="666" y="50"/>
                  </a:cubicBezTo>
                  <a:cubicBezTo>
                    <a:pt x="634" y="39"/>
                    <a:pt x="603" y="29"/>
                    <a:pt x="571" y="29"/>
                  </a:cubicBezTo>
                  <a:cubicBezTo>
                    <a:pt x="537" y="12"/>
                    <a:pt x="497" y="1"/>
                    <a:pt x="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1407201" y="5291777"/>
              <a:ext cx="62637" cy="60878"/>
            </a:xfrm>
            <a:custGeom>
              <a:avLst/>
              <a:gdLst/>
              <a:ahLst/>
              <a:cxnLst/>
              <a:rect l="l" t="t" r="r" b="b"/>
              <a:pathLst>
                <a:path w="1817" h="1766" extrusionOk="0">
                  <a:moveTo>
                    <a:pt x="835" y="920"/>
                  </a:moveTo>
                  <a:cubicBezTo>
                    <a:pt x="832" y="924"/>
                    <a:pt x="829" y="925"/>
                    <a:pt x="828" y="925"/>
                  </a:cubicBezTo>
                  <a:cubicBezTo>
                    <a:pt x="825" y="925"/>
                    <a:pt x="828" y="920"/>
                    <a:pt x="835" y="920"/>
                  </a:cubicBezTo>
                  <a:close/>
                  <a:moveTo>
                    <a:pt x="849" y="0"/>
                  </a:moveTo>
                  <a:cubicBezTo>
                    <a:pt x="786" y="0"/>
                    <a:pt x="725" y="8"/>
                    <a:pt x="666" y="23"/>
                  </a:cubicBezTo>
                  <a:cubicBezTo>
                    <a:pt x="465" y="76"/>
                    <a:pt x="329" y="213"/>
                    <a:pt x="233" y="382"/>
                  </a:cubicBezTo>
                  <a:cubicBezTo>
                    <a:pt x="75" y="572"/>
                    <a:pt x="1" y="815"/>
                    <a:pt x="33" y="1079"/>
                  </a:cubicBezTo>
                  <a:cubicBezTo>
                    <a:pt x="96" y="1469"/>
                    <a:pt x="465" y="1733"/>
                    <a:pt x="845" y="1765"/>
                  </a:cubicBezTo>
                  <a:cubicBezTo>
                    <a:pt x="859" y="1765"/>
                    <a:pt x="872" y="1766"/>
                    <a:pt x="885" y="1766"/>
                  </a:cubicBezTo>
                  <a:cubicBezTo>
                    <a:pt x="1260" y="1766"/>
                    <a:pt x="1599" y="1478"/>
                    <a:pt x="1701" y="1121"/>
                  </a:cubicBezTo>
                  <a:cubicBezTo>
                    <a:pt x="1817" y="730"/>
                    <a:pt x="1616" y="319"/>
                    <a:pt x="1279" y="118"/>
                  </a:cubicBezTo>
                  <a:cubicBezTo>
                    <a:pt x="1151" y="43"/>
                    <a:pt x="998" y="0"/>
                    <a:pt x="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4" name="Google Shape;794;p37"/>
          <p:cNvSpPr/>
          <p:nvPr/>
        </p:nvSpPr>
        <p:spPr>
          <a:xfrm flipH="1">
            <a:off x="7523879" y="506425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7"/>
          <p:cNvSpPr/>
          <p:nvPr/>
        </p:nvSpPr>
        <p:spPr>
          <a:xfrm rot="-1704910" flipH="1">
            <a:off x="7061748" y="758349"/>
            <a:ext cx="309149" cy="28326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7"/>
          <p:cNvSpPr/>
          <p:nvPr/>
        </p:nvSpPr>
        <p:spPr>
          <a:xfrm>
            <a:off x="471654" y="401120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7" name="Google Shape;797;p37"/>
          <p:cNvGrpSpPr/>
          <p:nvPr/>
        </p:nvGrpSpPr>
        <p:grpSpPr>
          <a:xfrm flipH="1">
            <a:off x="845877" y="1106660"/>
            <a:ext cx="345896" cy="281243"/>
            <a:chOff x="1335182" y="565745"/>
            <a:chExt cx="301356" cy="245028"/>
          </a:xfrm>
        </p:grpSpPr>
        <p:sp>
          <p:nvSpPr>
            <p:cNvPr id="798" name="Google Shape;798;p37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37"/>
          <p:cNvGrpSpPr/>
          <p:nvPr/>
        </p:nvGrpSpPr>
        <p:grpSpPr>
          <a:xfrm flipH="1">
            <a:off x="5710445" y="812622"/>
            <a:ext cx="363740" cy="407648"/>
            <a:chOff x="1456981" y="1635118"/>
            <a:chExt cx="316902" cy="355156"/>
          </a:xfrm>
        </p:grpSpPr>
        <p:sp>
          <p:nvSpPr>
            <p:cNvPr id="803" name="Google Shape;803;p37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7"/>
          <p:cNvGrpSpPr/>
          <p:nvPr/>
        </p:nvGrpSpPr>
        <p:grpSpPr>
          <a:xfrm rot="5400000">
            <a:off x="7666490" y="1385486"/>
            <a:ext cx="386747" cy="284557"/>
            <a:chOff x="2111141" y="1308011"/>
            <a:chExt cx="384900" cy="283198"/>
          </a:xfrm>
        </p:grpSpPr>
        <p:sp>
          <p:nvSpPr>
            <p:cNvPr id="811" name="Google Shape;811;p37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37"/>
          <p:cNvGrpSpPr/>
          <p:nvPr/>
        </p:nvGrpSpPr>
        <p:grpSpPr>
          <a:xfrm rot="-10564785" flipH="1">
            <a:off x="761527" y="552018"/>
            <a:ext cx="363739" cy="347101"/>
            <a:chOff x="740552" y="1212121"/>
            <a:chExt cx="371165" cy="354187"/>
          </a:xfrm>
        </p:grpSpPr>
        <p:sp>
          <p:nvSpPr>
            <p:cNvPr id="816" name="Google Shape;816;p37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37"/>
          <p:cNvGrpSpPr/>
          <p:nvPr/>
        </p:nvGrpSpPr>
        <p:grpSpPr>
          <a:xfrm>
            <a:off x="1321750" y="4252389"/>
            <a:ext cx="363740" cy="407648"/>
            <a:chOff x="1456981" y="1635118"/>
            <a:chExt cx="316902" cy="355156"/>
          </a:xfrm>
        </p:grpSpPr>
        <p:sp>
          <p:nvSpPr>
            <p:cNvPr id="821" name="Google Shape;821;p37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37"/>
          <p:cNvGrpSpPr/>
          <p:nvPr/>
        </p:nvGrpSpPr>
        <p:grpSpPr>
          <a:xfrm rot="-664168" flipH="1">
            <a:off x="1372345" y="764911"/>
            <a:ext cx="440123" cy="569730"/>
            <a:chOff x="3956454" y="1095025"/>
            <a:chExt cx="440121" cy="569727"/>
          </a:xfrm>
        </p:grpSpPr>
        <p:sp>
          <p:nvSpPr>
            <p:cNvPr id="829" name="Google Shape;829;p37"/>
            <p:cNvSpPr/>
            <p:nvPr/>
          </p:nvSpPr>
          <p:spPr>
            <a:xfrm>
              <a:off x="3956454" y="1095025"/>
              <a:ext cx="440121" cy="569727"/>
            </a:xfrm>
            <a:custGeom>
              <a:avLst/>
              <a:gdLst/>
              <a:ahLst/>
              <a:cxnLst/>
              <a:rect l="l" t="t" r="r" b="b"/>
              <a:pathLst>
                <a:path w="9274" h="12005" extrusionOk="0">
                  <a:moveTo>
                    <a:pt x="4590" y="0"/>
                  </a:moveTo>
                  <a:cubicBezTo>
                    <a:pt x="3387" y="0"/>
                    <a:pt x="2269" y="475"/>
                    <a:pt x="1425" y="1319"/>
                  </a:cubicBezTo>
                  <a:cubicBezTo>
                    <a:pt x="1330" y="1414"/>
                    <a:pt x="1256" y="1519"/>
                    <a:pt x="1214" y="1646"/>
                  </a:cubicBezTo>
                  <a:cubicBezTo>
                    <a:pt x="1098" y="1709"/>
                    <a:pt x="1003" y="1804"/>
                    <a:pt x="929" y="1910"/>
                  </a:cubicBezTo>
                  <a:cubicBezTo>
                    <a:pt x="275" y="2838"/>
                    <a:pt x="1" y="3966"/>
                    <a:pt x="159" y="5095"/>
                  </a:cubicBezTo>
                  <a:cubicBezTo>
                    <a:pt x="296" y="6087"/>
                    <a:pt x="781" y="7015"/>
                    <a:pt x="1510" y="7712"/>
                  </a:cubicBezTo>
                  <a:cubicBezTo>
                    <a:pt x="1320" y="7975"/>
                    <a:pt x="1214" y="8291"/>
                    <a:pt x="1214" y="8619"/>
                  </a:cubicBezTo>
                  <a:cubicBezTo>
                    <a:pt x="1214" y="9020"/>
                    <a:pt x="1362" y="9388"/>
                    <a:pt x="1625" y="9674"/>
                  </a:cubicBezTo>
                  <a:cubicBezTo>
                    <a:pt x="1594" y="9958"/>
                    <a:pt x="1646" y="10243"/>
                    <a:pt x="1773" y="10507"/>
                  </a:cubicBezTo>
                  <a:cubicBezTo>
                    <a:pt x="2005" y="11013"/>
                    <a:pt x="2501" y="11350"/>
                    <a:pt x="3050" y="11382"/>
                  </a:cubicBezTo>
                  <a:cubicBezTo>
                    <a:pt x="3345" y="11772"/>
                    <a:pt x="3798" y="12004"/>
                    <a:pt x="4283" y="12004"/>
                  </a:cubicBezTo>
                  <a:lnTo>
                    <a:pt x="4895" y="12004"/>
                  </a:lnTo>
                  <a:cubicBezTo>
                    <a:pt x="5381" y="12004"/>
                    <a:pt x="5835" y="11772"/>
                    <a:pt x="6119" y="11382"/>
                  </a:cubicBezTo>
                  <a:cubicBezTo>
                    <a:pt x="6678" y="11350"/>
                    <a:pt x="7164" y="11013"/>
                    <a:pt x="7406" y="10507"/>
                  </a:cubicBezTo>
                  <a:cubicBezTo>
                    <a:pt x="7532" y="10243"/>
                    <a:pt x="7575" y="9958"/>
                    <a:pt x="7543" y="9674"/>
                  </a:cubicBezTo>
                  <a:cubicBezTo>
                    <a:pt x="7818" y="9388"/>
                    <a:pt x="7965" y="9020"/>
                    <a:pt x="7965" y="8619"/>
                  </a:cubicBezTo>
                  <a:cubicBezTo>
                    <a:pt x="7965" y="8291"/>
                    <a:pt x="7860" y="7975"/>
                    <a:pt x="7659" y="7712"/>
                  </a:cubicBezTo>
                  <a:cubicBezTo>
                    <a:pt x="7818" y="7564"/>
                    <a:pt x="7954" y="7405"/>
                    <a:pt x="8092" y="7236"/>
                  </a:cubicBezTo>
                  <a:cubicBezTo>
                    <a:pt x="8176" y="7142"/>
                    <a:pt x="8229" y="7015"/>
                    <a:pt x="8261" y="6889"/>
                  </a:cubicBezTo>
                  <a:cubicBezTo>
                    <a:pt x="8366" y="6814"/>
                    <a:pt x="8451" y="6709"/>
                    <a:pt x="8514" y="6593"/>
                  </a:cubicBezTo>
                  <a:cubicBezTo>
                    <a:pt x="9273" y="5190"/>
                    <a:pt x="9231" y="3544"/>
                    <a:pt x="8419" y="2173"/>
                  </a:cubicBezTo>
                  <a:cubicBezTo>
                    <a:pt x="7607" y="813"/>
                    <a:pt x="6172" y="0"/>
                    <a:pt x="4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4130670" y="1562575"/>
              <a:ext cx="87179" cy="58135"/>
            </a:xfrm>
            <a:custGeom>
              <a:avLst/>
              <a:gdLst/>
              <a:ahLst/>
              <a:cxnLst/>
              <a:rect l="l" t="t" r="r" b="b"/>
              <a:pathLst>
                <a:path w="1837" h="1225" extrusionOk="0">
                  <a:moveTo>
                    <a:pt x="919" y="1"/>
                  </a:moveTo>
                  <a:lnTo>
                    <a:pt x="1" y="612"/>
                  </a:lnTo>
                  <a:cubicBezTo>
                    <a:pt x="1" y="950"/>
                    <a:pt x="275" y="1224"/>
                    <a:pt x="612" y="1224"/>
                  </a:cubicBezTo>
                  <a:lnTo>
                    <a:pt x="1224" y="1224"/>
                  </a:lnTo>
                  <a:cubicBezTo>
                    <a:pt x="1562" y="1224"/>
                    <a:pt x="1836" y="950"/>
                    <a:pt x="1836" y="612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4060575" y="1142055"/>
              <a:ext cx="281423" cy="363002"/>
            </a:xfrm>
            <a:custGeom>
              <a:avLst/>
              <a:gdLst/>
              <a:ahLst/>
              <a:cxnLst/>
              <a:rect l="l" t="t" r="r" b="b"/>
              <a:pathLst>
                <a:path w="5930" h="7649" extrusionOk="0">
                  <a:moveTo>
                    <a:pt x="3071" y="1"/>
                  </a:moveTo>
                  <a:lnTo>
                    <a:pt x="1" y="2438"/>
                  </a:lnTo>
                  <a:lnTo>
                    <a:pt x="2143" y="7649"/>
                  </a:lnTo>
                  <a:lnTo>
                    <a:pt x="4231" y="7016"/>
                  </a:lnTo>
                  <a:lnTo>
                    <a:pt x="4231" y="6953"/>
                  </a:lnTo>
                  <a:lnTo>
                    <a:pt x="4231" y="5623"/>
                  </a:lnTo>
                  <a:lnTo>
                    <a:pt x="5929" y="3239"/>
                  </a:lnTo>
                  <a:cubicBezTo>
                    <a:pt x="5908" y="3028"/>
                    <a:pt x="5877" y="2828"/>
                    <a:pt x="5835" y="2628"/>
                  </a:cubicBezTo>
                  <a:lnTo>
                    <a:pt x="3788" y="223"/>
                  </a:lnTo>
                  <a:cubicBezTo>
                    <a:pt x="3566" y="127"/>
                    <a:pt x="3324" y="54"/>
                    <a:pt x="3071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005525" y="1286753"/>
              <a:ext cx="168759" cy="188264"/>
            </a:xfrm>
            <a:custGeom>
              <a:avLst/>
              <a:gdLst/>
              <a:ahLst/>
              <a:cxnLst/>
              <a:rect l="l" t="t" r="r" b="b"/>
              <a:pathLst>
                <a:path w="3556" h="3967" extrusionOk="0">
                  <a:moveTo>
                    <a:pt x="2142" y="1"/>
                  </a:moveTo>
                  <a:lnTo>
                    <a:pt x="11" y="348"/>
                  </a:lnTo>
                  <a:cubicBezTo>
                    <a:pt x="0" y="960"/>
                    <a:pt x="138" y="1551"/>
                    <a:pt x="422" y="2078"/>
                  </a:cubicBezTo>
                  <a:lnTo>
                    <a:pt x="1657" y="2078"/>
                  </a:lnTo>
                  <a:lnTo>
                    <a:pt x="1657" y="3618"/>
                  </a:lnTo>
                  <a:cubicBezTo>
                    <a:pt x="1688" y="3724"/>
                    <a:pt x="1720" y="3840"/>
                    <a:pt x="1720" y="3967"/>
                  </a:cubicBezTo>
                  <a:lnTo>
                    <a:pt x="3556" y="3967"/>
                  </a:lnTo>
                  <a:cubicBezTo>
                    <a:pt x="3556" y="3672"/>
                    <a:pt x="3439" y="3376"/>
                    <a:pt x="3228" y="3154"/>
                  </a:cubicBezTo>
                  <a:cubicBezTo>
                    <a:pt x="2543" y="2448"/>
                    <a:pt x="2121" y="1488"/>
                    <a:pt x="2121" y="433"/>
                  </a:cubicBezTo>
                  <a:cubicBezTo>
                    <a:pt x="2121" y="285"/>
                    <a:pt x="2131" y="148"/>
                    <a:pt x="214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240344" y="1152591"/>
              <a:ext cx="97146" cy="114183"/>
            </a:xfrm>
            <a:custGeom>
              <a:avLst/>
              <a:gdLst/>
              <a:ahLst/>
              <a:cxnLst/>
              <a:rect l="l" t="t" r="r" b="b"/>
              <a:pathLst>
                <a:path w="2047" h="2406" extrusionOk="0">
                  <a:moveTo>
                    <a:pt x="0" y="1"/>
                  </a:moveTo>
                  <a:lnTo>
                    <a:pt x="0" y="380"/>
                  </a:lnTo>
                  <a:cubicBezTo>
                    <a:pt x="10" y="622"/>
                    <a:pt x="64" y="749"/>
                    <a:pt x="179" y="844"/>
                  </a:cubicBezTo>
                  <a:lnTo>
                    <a:pt x="411" y="1044"/>
                  </a:lnTo>
                  <a:cubicBezTo>
                    <a:pt x="654" y="1245"/>
                    <a:pt x="633" y="1625"/>
                    <a:pt x="359" y="1773"/>
                  </a:cubicBezTo>
                  <a:cubicBezTo>
                    <a:pt x="31" y="1941"/>
                    <a:pt x="158" y="2406"/>
                    <a:pt x="507" y="2406"/>
                  </a:cubicBezTo>
                  <a:lnTo>
                    <a:pt x="2047" y="2406"/>
                  </a:lnTo>
                  <a:cubicBezTo>
                    <a:pt x="1772" y="1319"/>
                    <a:pt x="1002" y="433"/>
                    <a:pt x="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205273" y="1295770"/>
              <a:ext cx="136725" cy="176257"/>
            </a:xfrm>
            <a:custGeom>
              <a:avLst/>
              <a:gdLst/>
              <a:ahLst/>
              <a:cxnLst/>
              <a:rect l="l" t="t" r="r" b="b"/>
              <a:pathLst>
                <a:path w="2881" h="3714" extrusionOk="0">
                  <a:moveTo>
                    <a:pt x="918" y="0"/>
                  </a:moveTo>
                  <a:cubicBezTo>
                    <a:pt x="412" y="0"/>
                    <a:pt x="1" y="411"/>
                    <a:pt x="1" y="918"/>
                  </a:cubicBezTo>
                  <a:lnTo>
                    <a:pt x="1" y="1276"/>
                  </a:lnTo>
                  <a:cubicBezTo>
                    <a:pt x="1" y="1593"/>
                    <a:pt x="127" y="1888"/>
                    <a:pt x="349" y="2110"/>
                  </a:cubicBezTo>
                  <a:cubicBezTo>
                    <a:pt x="560" y="2321"/>
                    <a:pt x="686" y="2606"/>
                    <a:pt x="686" y="2943"/>
                  </a:cubicBezTo>
                  <a:cubicBezTo>
                    <a:pt x="697" y="3133"/>
                    <a:pt x="749" y="3302"/>
                    <a:pt x="855" y="3439"/>
                  </a:cubicBezTo>
                  <a:cubicBezTo>
                    <a:pt x="939" y="3555"/>
                    <a:pt x="1056" y="3650"/>
                    <a:pt x="1182" y="3714"/>
                  </a:cubicBezTo>
                  <a:cubicBezTo>
                    <a:pt x="1203" y="3418"/>
                    <a:pt x="1340" y="3175"/>
                    <a:pt x="1541" y="3017"/>
                  </a:cubicBezTo>
                  <a:cubicBezTo>
                    <a:pt x="2364" y="2363"/>
                    <a:pt x="2880" y="1361"/>
                    <a:pt x="2880" y="243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107178" y="1142055"/>
              <a:ext cx="99139" cy="162827"/>
            </a:xfrm>
            <a:custGeom>
              <a:avLst/>
              <a:gdLst/>
              <a:ahLst/>
              <a:cxnLst/>
              <a:rect l="l" t="t" r="r" b="b"/>
              <a:pathLst>
                <a:path w="2089" h="3431" extrusionOk="0">
                  <a:moveTo>
                    <a:pt x="960" y="1"/>
                  </a:moveTo>
                  <a:lnTo>
                    <a:pt x="0" y="950"/>
                  </a:lnTo>
                  <a:lnTo>
                    <a:pt x="0" y="3050"/>
                  </a:lnTo>
                  <a:cubicBezTo>
                    <a:pt x="69" y="2981"/>
                    <a:pt x="165" y="2948"/>
                    <a:pt x="261" y="2948"/>
                  </a:cubicBezTo>
                  <a:cubicBezTo>
                    <a:pt x="312" y="2948"/>
                    <a:pt x="364" y="2957"/>
                    <a:pt x="411" y="2975"/>
                  </a:cubicBezTo>
                  <a:lnTo>
                    <a:pt x="633" y="3081"/>
                  </a:lnTo>
                  <a:cubicBezTo>
                    <a:pt x="718" y="3113"/>
                    <a:pt x="791" y="3186"/>
                    <a:pt x="823" y="3271"/>
                  </a:cubicBezTo>
                  <a:cubicBezTo>
                    <a:pt x="872" y="3360"/>
                    <a:pt x="959" y="3430"/>
                    <a:pt x="1074" y="3430"/>
                  </a:cubicBezTo>
                  <a:cubicBezTo>
                    <a:pt x="1082" y="3430"/>
                    <a:pt x="1090" y="3430"/>
                    <a:pt x="1097" y="3429"/>
                  </a:cubicBezTo>
                  <a:cubicBezTo>
                    <a:pt x="1245" y="3418"/>
                    <a:pt x="1361" y="3292"/>
                    <a:pt x="1361" y="3144"/>
                  </a:cubicBezTo>
                  <a:lnTo>
                    <a:pt x="1361" y="2448"/>
                  </a:lnTo>
                  <a:cubicBezTo>
                    <a:pt x="1361" y="2047"/>
                    <a:pt x="1487" y="1667"/>
                    <a:pt x="1719" y="1341"/>
                  </a:cubicBezTo>
                  <a:cubicBezTo>
                    <a:pt x="1962" y="1024"/>
                    <a:pt x="2089" y="634"/>
                    <a:pt x="2089" y="244"/>
                  </a:cubicBezTo>
                  <a:lnTo>
                    <a:pt x="208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4006047" y="1139065"/>
              <a:ext cx="198277" cy="319436"/>
            </a:xfrm>
            <a:custGeom>
              <a:avLst/>
              <a:gdLst/>
              <a:ahLst/>
              <a:cxnLst/>
              <a:rect l="l" t="t" r="r" b="b"/>
              <a:pathLst>
                <a:path w="4178" h="6731" extrusionOk="0">
                  <a:moveTo>
                    <a:pt x="3492" y="0"/>
                  </a:moveTo>
                  <a:cubicBezTo>
                    <a:pt x="1583" y="32"/>
                    <a:pt x="43" y="1561"/>
                    <a:pt x="0" y="3460"/>
                  </a:cubicBezTo>
                  <a:lnTo>
                    <a:pt x="823" y="4273"/>
                  </a:lnTo>
                  <a:cubicBezTo>
                    <a:pt x="960" y="4421"/>
                    <a:pt x="960" y="4642"/>
                    <a:pt x="823" y="4779"/>
                  </a:cubicBezTo>
                  <a:lnTo>
                    <a:pt x="411" y="5190"/>
                  </a:lnTo>
                  <a:cubicBezTo>
                    <a:pt x="633" y="5633"/>
                    <a:pt x="960" y="6013"/>
                    <a:pt x="1340" y="6319"/>
                  </a:cubicBezTo>
                  <a:cubicBezTo>
                    <a:pt x="1477" y="6425"/>
                    <a:pt x="1583" y="6562"/>
                    <a:pt x="1646" y="6730"/>
                  </a:cubicBezTo>
                  <a:cubicBezTo>
                    <a:pt x="1688" y="6699"/>
                    <a:pt x="1730" y="6657"/>
                    <a:pt x="1773" y="6615"/>
                  </a:cubicBezTo>
                  <a:cubicBezTo>
                    <a:pt x="2321" y="6045"/>
                    <a:pt x="2310" y="5148"/>
                    <a:pt x="1752" y="4589"/>
                  </a:cubicBezTo>
                  <a:cubicBezTo>
                    <a:pt x="1583" y="4421"/>
                    <a:pt x="1424" y="4304"/>
                    <a:pt x="1424" y="4041"/>
                  </a:cubicBezTo>
                  <a:cubicBezTo>
                    <a:pt x="1424" y="3903"/>
                    <a:pt x="1487" y="3767"/>
                    <a:pt x="1583" y="3661"/>
                  </a:cubicBezTo>
                  <a:lnTo>
                    <a:pt x="2110" y="3134"/>
                  </a:lnTo>
                  <a:lnTo>
                    <a:pt x="2131" y="3123"/>
                  </a:lnTo>
                  <a:lnTo>
                    <a:pt x="2131" y="3113"/>
                  </a:lnTo>
                  <a:cubicBezTo>
                    <a:pt x="2279" y="1794"/>
                    <a:pt x="3060" y="665"/>
                    <a:pt x="4178" y="64"/>
                  </a:cubicBezTo>
                  <a:cubicBezTo>
                    <a:pt x="3967" y="21"/>
                    <a:pt x="3756" y="0"/>
                    <a:pt x="3545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4106182" y="1474969"/>
              <a:ext cx="184277" cy="116698"/>
            </a:xfrm>
            <a:custGeom>
              <a:avLst/>
              <a:gdLst/>
              <a:ahLst/>
              <a:cxnLst/>
              <a:rect l="l" t="t" r="r" b="b"/>
              <a:pathLst>
                <a:path w="3883" h="2459" extrusionOk="0">
                  <a:moveTo>
                    <a:pt x="1435" y="1"/>
                  </a:moveTo>
                  <a:lnTo>
                    <a:pt x="0" y="1235"/>
                  </a:lnTo>
                  <a:lnTo>
                    <a:pt x="1836" y="2458"/>
                  </a:lnTo>
                  <a:lnTo>
                    <a:pt x="2858" y="2458"/>
                  </a:lnTo>
                  <a:cubicBezTo>
                    <a:pt x="3196" y="2458"/>
                    <a:pt x="3470" y="2184"/>
                    <a:pt x="3470" y="1847"/>
                  </a:cubicBezTo>
                  <a:cubicBezTo>
                    <a:pt x="3470" y="1509"/>
                    <a:pt x="3196" y="1235"/>
                    <a:pt x="2858" y="1235"/>
                  </a:cubicBezTo>
                  <a:lnTo>
                    <a:pt x="3270" y="1235"/>
                  </a:lnTo>
                  <a:cubicBezTo>
                    <a:pt x="3608" y="1235"/>
                    <a:pt x="3882" y="950"/>
                    <a:pt x="3882" y="613"/>
                  </a:cubicBezTo>
                  <a:cubicBezTo>
                    <a:pt x="3882" y="285"/>
                    <a:pt x="3608" y="1"/>
                    <a:pt x="327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4057585" y="1474969"/>
              <a:ext cx="135728" cy="116698"/>
            </a:xfrm>
            <a:custGeom>
              <a:avLst/>
              <a:gdLst/>
              <a:ahLst/>
              <a:cxnLst/>
              <a:rect l="l" t="t" r="r" b="b"/>
              <a:pathLst>
                <a:path w="2860" h="2459" extrusionOk="0">
                  <a:moveTo>
                    <a:pt x="623" y="1"/>
                  </a:moveTo>
                  <a:cubicBezTo>
                    <a:pt x="275" y="1"/>
                    <a:pt x="1" y="275"/>
                    <a:pt x="1" y="613"/>
                  </a:cubicBezTo>
                  <a:cubicBezTo>
                    <a:pt x="1" y="960"/>
                    <a:pt x="275" y="1235"/>
                    <a:pt x="623" y="1235"/>
                  </a:cubicBezTo>
                  <a:lnTo>
                    <a:pt x="1024" y="1235"/>
                  </a:lnTo>
                  <a:cubicBezTo>
                    <a:pt x="687" y="1235"/>
                    <a:pt x="412" y="1509"/>
                    <a:pt x="412" y="1847"/>
                  </a:cubicBezTo>
                  <a:cubicBezTo>
                    <a:pt x="412" y="2184"/>
                    <a:pt x="687" y="2458"/>
                    <a:pt x="1024" y="2458"/>
                  </a:cubicBezTo>
                  <a:lnTo>
                    <a:pt x="2860" y="2458"/>
                  </a:lnTo>
                  <a:cubicBezTo>
                    <a:pt x="2522" y="2121"/>
                    <a:pt x="2522" y="1572"/>
                    <a:pt x="2860" y="1235"/>
                  </a:cubicBezTo>
                  <a:cubicBezTo>
                    <a:pt x="2469" y="1235"/>
                    <a:pt x="2152" y="876"/>
                    <a:pt x="2216" y="486"/>
                  </a:cubicBezTo>
                  <a:cubicBezTo>
                    <a:pt x="2237" y="306"/>
                    <a:pt x="2321" y="138"/>
                    <a:pt x="2459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4217327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73" y="1"/>
                    <a:pt x="0" y="75"/>
                    <a:pt x="0" y="170"/>
                  </a:cubicBezTo>
                  <a:cubicBezTo>
                    <a:pt x="0" y="413"/>
                    <a:pt x="200" y="613"/>
                    <a:pt x="443" y="613"/>
                  </a:cubicBezTo>
                  <a:cubicBezTo>
                    <a:pt x="696" y="613"/>
                    <a:pt x="896" y="413"/>
                    <a:pt x="896" y="170"/>
                  </a:cubicBezTo>
                  <a:cubicBezTo>
                    <a:pt x="896" y="75"/>
                    <a:pt x="823" y="1"/>
                    <a:pt x="727" y="1"/>
                  </a:cubicBezTo>
                  <a:cubicBezTo>
                    <a:pt x="633" y="1"/>
                    <a:pt x="559" y="75"/>
                    <a:pt x="559" y="170"/>
                  </a:cubicBezTo>
                  <a:cubicBezTo>
                    <a:pt x="559" y="223"/>
                    <a:pt x="506" y="275"/>
                    <a:pt x="443" y="275"/>
                  </a:cubicBezTo>
                  <a:cubicBezTo>
                    <a:pt x="380" y="275"/>
                    <a:pt x="338" y="223"/>
                    <a:pt x="338" y="170"/>
                  </a:cubicBezTo>
                  <a:cubicBezTo>
                    <a:pt x="338" y="7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4088148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85" y="1"/>
                    <a:pt x="0" y="75"/>
                    <a:pt x="0" y="170"/>
                  </a:cubicBezTo>
                  <a:cubicBezTo>
                    <a:pt x="0" y="413"/>
                    <a:pt x="211" y="613"/>
                    <a:pt x="454" y="613"/>
                  </a:cubicBezTo>
                  <a:cubicBezTo>
                    <a:pt x="697" y="613"/>
                    <a:pt x="897" y="413"/>
                    <a:pt x="897" y="170"/>
                  </a:cubicBezTo>
                  <a:cubicBezTo>
                    <a:pt x="897" y="75"/>
                    <a:pt x="823" y="1"/>
                    <a:pt x="739" y="1"/>
                  </a:cubicBezTo>
                  <a:cubicBezTo>
                    <a:pt x="644" y="1"/>
                    <a:pt x="570" y="75"/>
                    <a:pt x="570" y="170"/>
                  </a:cubicBezTo>
                  <a:cubicBezTo>
                    <a:pt x="570" y="223"/>
                    <a:pt x="517" y="275"/>
                    <a:pt x="454" y="275"/>
                  </a:cubicBezTo>
                  <a:cubicBezTo>
                    <a:pt x="390" y="275"/>
                    <a:pt x="338" y="223"/>
                    <a:pt x="338" y="170"/>
                  </a:cubicBezTo>
                  <a:cubicBezTo>
                    <a:pt x="338" y="7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4154209" y="1335729"/>
              <a:ext cx="39580" cy="21641"/>
            </a:xfrm>
            <a:custGeom>
              <a:avLst/>
              <a:gdLst/>
              <a:ahLst/>
              <a:cxnLst/>
              <a:rect l="l" t="t" r="r" b="b"/>
              <a:pathLst>
                <a:path w="834" h="456" extrusionOk="0">
                  <a:moveTo>
                    <a:pt x="667" y="1"/>
                  </a:moveTo>
                  <a:cubicBezTo>
                    <a:pt x="617" y="1"/>
                    <a:pt x="565" y="22"/>
                    <a:pt x="528" y="66"/>
                  </a:cubicBezTo>
                  <a:cubicBezTo>
                    <a:pt x="507" y="108"/>
                    <a:pt x="465" y="129"/>
                    <a:pt x="423" y="129"/>
                  </a:cubicBezTo>
                  <a:cubicBezTo>
                    <a:pt x="381" y="129"/>
                    <a:pt x="338" y="108"/>
                    <a:pt x="306" y="66"/>
                  </a:cubicBezTo>
                  <a:cubicBezTo>
                    <a:pt x="275" y="34"/>
                    <a:pt x="233" y="12"/>
                    <a:pt x="191" y="2"/>
                  </a:cubicBezTo>
                  <a:cubicBezTo>
                    <a:pt x="149" y="2"/>
                    <a:pt x="106" y="12"/>
                    <a:pt x="74" y="34"/>
                  </a:cubicBezTo>
                  <a:cubicBezTo>
                    <a:pt x="32" y="66"/>
                    <a:pt x="11" y="108"/>
                    <a:pt x="11" y="150"/>
                  </a:cubicBezTo>
                  <a:cubicBezTo>
                    <a:pt x="1" y="192"/>
                    <a:pt x="11" y="234"/>
                    <a:pt x="43" y="277"/>
                  </a:cubicBezTo>
                  <a:cubicBezTo>
                    <a:pt x="138" y="392"/>
                    <a:pt x="275" y="456"/>
                    <a:pt x="423" y="456"/>
                  </a:cubicBezTo>
                  <a:cubicBezTo>
                    <a:pt x="560" y="456"/>
                    <a:pt x="697" y="392"/>
                    <a:pt x="792" y="277"/>
                  </a:cubicBezTo>
                  <a:cubicBezTo>
                    <a:pt x="824" y="234"/>
                    <a:pt x="834" y="192"/>
                    <a:pt x="834" y="150"/>
                  </a:cubicBezTo>
                  <a:cubicBezTo>
                    <a:pt x="824" y="108"/>
                    <a:pt x="803" y="66"/>
                    <a:pt x="771" y="34"/>
                  </a:cubicBezTo>
                  <a:cubicBezTo>
                    <a:pt x="740" y="12"/>
                    <a:pt x="704" y="1"/>
                    <a:pt x="667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3993518" y="1131045"/>
              <a:ext cx="364996" cy="497639"/>
            </a:xfrm>
            <a:custGeom>
              <a:avLst/>
              <a:gdLst/>
              <a:ahLst/>
              <a:cxnLst/>
              <a:rect l="l" t="t" r="r" b="b"/>
              <a:pathLst>
                <a:path w="7691" h="10486" extrusionOk="0">
                  <a:moveTo>
                    <a:pt x="5370" y="729"/>
                  </a:moveTo>
                  <a:cubicBezTo>
                    <a:pt x="6130" y="1151"/>
                    <a:pt x="6762" y="1899"/>
                    <a:pt x="7026" y="2691"/>
                  </a:cubicBezTo>
                  <a:lnTo>
                    <a:pt x="5708" y="2691"/>
                  </a:lnTo>
                  <a:cubicBezTo>
                    <a:pt x="5623" y="2691"/>
                    <a:pt x="5560" y="2628"/>
                    <a:pt x="5549" y="2564"/>
                  </a:cubicBezTo>
                  <a:cubicBezTo>
                    <a:pt x="5528" y="2501"/>
                    <a:pt x="5549" y="2417"/>
                    <a:pt x="5633" y="2374"/>
                  </a:cubicBezTo>
                  <a:cubicBezTo>
                    <a:pt x="5813" y="2279"/>
                    <a:pt x="5919" y="2110"/>
                    <a:pt x="5940" y="1910"/>
                  </a:cubicBezTo>
                  <a:cubicBezTo>
                    <a:pt x="5961" y="1709"/>
                    <a:pt x="5876" y="1509"/>
                    <a:pt x="5718" y="1372"/>
                  </a:cubicBezTo>
                  <a:lnTo>
                    <a:pt x="5486" y="1172"/>
                  </a:lnTo>
                  <a:cubicBezTo>
                    <a:pt x="5422" y="1119"/>
                    <a:pt x="5380" y="1045"/>
                    <a:pt x="5370" y="823"/>
                  </a:cubicBezTo>
                  <a:lnTo>
                    <a:pt x="5370" y="729"/>
                  </a:lnTo>
                  <a:close/>
                  <a:moveTo>
                    <a:pt x="443" y="4041"/>
                  </a:moveTo>
                  <a:lnTo>
                    <a:pt x="961" y="4558"/>
                  </a:lnTo>
                  <a:cubicBezTo>
                    <a:pt x="1003" y="4600"/>
                    <a:pt x="1024" y="4642"/>
                    <a:pt x="1024" y="4695"/>
                  </a:cubicBezTo>
                  <a:cubicBezTo>
                    <a:pt x="1024" y="4747"/>
                    <a:pt x="1003" y="4801"/>
                    <a:pt x="961" y="4832"/>
                  </a:cubicBezTo>
                  <a:lnTo>
                    <a:pt x="718" y="5075"/>
                  </a:lnTo>
                  <a:cubicBezTo>
                    <a:pt x="570" y="4747"/>
                    <a:pt x="486" y="4400"/>
                    <a:pt x="443" y="4041"/>
                  </a:cubicBezTo>
                  <a:close/>
                  <a:moveTo>
                    <a:pt x="4653" y="444"/>
                  </a:moveTo>
                  <a:cubicBezTo>
                    <a:pt x="4789" y="476"/>
                    <a:pt x="4916" y="518"/>
                    <a:pt x="5043" y="570"/>
                  </a:cubicBezTo>
                  <a:lnTo>
                    <a:pt x="5043" y="834"/>
                  </a:lnTo>
                  <a:cubicBezTo>
                    <a:pt x="5043" y="1130"/>
                    <a:pt x="5117" y="1298"/>
                    <a:pt x="5275" y="1425"/>
                  </a:cubicBezTo>
                  <a:lnTo>
                    <a:pt x="5507" y="1625"/>
                  </a:lnTo>
                  <a:cubicBezTo>
                    <a:pt x="5581" y="1688"/>
                    <a:pt x="5623" y="1784"/>
                    <a:pt x="5612" y="1878"/>
                  </a:cubicBezTo>
                  <a:cubicBezTo>
                    <a:pt x="5602" y="1963"/>
                    <a:pt x="5549" y="2037"/>
                    <a:pt x="5476" y="2079"/>
                  </a:cubicBezTo>
                  <a:cubicBezTo>
                    <a:pt x="5265" y="2185"/>
                    <a:pt x="5159" y="2417"/>
                    <a:pt x="5222" y="2638"/>
                  </a:cubicBezTo>
                  <a:cubicBezTo>
                    <a:pt x="5275" y="2881"/>
                    <a:pt x="5476" y="3028"/>
                    <a:pt x="5708" y="3028"/>
                  </a:cubicBezTo>
                  <a:lnTo>
                    <a:pt x="7110" y="3028"/>
                  </a:lnTo>
                  <a:cubicBezTo>
                    <a:pt x="7131" y="3123"/>
                    <a:pt x="7142" y="3207"/>
                    <a:pt x="7152" y="3303"/>
                  </a:cubicBezTo>
                  <a:lnTo>
                    <a:pt x="5380" y="3303"/>
                  </a:lnTo>
                  <a:cubicBezTo>
                    <a:pt x="5096" y="3303"/>
                    <a:pt x="4822" y="3418"/>
                    <a:pt x="4621" y="3619"/>
                  </a:cubicBezTo>
                  <a:cubicBezTo>
                    <a:pt x="4410" y="3830"/>
                    <a:pt x="4304" y="4104"/>
                    <a:pt x="4304" y="4389"/>
                  </a:cubicBezTo>
                  <a:lnTo>
                    <a:pt x="4304" y="4747"/>
                  </a:lnTo>
                  <a:cubicBezTo>
                    <a:pt x="4304" y="5106"/>
                    <a:pt x="4442" y="5444"/>
                    <a:pt x="4695" y="5697"/>
                  </a:cubicBezTo>
                  <a:cubicBezTo>
                    <a:pt x="4885" y="5887"/>
                    <a:pt x="4979" y="6130"/>
                    <a:pt x="4990" y="6414"/>
                  </a:cubicBezTo>
                  <a:cubicBezTo>
                    <a:pt x="4990" y="6667"/>
                    <a:pt x="5075" y="6899"/>
                    <a:pt x="5243" y="7089"/>
                  </a:cubicBezTo>
                  <a:lnTo>
                    <a:pt x="2121" y="7089"/>
                  </a:lnTo>
                  <a:cubicBezTo>
                    <a:pt x="2121" y="7037"/>
                    <a:pt x="2110" y="6995"/>
                    <a:pt x="2100" y="6953"/>
                  </a:cubicBezTo>
                  <a:cubicBezTo>
                    <a:pt x="2121" y="6942"/>
                    <a:pt x="2131" y="6920"/>
                    <a:pt x="2152" y="6910"/>
                  </a:cubicBezTo>
                  <a:lnTo>
                    <a:pt x="2163" y="6899"/>
                  </a:lnTo>
                  <a:cubicBezTo>
                    <a:pt x="2459" y="6594"/>
                    <a:pt x="2616" y="6193"/>
                    <a:pt x="2606" y="5771"/>
                  </a:cubicBezTo>
                  <a:cubicBezTo>
                    <a:pt x="2606" y="5317"/>
                    <a:pt x="2427" y="4927"/>
                    <a:pt x="2079" y="4579"/>
                  </a:cubicBezTo>
                  <a:cubicBezTo>
                    <a:pt x="1931" y="4442"/>
                    <a:pt x="1857" y="4368"/>
                    <a:pt x="1857" y="4210"/>
                  </a:cubicBezTo>
                  <a:cubicBezTo>
                    <a:pt x="1857" y="4115"/>
                    <a:pt x="1899" y="4020"/>
                    <a:pt x="1962" y="3957"/>
                  </a:cubicBezTo>
                  <a:lnTo>
                    <a:pt x="2205" y="3714"/>
                  </a:lnTo>
                  <a:lnTo>
                    <a:pt x="2511" y="3408"/>
                  </a:lnTo>
                  <a:cubicBezTo>
                    <a:pt x="2552" y="3368"/>
                    <a:pt x="2601" y="3349"/>
                    <a:pt x="2650" y="3349"/>
                  </a:cubicBezTo>
                  <a:cubicBezTo>
                    <a:pt x="2678" y="3349"/>
                    <a:pt x="2706" y="3354"/>
                    <a:pt x="2733" y="3366"/>
                  </a:cubicBezTo>
                  <a:lnTo>
                    <a:pt x="2965" y="3460"/>
                  </a:lnTo>
                  <a:cubicBezTo>
                    <a:pt x="3007" y="3482"/>
                    <a:pt x="3049" y="3524"/>
                    <a:pt x="3070" y="3577"/>
                  </a:cubicBezTo>
                  <a:cubicBezTo>
                    <a:pt x="3141" y="3728"/>
                    <a:pt x="3298" y="3831"/>
                    <a:pt x="3469" y="3831"/>
                  </a:cubicBezTo>
                  <a:cubicBezTo>
                    <a:pt x="3476" y="3831"/>
                    <a:pt x="3484" y="3831"/>
                    <a:pt x="3492" y="3830"/>
                  </a:cubicBezTo>
                  <a:cubicBezTo>
                    <a:pt x="3735" y="3819"/>
                    <a:pt x="3924" y="3619"/>
                    <a:pt x="3924" y="3376"/>
                  </a:cubicBezTo>
                  <a:lnTo>
                    <a:pt x="3924" y="2680"/>
                  </a:lnTo>
                  <a:cubicBezTo>
                    <a:pt x="3924" y="2321"/>
                    <a:pt x="4041" y="1974"/>
                    <a:pt x="4252" y="1678"/>
                  </a:cubicBezTo>
                  <a:cubicBezTo>
                    <a:pt x="4515" y="1320"/>
                    <a:pt x="4642" y="908"/>
                    <a:pt x="4653" y="444"/>
                  </a:cubicBezTo>
                  <a:close/>
                  <a:moveTo>
                    <a:pt x="5644" y="7417"/>
                  </a:moveTo>
                  <a:cubicBezTo>
                    <a:pt x="5887" y="7417"/>
                    <a:pt x="6087" y="7617"/>
                    <a:pt x="6087" y="7860"/>
                  </a:cubicBezTo>
                  <a:cubicBezTo>
                    <a:pt x="6087" y="8113"/>
                    <a:pt x="5887" y="8313"/>
                    <a:pt x="5644" y="8313"/>
                  </a:cubicBezTo>
                  <a:lnTo>
                    <a:pt x="2986" y="8313"/>
                  </a:lnTo>
                  <a:cubicBezTo>
                    <a:pt x="2902" y="8313"/>
                    <a:pt x="2817" y="8387"/>
                    <a:pt x="2817" y="8482"/>
                  </a:cubicBezTo>
                  <a:cubicBezTo>
                    <a:pt x="2817" y="8566"/>
                    <a:pt x="2902" y="8640"/>
                    <a:pt x="2986" y="8640"/>
                  </a:cubicBezTo>
                  <a:lnTo>
                    <a:pt x="5232" y="8640"/>
                  </a:lnTo>
                  <a:cubicBezTo>
                    <a:pt x="5476" y="8640"/>
                    <a:pt x="5676" y="8840"/>
                    <a:pt x="5676" y="9094"/>
                  </a:cubicBezTo>
                  <a:cubicBezTo>
                    <a:pt x="5676" y="9337"/>
                    <a:pt x="5476" y="9537"/>
                    <a:pt x="5232" y="9537"/>
                  </a:cubicBezTo>
                  <a:lnTo>
                    <a:pt x="2374" y="9537"/>
                  </a:lnTo>
                  <a:cubicBezTo>
                    <a:pt x="2131" y="9537"/>
                    <a:pt x="1931" y="9337"/>
                    <a:pt x="1931" y="9094"/>
                  </a:cubicBezTo>
                  <a:cubicBezTo>
                    <a:pt x="1931" y="8840"/>
                    <a:pt x="2131" y="8640"/>
                    <a:pt x="2374" y="8640"/>
                  </a:cubicBezTo>
                  <a:cubicBezTo>
                    <a:pt x="2469" y="8640"/>
                    <a:pt x="2543" y="8566"/>
                    <a:pt x="2543" y="8482"/>
                  </a:cubicBezTo>
                  <a:cubicBezTo>
                    <a:pt x="2543" y="8387"/>
                    <a:pt x="2469" y="8313"/>
                    <a:pt x="2374" y="8313"/>
                  </a:cubicBezTo>
                  <a:lnTo>
                    <a:pt x="1973" y="8313"/>
                  </a:lnTo>
                  <a:cubicBezTo>
                    <a:pt x="1720" y="8313"/>
                    <a:pt x="1519" y="8113"/>
                    <a:pt x="1519" y="7860"/>
                  </a:cubicBezTo>
                  <a:cubicBezTo>
                    <a:pt x="1519" y="7617"/>
                    <a:pt x="1720" y="7417"/>
                    <a:pt x="1973" y="7417"/>
                  </a:cubicBezTo>
                  <a:close/>
                  <a:moveTo>
                    <a:pt x="4526" y="9864"/>
                  </a:moveTo>
                  <a:cubicBezTo>
                    <a:pt x="4452" y="10033"/>
                    <a:pt x="4294" y="10148"/>
                    <a:pt x="4114" y="10148"/>
                  </a:cubicBezTo>
                  <a:lnTo>
                    <a:pt x="3502" y="10148"/>
                  </a:lnTo>
                  <a:cubicBezTo>
                    <a:pt x="3313" y="10148"/>
                    <a:pt x="3155" y="10033"/>
                    <a:pt x="3092" y="9864"/>
                  </a:cubicBezTo>
                  <a:close/>
                  <a:moveTo>
                    <a:pt x="3809" y="1"/>
                  </a:moveTo>
                  <a:cubicBezTo>
                    <a:pt x="2817" y="1"/>
                    <a:pt x="1878" y="391"/>
                    <a:pt x="1182" y="1098"/>
                  </a:cubicBezTo>
                  <a:cubicBezTo>
                    <a:pt x="1151" y="1130"/>
                    <a:pt x="1129" y="1172"/>
                    <a:pt x="1129" y="1214"/>
                  </a:cubicBezTo>
                  <a:cubicBezTo>
                    <a:pt x="1129" y="1256"/>
                    <a:pt x="1151" y="1298"/>
                    <a:pt x="1182" y="1330"/>
                  </a:cubicBezTo>
                  <a:cubicBezTo>
                    <a:pt x="1214" y="1362"/>
                    <a:pt x="1256" y="1383"/>
                    <a:pt x="1298" y="1383"/>
                  </a:cubicBezTo>
                  <a:cubicBezTo>
                    <a:pt x="1340" y="1383"/>
                    <a:pt x="1383" y="1362"/>
                    <a:pt x="1414" y="1330"/>
                  </a:cubicBezTo>
                  <a:cubicBezTo>
                    <a:pt x="2058" y="687"/>
                    <a:pt x="2902" y="338"/>
                    <a:pt x="3809" y="338"/>
                  </a:cubicBezTo>
                  <a:cubicBezTo>
                    <a:pt x="3988" y="338"/>
                    <a:pt x="4135" y="349"/>
                    <a:pt x="4315" y="380"/>
                  </a:cubicBezTo>
                  <a:lnTo>
                    <a:pt x="4315" y="476"/>
                  </a:lnTo>
                  <a:cubicBezTo>
                    <a:pt x="4315" y="834"/>
                    <a:pt x="4189" y="1203"/>
                    <a:pt x="3978" y="1477"/>
                  </a:cubicBezTo>
                  <a:cubicBezTo>
                    <a:pt x="3724" y="1826"/>
                    <a:pt x="3587" y="2248"/>
                    <a:pt x="3587" y="2680"/>
                  </a:cubicBezTo>
                  <a:lnTo>
                    <a:pt x="3587" y="3376"/>
                  </a:lnTo>
                  <a:cubicBezTo>
                    <a:pt x="3587" y="3429"/>
                    <a:pt x="3535" y="3493"/>
                    <a:pt x="3481" y="3493"/>
                  </a:cubicBezTo>
                  <a:cubicBezTo>
                    <a:pt x="3439" y="3493"/>
                    <a:pt x="3397" y="3471"/>
                    <a:pt x="3376" y="3429"/>
                  </a:cubicBezTo>
                  <a:cubicBezTo>
                    <a:pt x="3313" y="3303"/>
                    <a:pt x="3218" y="3207"/>
                    <a:pt x="3102" y="3155"/>
                  </a:cubicBezTo>
                  <a:lnTo>
                    <a:pt x="2870" y="3060"/>
                  </a:lnTo>
                  <a:cubicBezTo>
                    <a:pt x="2801" y="3027"/>
                    <a:pt x="2728" y="3012"/>
                    <a:pt x="2654" y="3012"/>
                  </a:cubicBezTo>
                  <a:cubicBezTo>
                    <a:pt x="2513" y="3012"/>
                    <a:pt x="2372" y="3068"/>
                    <a:pt x="2269" y="3165"/>
                  </a:cubicBezTo>
                  <a:lnTo>
                    <a:pt x="1730" y="3714"/>
                  </a:lnTo>
                  <a:cubicBezTo>
                    <a:pt x="1594" y="3851"/>
                    <a:pt x="1519" y="4020"/>
                    <a:pt x="1519" y="4210"/>
                  </a:cubicBezTo>
                  <a:cubicBezTo>
                    <a:pt x="1519" y="4515"/>
                    <a:pt x="1688" y="4674"/>
                    <a:pt x="1847" y="4822"/>
                  </a:cubicBezTo>
                  <a:cubicBezTo>
                    <a:pt x="1868" y="4843"/>
                    <a:pt x="1878" y="4864"/>
                    <a:pt x="1899" y="4885"/>
                  </a:cubicBezTo>
                  <a:cubicBezTo>
                    <a:pt x="2131" y="5117"/>
                    <a:pt x="2269" y="5423"/>
                    <a:pt x="2269" y="5750"/>
                  </a:cubicBezTo>
                  <a:cubicBezTo>
                    <a:pt x="2279" y="6077"/>
                    <a:pt x="2163" y="6383"/>
                    <a:pt x="1952" y="6625"/>
                  </a:cubicBezTo>
                  <a:cubicBezTo>
                    <a:pt x="1889" y="6531"/>
                    <a:pt x="1815" y="6435"/>
                    <a:pt x="1720" y="6362"/>
                  </a:cubicBezTo>
                  <a:cubicBezTo>
                    <a:pt x="1709" y="6362"/>
                    <a:pt x="1699" y="6351"/>
                    <a:pt x="1688" y="6341"/>
                  </a:cubicBezTo>
                  <a:cubicBezTo>
                    <a:pt x="1562" y="6235"/>
                    <a:pt x="1193" y="5929"/>
                    <a:pt x="876" y="5391"/>
                  </a:cubicBezTo>
                  <a:lnTo>
                    <a:pt x="1203" y="5075"/>
                  </a:lnTo>
                  <a:cubicBezTo>
                    <a:pt x="1298" y="4969"/>
                    <a:pt x="1351" y="4843"/>
                    <a:pt x="1351" y="4695"/>
                  </a:cubicBezTo>
                  <a:cubicBezTo>
                    <a:pt x="1351" y="4558"/>
                    <a:pt x="1298" y="4421"/>
                    <a:pt x="1203" y="4325"/>
                  </a:cubicBezTo>
                  <a:lnTo>
                    <a:pt x="433" y="3556"/>
                  </a:lnTo>
                  <a:cubicBezTo>
                    <a:pt x="464" y="2923"/>
                    <a:pt x="675" y="2300"/>
                    <a:pt x="1045" y="1773"/>
                  </a:cubicBezTo>
                  <a:cubicBezTo>
                    <a:pt x="1066" y="1741"/>
                    <a:pt x="1076" y="1699"/>
                    <a:pt x="1066" y="1657"/>
                  </a:cubicBezTo>
                  <a:cubicBezTo>
                    <a:pt x="1055" y="1604"/>
                    <a:pt x="1034" y="1573"/>
                    <a:pt x="1003" y="1541"/>
                  </a:cubicBezTo>
                  <a:cubicBezTo>
                    <a:pt x="972" y="1525"/>
                    <a:pt x="941" y="1516"/>
                    <a:pt x="910" y="1516"/>
                  </a:cubicBezTo>
                  <a:cubicBezTo>
                    <a:pt x="899" y="1516"/>
                    <a:pt x="888" y="1517"/>
                    <a:pt x="876" y="1520"/>
                  </a:cubicBezTo>
                  <a:cubicBezTo>
                    <a:pt x="834" y="1520"/>
                    <a:pt x="792" y="1552"/>
                    <a:pt x="771" y="1583"/>
                  </a:cubicBezTo>
                  <a:cubicBezTo>
                    <a:pt x="222" y="2353"/>
                    <a:pt x="0" y="3292"/>
                    <a:pt x="138" y="4231"/>
                  </a:cubicBezTo>
                  <a:cubicBezTo>
                    <a:pt x="264" y="5169"/>
                    <a:pt x="750" y="6024"/>
                    <a:pt x="1498" y="6615"/>
                  </a:cubicBezTo>
                  <a:cubicBezTo>
                    <a:pt x="1657" y="6742"/>
                    <a:pt x="1762" y="6910"/>
                    <a:pt x="1794" y="7110"/>
                  </a:cubicBezTo>
                  <a:cubicBezTo>
                    <a:pt x="1435" y="7185"/>
                    <a:pt x="1193" y="7501"/>
                    <a:pt x="1193" y="7860"/>
                  </a:cubicBezTo>
                  <a:cubicBezTo>
                    <a:pt x="1193" y="8218"/>
                    <a:pt x="1425" y="8524"/>
                    <a:pt x="1762" y="8619"/>
                  </a:cubicBezTo>
                  <a:cubicBezTo>
                    <a:pt x="1583" y="8851"/>
                    <a:pt x="1551" y="9157"/>
                    <a:pt x="1678" y="9421"/>
                  </a:cubicBezTo>
                  <a:cubicBezTo>
                    <a:pt x="1805" y="9695"/>
                    <a:pt x="2079" y="9864"/>
                    <a:pt x="2374" y="9864"/>
                  </a:cubicBezTo>
                  <a:lnTo>
                    <a:pt x="2733" y="9864"/>
                  </a:lnTo>
                  <a:cubicBezTo>
                    <a:pt x="2817" y="10223"/>
                    <a:pt x="3134" y="10486"/>
                    <a:pt x="3502" y="10486"/>
                  </a:cubicBezTo>
                  <a:lnTo>
                    <a:pt x="4114" y="10486"/>
                  </a:lnTo>
                  <a:cubicBezTo>
                    <a:pt x="4473" y="10486"/>
                    <a:pt x="4789" y="10223"/>
                    <a:pt x="4874" y="9864"/>
                  </a:cubicBezTo>
                  <a:lnTo>
                    <a:pt x="5232" y="9864"/>
                  </a:lnTo>
                  <a:cubicBezTo>
                    <a:pt x="5539" y="9864"/>
                    <a:pt x="5802" y="9695"/>
                    <a:pt x="5940" y="9421"/>
                  </a:cubicBezTo>
                  <a:cubicBezTo>
                    <a:pt x="6066" y="9157"/>
                    <a:pt x="6034" y="8851"/>
                    <a:pt x="5855" y="8619"/>
                  </a:cubicBezTo>
                  <a:cubicBezTo>
                    <a:pt x="6193" y="8524"/>
                    <a:pt x="6425" y="8218"/>
                    <a:pt x="6425" y="7860"/>
                  </a:cubicBezTo>
                  <a:cubicBezTo>
                    <a:pt x="6425" y="7501"/>
                    <a:pt x="6172" y="7185"/>
                    <a:pt x="5823" y="7110"/>
                  </a:cubicBezTo>
                  <a:cubicBezTo>
                    <a:pt x="5855" y="6910"/>
                    <a:pt x="5950" y="6742"/>
                    <a:pt x="6108" y="6615"/>
                  </a:cubicBezTo>
                  <a:cubicBezTo>
                    <a:pt x="6330" y="6435"/>
                    <a:pt x="6541" y="6235"/>
                    <a:pt x="6709" y="6013"/>
                  </a:cubicBezTo>
                  <a:cubicBezTo>
                    <a:pt x="6741" y="5971"/>
                    <a:pt x="6751" y="5929"/>
                    <a:pt x="6751" y="5887"/>
                  </a:cubicBezTo>
                  <a:cubicBezTo>
                    <a:pt x="6741" y="5845"/>
                    <a:pt x="6720" y="5802"/>
                    <a:pt x="6688" y="5771"/>
                  </a:cubicBezTo>
                  <a:cubicBezTo>
                    <a:pt x="6646" y="5750"/>
                    <a:pt x="6604" y="5739"/>
                    <a:pt x="6562" y="5739"/>
                  </a:cubicBezTo>
                  <a:cubicBezTo>
                    <a:pt x="6519" y="5750"/>
                    <a:pt x="6477" y="5771"/>
                    <a:pt x="6446" y="5802"/>
                  </a:cubicBezTo>
                  <a:cubicBezTo>
                    <a:pt x="6266" y="6034"/>
                    <a:pt x="6108" y="6172"/>
                    <a:pt x="5971" y="6299"/>
                  </a:cubicBezTo>
                  <a:cubicBezTo>
                    <a:pt x="5760" y="6477"/>
                    <a:pt x="5623" y="6604"/>
                    <a:pt x="5528" y="6899"/>
                  </a:cubicBezTo>
                  <a:cubicBezTo>
                    <a:pt x="5391" y="6773"/>
                    <a:pt x="5317" y="6604"/>
                    <a:pt x="5317" y="6414"/>
                  </a:cubicBezTo>
                  <a:cubicBezTo>
                    <a:pt x="5317" y="6045"/>
                    <a:pt x="5180" y="5708"/>
                    <a:pt x="4927" y="5465"/>
                  </a:cubicBezTo>
                  <a:cubicBezTo>
                    <a:pt x="4737" y="5275"/>
                    <a:pt x="4632" y="5022"/>
                    <a:pt x="4632" y="4747"/>
                  </a:cubicBezTo>
                  <a:lnTo>
                    <a:pt x="4632" y="4389"/>
                  </a:lnTo>
                  <a:cubicBezTo>
                    <a:pt x="4632" y="4189"/>
                    <a:pt x="4716" y="3999"/>
                    <a:pt x="4853" y="3861"/>
                  </a:cubicBezTo>
                  <a:cubicBezTo>
                    <a:pt x="5000" y="3714"/>
                    <a:pt x="5180" y="3640"/>
                    <a:pt x="5380" y="3640"/>
                  </a:cubicBezTo>
                  <a:lnTo>
                    <a:pt x="7173" y="3640"/>
                  </a:lnTo>
                  <a:lnTo>
                    <a:pt x="7173" y="3714"/>
                  </a:lnTo>
                  <a:cubicBezTo>
                    <a:pt x="7173" y="4273"/>
                    <a:pt x="7037" y="4832"/>
                    <a:pt x="6773" y="5317"/>
                  </a:cubicBezTo>
                  <a:cubicBezTo>
                    <a:pt x="6730" y="5401"/>
                    <a:pt x="6751" y="5497"/>
                    <a:pt x="6836" y="5539"/>
                  </a:cubicBezTo>
                  <a:cubicBezTo>
                    <a:pt x="6864" y="5556"/>
                    <a:pt x="6894" y="5565"/>
                    <a:pt x="6924" y="5565"/>
                  </a:cubicBezTo>
                  <a:cubicBezTo>
                    <a:pt x="6984" y="5565"/>
                    <a:pt x="7040" y="5532"/>
                    <a:pt x="7068" y="5476"/>
                  </a:cubicBezTo>
                  <a:cubicBezTo>
                    <a:pt x="7691" y="4315"/>
                    <a:pt x="7659" y="2933"/>
                    <a:pt x="6984" y="1805"/>
                  </a:cubicBezTo>
                  <a:cubicBezTo>
                    <a:pt x="6667" y="1266"/>
                    <a:pt x="6214" y="823"/>
                    <a:pt x="5687" y="507"/>
                  </a:cubicBezTo>
                  <a:cubicBezTo>
                    <a:pt x="5127" y="180"/>
                    <a:pt x="4473" y="1"/>
                    <a:pt x="380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7"/>
          <p:cNvGrpSpPr/>
          <p:nvPr/>
        </p:nvGrpSpPr>
        <p:grpSpPr>
          <a:xfrm rot="551744" flipH="1">
            <a:off x="4170066" y="976017"/>
            <a:ext cx="569225" cy="569272"/>
            <a:chOff x="7849243" y="2639859"/>
            <a:chExt cx="569253" cy="569300"/>
          </a:xfrm>
        </p:grpSpPr>
        <p:sp>
          <p:nvSpPr>
            <p:cNvPr id="844" name="Google Shape;844;p37"/>
            <p:cNvSpPr/>
            <p:nvPr/>
          </p:nvSpPr>
          <p:spPr>
            <a:xfrm>
              <a:off x="7849243" y="2639859"/>
              <a:ext cx="569253" cy="569300"/>
            </a:xfrm>
            <a:custGeom>
              <a:avLst/>
              <a:gdLst/>
              <a:ahLst/>
              <a:cxnLst/>
              <a:rect l="l" t="t" r="r" b="b"/>
              <a:pathLst>
                <a:path w="11995" h="11996" extrusionOk="0">
                  <a:moveTo>
                    <a:pt x="9424" y="0"/>
                  </a:moveTo>
                  <a:cubicBezTo>
                    <a:pt x="9259" y="0"/>
                    <a:pt x="9096" y="8"/>
                    <a:pt x="8936" y="22"/>
                  </a:cubicBezTo>
                  <a:cubicBezTo>
                    <a:pt x="8809" y="33"/>
                    <a:pt x="8682" y="76"/>
                    <a:pt x="8577" y="139"/>
                  </a:cubicBezTo>
                  <a:cubicBezTo>
                    <a:pt x="8532" y="131"/>
                    <a:pt x="8485" y="128"/>
                    <a:pt x="8439" y="128"/>
                  </a:cubicBezTo>
                  <a:cubicBezTo>
                    <a:pt x="8355" y="128"/>
                    <a:pt x="8272" y="139"/>
                    <a:pt x="8197" y="160"/>
                  </a:cubicBezTo>
                  <a:cubicBezTo>
                    <a:pt x="7490" y="339"/>
                    <a:pt x="6836" y="687"/>
                    <a:pt x="6277" y="1152"/>
                  </a:cubicBezTo>
                  <a:cubicBezTo>
                    <a:pt x="6034" y="1363"/>
                    <a:pt x="5802" y="1605"/>
                    <a:pt x="5602" y="1858"/>
                  </a:cubicBezTo>
                  <a:cubicBezTo>
                    <a:pt x="5275" y="1531"/>
                    <a:pt x="4895" y="1246"/>
                    <a:pt x="4473" y="1035"/>
                  </a:cubicBezTo>
                  <a:cubicBezTo>
                    <a:pt x="3836" y="704"/>
                    <a:pt x="3130" y="530"/>
                    <a:pt x="2411" y="530"/>
                  </a:cubicBezTo>
                  <a:cubicBezTo>
                    <a:pt x="2238" y="530"/>
                    <a:pt x="2063" y="540"/>
                    <a:pt x="1889" y="561"/>
                  </a:cubicBezTo>
                  <a:cubicBezTo>
                    <a:pt x="1414" y="613"/>
                    <a:pt x="971" y="824"/>
                    <a:pt x="633" y="1162"/>
                  </a:cubicBezTo>
                  <a:cubicBezTo>
                    <a:pt x="296" y="1499"/>
                    <a:pt x="85" y="1942"/>
                    <a:pt x="32" y="2417"/>
                  </a:cubicBezTo>
                  <a:cubicBezTo>
                    <a:pt x="11" y="2575"/>
                    <a:pt x="0" y="2755"/>
                    <a:pt x="0" y="2924"/>
                  </a:cubicBezTo>
                  <a:cubicBezTo>
                    <a:pt x="0" y="3461"/>
                    <a:pt x="96" y="4000"/>
                    <a:pt x="286" y="4506"/>
                  </a:cubicBezTo>
                  <a:cubicBezTo>
                    <a:pt x="476" y="5012"/>
                    <a:pt x="750" y="5477"/>
                    <a:pt x="1097" y="5866"/>
                  </a:cubicBezTo>
                  <a:cubicBezTo>
                    <a:pt x="1847" y="6721"/>
                    <a:pt x="2881" y="7196"/>
                    <a:pt x="3988" y="7196"/>
                  </a:cubicBezTo>
                  <a:lnTo>
                    <a:pt x="4346" y="7196"/>
                  </a:lnTo>
                  <a:cubicBezTo>
                    <a:pt x="4452" y="7196"/>
                    <a:pt x="4547" y="7280"/>
                    <a:pt x="4547" y="7396"/>
                  </a:cubicBezTo>
                  <a:lnTo>
                    <a:pt x="4547" y="7586"/>
                  </a:lnTo>
                  <a:cubicBezTo>
                    <a:pt x="4368" y="7639"/>
                    <a:pt x="4199" y="7713"/>
                    <a:pt x="4051" y="7818"/>
                  </a:cubicBezTo>
                  <a:cubicBezTo>
                    <a:pt x="3840" y="7955"/>
                    <a:pt x="3661" y="8156"/>
                    <a:pt x="3545" y="8388"/>
                  </a:cubicBezTo>
                  <a:cubicBezTo>
                    <a:pt x="3545" y="8388"/>
                    <a:pt x="3535" y="8388"/>
                    <a:pt x="3524" y="8398"/>
                  </a:cubicBezTo>
                  <a:cubicBezTo>
                    <a:pt x="3334" y="8515"/>
                    <a:pt x="3186" y="8704"/>
                    <a:pt x="3123" y="8926"/>
                  </a:cubicBezTo>
                  <a:cubicBezTo>
                    <a:pt x="2944" y="9063"/>
                    <a:pt x="2817" y="9253"/>
                    <a:pt x="2775" y="9474"/>
                  </a:cubicBezTo>
                  <a:cubicBezTo>
                    <a:pt x="2764" y="9495"/>
                    <a:pt x="2764" y="9506"/>
                    <a:pt x="2764" y="9516"/>
                  </a:cubicBezTo>
                  <a:cubicBezTo>
                    <a:pt x="2353" y="9917"/>
                    <a:pt x="2110" y="10487"/>
                    <a:pt x="2110" y="11067"/>
                  </a:cubicBezTo>
                  <a:cubicBezTo>
                    <a:pt x="2110" y="11574"/>
                    <a:pt x="2532" y="11996"/>
                    <a:pt x="3038" y="11996"/>
                  </a:cubicBezTo>
                  <a:lnTo>
                    <a:pt x="8957" y="11996"/>
                  </a:lnTo>
                  <a:cubicBezTo>
                    <a:pt x="9473" y="11996"/>
                    <a:pt x="9885" y="11574"/>
                    <a:pt x="9885" y="11067"/>
                  </a:cubicBezTo>
                  <a:cubicBezTo>
                    <a:pt x="9885" y="10487"/>
                    <a:pt x="9653" y="9917"/>
                    <a:pt x="9241" y="9516"/>
                  </a:cubicBezTo>
                  <a:cubicBezTo>
                    <a:pt x="9199" y="9305"/>
                    <a:pt x="9114" y="9094"/>
                    <a:pt x="8999" y="8915"/>
                  </a:cubicBezTo>
                  <a:cubicBezTo>
                    <a:pt x="8861" y="8704"/>
                    <a:pt x="8671" y="8515"/>
                    <a:pt x="8450" y="8388"/>
                  </a:cubicBezTo>
                  <a:cubicBezTo>
                    <a:pt x="8334" y="8156"/>
                    <a:pt x="8165" y="7955"/>
                    <a:pt x="7944" y="7818"/>
                  </a:cubicBezTo>
                  <a:cubicBezTo>
                    <a:pt x="7796" y="7713"/>
                    <a:pt x="7638" y="7639"/>
                    <a:pt x="7469" y="7586"/>
                  </a:cubicBezTo>
                  <a:lnTo>
                    <a:pt x="7469" y="7385"/>
                  </a:lnTo>
                  <a:cubicBezTo>
                    <a:pt x="7480" y="7280"/>
                    <a:pt x="7564" y="7196"/>
                    <a:pt x="7670" y="7196"/>
                  </a:cubicBezTo>
                  <a:cubicBezTo>
                    <a:pt x="8872" y="7196"/>
                    <a:pt x="9990" y="6679"/>
                    <a:pt x="10802" y="5751"/>
                  </a:cubicBezTo>
                  <a:cubicBezTo>
                    <a:pt x="11182" y="5329"/>
                    <a:pt x="11477" y="4833"/>
                    <a:pt x="11688" y="4274"/>
                  </a:cubicBezTo>
                  <a:cubicBezTo>
                    <a:pt x="11889" y="3725"/>
                    <a:pt x="11995" y="3135"/>
                    <a:pt x="11995" y="2544"/>
                  </a:cubicBezTo>
                  <a:cubicBezTo>
                    <a:pt x="11995" y="2364"/>
                    <a:pt x="11984" y="2174"/>
                    <a:pt x="11963" y="1995"/>
                  </a:cubicBezTo>
                  <a:cubicBezTo>
                    <a:pt x="11910" y="1499"/>
                    <a:pt x="11678" y="1025"/>
                    <a:pt x="11320" y="666"/>
                  </a:cubicBezTo>
                  <a:cubicBezTo>
                    <a:pt x="10971" y="318"/>
                    <a:pt x="10497" y="86"/>
                    <a:pt x="10001" y="33"/>
                  </a:cubicBezTo>
                  <a:cubicBezTo>
                    <a:pt x="9808" y="11"/>
                    <a:pt x="9615" y="0"/>
                    <a:pt x="9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8119086" y="2683662"/>
              <a:ext cx="260874" cy="253660"/>
            </a:xfrm>
            <a:custGeom>
              <a:avLst/>
              <a:gdLst/>
              <a:ahLst/>
              <a:cxnLst/>
              <a:rect l="l" t="t" r="r" b="b"/>
              <a:pathLst>
                <a:path w="5497" h="5345" extrusionOk="0">
                  <a:moveTo>
                    <a:pt x="3746" y="1"/>
                  </a:moveTo>
                  <a:cubicBezTo>
                    <a:pt x="2733" y="1"/>
                    <a:pt x="1719" y="388"/>
                    <a:pt x="950" y="1157"/>
                  </a:cubicBezTo>
                  <a:cubicBezTo>
                    <a:pt x="507" y="1610"/>
                    <a:pt x="190" y="2137"/>
                    <a:pt x="1" y="2697"/>
                  </a:cubicBezTo>
                  <a:lnTo>
                    <a:pt x="1" y="5344"/>
                  </a:lnTo>
                  <a:lnTo>
                    <a:pt x="1984" y="5344"/>
                  </a:lnTo>
                  <a:cubicBezTo>
                    <a:pt x="2817" y="5344"/>
                    <a:pt x="3618" y="5028"/>
                    <a:pt x="4209" y="4448"/>
                  </a:cubicBezTo>
                  <a:cubicBezTo>
                    <a:pt x="4220" y="4437"/>
                    <a:pt x="4220" y="4437"/>
                    <a:pt x="4220" y="4427"/>
                  </a:cubicBezTo>
                  <a:cubicBezTo>
                    <a:pt x="5116" y="3541"/>
                    <a:pt x="5496" y="2338"/>
                    <a:pt x="5359" y="1178"/>
                  </a:cubicBezTo>
                  <a:cubicBezTo>
                    <a:pt x="5296" y="576"/>
                    <a:pt x="4811" y="91"/>
                    <a:pt x="4209" y="28"/>
                  </a:cubicBezTo>
                  <a:cubicBezTo>
                    <a:pt x="4055" y="10"/>
                    <a:pt x="3901" y="1"/>
                    <a:pt x="374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7888823" y="2708957"/>
              <a:ext cx="324419" cy="364521"/>
            </a:xfrm>
            <a:custGeom>
              <a:avLst/>
              <a:gdLst/>
              <a:ahLst/>
              <a:cxnLst/>
              <a:rect l="l" t="t" r="r" b="b"/>
              <a:pathLst>
                <a:path w="6836" h="7681" extrusionOk="0">
                  <a:moveTo>
                    <a:pt x="1561" y="0"/>
                  </a:moveTo>
                  <a:cubicBezTo>
                    <a:pt x="1427" y="0"/>
                    <a:pt x="1293" y="7"/>
                    <a:pt x="1161" y="22"/>
                  </a:cubicBezTo>
                  <a:cubicBezTo>
                    <a:pt x="612" y="85"/>
                    <a:pt x="179" y="518"/>
                    <a:pt x="116" y="1056"/>
                  </a:cubicBezTo>
                  <a:cubicBezTo>
                    <a:pt x="0" y="2101"/>
                    <a:pt x="338" y="3187"/>
                    <a:pt x="1139" y="3989"/>
                  </a:cubicBezTo>
                  <a:lnTo>
                    <a:pt x="1150" y="3999"/>
                  </a:lnTo>
                  <a:cubicBezTo>
                    <a:pt x="1688" y="4527"/>
                    <a:pt x="2405" y="4811"/>
                    <a:pt x="3154" y="4811"/>
                  </a:cubicBezTo>
                  <a:lnTo>
                    <a:pt x="3512" y="4811"/>
                  </a:lnTo>
                  <a:cubicBezTo>
                    <a:pt x="4135" y="4811"/>
                    <a:pt x="4642" y="5318"/>
                    <a:pt x="4642" y="5940"/>
                  </a:cubicBezTo>
                  <a:lnTo>
                    <a:pt x="4642" y="7291"/>
                  </a:lnTo>
                  <a:lnTo>
                    <a:pt x="4652" y="7291"/>
                  </a:lnTo>
                  <a:lnTo>
                    <a:pt x="5095" y="7681"/>
                  </a:lnTo>
                  <a:lnTo>
                    <a:pt x="5696" y="7291"/>
                  </a:lnTo>
                  <a:lnTo>
                    <a:pt x="5707" y="7291"/>
                  </a:lnTo>
                  <a:lnTo>
                    <a:pt x="5707" y="5940"/>
                  </a:lnTo>
                  <a:cubicBezTo>
                    <a:pt x="5707" y="5318"/>
                    <a:pt x="6213" y="4811"/>
                    <a:pt x="6836" y="4811"/>
                  </a:cubicBezTo>
                  <a:cubicBezTo>
                    <a:pt x="5654" y="4474"/>
                    <a:pt x="4853" y="3388"/>
                    <a:pt x="4853" y="2164"/>
                  </a:cubicBezTo>
                  <a:cubicBezTo>
                    <a:pt x="4673" y="1752"/>
                    <a:pt x="4420" y="1372"/>
                    <a:pt x="4093" y="1046"/>
                  </a:cubicBezTo>
                  <a:cubicBezTo>
                    <a:pt x="3393" y="346"/>
                    <a:pt x="2477" y="0"/>
                    <a:pt x="1561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8068022" y="3030386"/>
              <a:ext cx="206298" cy="134732"/>
            </a:xfrm>
            <a:custGeom>
              <a:avLst/>
              <a:gdLst/>
              <a:ahLst/>
              <a:cxnLst/>
              <a:rect l="l" t="t" r="r" b="b"/>
              <a:pathLst>
                <a:path w="4347" h="2839" extrusionOk="0">
                  <a:moveTo>
                    <a:pt x="1614" y="0"/>
                  </a:moveTo>
                  <a:lnTo>
                    <a:pt x="1" y="1477"/>
                  </a:lnTo>
                  <a:lnTo>
                    <a:pt x="1002" y="2838"/>
                  </a:lnTo>
                  <a:lnTo>
                    <a:pt x="4347" y="2838"/>
                  </a:lnTo>
                  <a:cubicBezTo>
                    <a:pt x="4347" y="2405"/>
                    <a:pt x="4125" y="1984"/>
                    <a:pt x="3714" y="1762"/>
                  </a:cubicBezTo>
                  <a:cubicBezTo>
                    <a:pt x="3798" y="1393"/>
                    <a:pt x="3576" y="929"/>
                    <a:pt x="3081" y="844"/>
                  </a:cubicBezTo>
                  <a:cubicBezTo>
                    <a:pt x="3072" y="434"/>
                    <a:pt x="2723" y="222"/>
                    <a:pt x="2347" y="222"/>
                  </a:cubicBezTo>
                  <a:cubicBezTo>
                    <a:pt x="2251" y="222"/>
                    <a:pt x="2152" y="236"/>
                    <a:pt x="2057" y="265"/>
                  </a:cubicBezTo>
                  <a:cubicBezTo>
                    <a:pt x="1952" y="127"/>
                    <a:pt x="1794" y="43"/>
                    <a:pt x="161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7993419" y="3029437"/>
              <a:ext cx="151247" cy="135681"/>
            </a:xfrm>
            <a:custGeom>
              <a:avLst/>
              <a:gdLst/>
              <a:ahLst/>
              <a:cxnLst/>
              <a:rect l="l" t="t" r="r" b="b"/>
              <a:pathLst>
                <a:path w="3187" h="2859" extrusionOk="0">
                  <a:moveTo>
                    <a:pt x="2974" y="0"/>
                  </a:moveTo>
                  <a:cubicBezTo>
                    <a:pt x="2711" y="0"/>
                    <a:pt x="2450" y="93"/>
                    <a:pt x="2300" y="285"/>
                  </a:cubicBezTo>
                  <a:cubicBezTo>
                    <a:pt x="2201" y="254"/>
                    <a:pt x="2099" y="238"/>
                    <a:pt x="1999" y="238"/>
                  </a:cubicBezTo>
                  <a:cubicBezTo>
                    <a:pt x="1623" y="238"/>
                    <a:pt x="1283" y="456"/>
                    <a:pt x="1266" y="864"/>
                  </a:cubicBezTo>
                  <a:cubicBezTo>
                    <a:pt x="792" y="949"/>
                    <a:pt x="560" y="1392"/>
                    <a:pt x="633" y="1782"/>
                  </a:cubicBezTo>
                  <a:cubicBezTo>
                    <a:pt x="222" y="2004"/>
                    <a:pt x="0" y="2425"/>
                    <a:pt x="0" y="2858"/>
                  </a:cubicBezTo>
                  <a:lnTo>
                    <a:pt x="2574" y="2858"/>
                  </a:lnTo>
                  <a:cubicBezTo>
                    <a:pt x="2459" y="2563"/>
                    <a:pt x="2395" y="2236"/>
                    <a:pt x="2395" y="1898"/>
                  </a:cubicBezTo>
                  <a:cubicBezTo>
                    <a:pt x="2395" y="1171"/>
                    <a:pt x="2701" y="506"/>
                    <a:pt x="3186" y="20"/>
                  </a:cubicBezTo>
                  <a:cubicBezTo>
                    <a:pt x="3117" y="7"/>
                    <a:pt x="3045" y="0"/>
                    <a:pt x="297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7885263" y="2675832"/>
              <a:ext cx="497212" cy="497307"/>
            </a:xfrm>
            <a:custGeom>
              <a:avLst/>
              <a:gdLst/>
              <a:ahLst/>
              <a:cxnLst/>
              <a:rect l="l" t="t" r="r" b="b"/>
              <a:pathLst>
                <a:path w="10477" h="10479" extrusionOk="0">
                  <a:moveTo>
                    <a:pt x="8699" y="1"/>
                  </a:moveTo>
                  <a:cubicBezTo>
                    <a:pt x="8548" y="1"/>
                    <a:pt x="8398" y="8"/>
                    <a:pt x="8250" y="24"/>
                  </a:cubicBezTo>
                  <a:cubicBezTo>
                    <a:pt x="8208" y="24"/>
                    <a:pt x="8166" y="45"/>
                    <a:pt x="8145" y="77"/>
                  </a:cubicBezTo>
                  <a:cubicBezTo>
                    <a:pt x="8113" y="119"/>
                    <a:pt x="8102" y="162"/>
                    <a:pt x="8102" y="204"/>
                  </a:cubicBezTo>
                  <a:cubicBezTo>
                    <a:pt x="8113" y="246"/>
                    <a:pt x="8134" y="288"/>
                    <a:pt x="8166" y="319"/>
                  </a:cubicBezTo>
                  <a:cubicBezTo>
                    <a:pt x="8192" y="337"/>
                    <a:pt x="8225" y="354"/>
                    <a:pt x="8265" y="354"/>
                  </a:cubicBezTo>
                  <a:cubicBezTo>
                    <a:pt x="8274" y="354"/>
                    <a:pt x="8283" y="353"/>
                    <a:pt x="8292" y="351"/>
                  </a:cubicBezTo>
                  <a:cubicBezTo>
                    <a:pt x="8411" y="342"/>
                    <a:pt x="8535" y="337"/>
                    <a:pt x="8659" y="337"/>
                  </a:cubicBezTo>
                  <a:cubicBezTo>
                    <a:pt x="8811" y="337"/>
                    <a:pt x="8964" y="344"/>
                    <a:pt x="9115" y="362"/>
                  </a:cubicBezTo>
                  <a:cubicBezTo>
                    <a:pt x="9642" y="415"/>
                    <a:pt x="10064" y="837"/>
                    <a:pt x="10118" y="1364"/>
                  </a:cubicBezTo>
                  <a:cubicBezTo>
                    <a:pt x="10139" y="1501"/>
                    <a:pt x="10149" y="1648"/>
                    <a:pt x="10149" y="1786"/>
                  </a:cubicBezTo>
                  <a:cubicBezTo>
                    <a:pt x="10149" y="3495"/>
                    <a:pt x="8904" y="5341"/>
                    <a:pt x="6911" y="5341"/>
                  </a:cubicBezTo>
                  <a:cubicBezTo>
                    <a:pt x="6193" y="5341"/>
                    <a:pt x="5613" y="5921"/>
                    <a:pt x="5613" y="6638"/>
                  </a:cubicBezTo>
                  <a:lnTo>
                    <a:pt x="5613" y="6649"/>
                  </a:lnTo>
                  <a:cubicBezTo>
                    <a:pt x="5613" y="6712"/>
                    <a:pt x="5613" y="6871"/>
                    <a:pt x="5603" y="7345"/>
                  </a:cubicBezTo>
                  <a:cubicBezTo>
                    <a:pt x="5488" y="7307"/>
                    <a:pt x="5361" y="7288"/>
                    <a:pt x="5236" y="7288"/>
                  </a:cubicBezTo>
                  <a:cubicBezTo>
                    <a:pt x="5119" y="7288"/>
                    <a:pt x="5002" y="7304"/>
                    <a:pt x="4896" y="7335"/>
                  </a:cubicBezTo>
                  <a:cubicBezTo>
                    <a:pt x="4885" y="7028"/>
                    <a:pt x="4885" y="6976"/>
                    <a:pt x="4885" y="6944"/>
                  </a:cubicBezTo>
                  <a:lnTo>
                    <a:pt x="4885" y="6849"/>
                  </a:lnTo>
                  <a:lnTo>
                    <a:pt x="4885" y="6638"/>
                  </a:lnTo>
                  <a:cubicBezTo>
                    <a:pt x="4885" y="5921"/>
                    <a:pt x="4295" y="5341"/>
                    <a:pt x="3587" y="5341"/>
                  </a:cubicBezTo>
                  <a:lnTo>
                    <a:pt x="3229" y="5341"/>
                  </a:lnTo>
                  <a:cubicBezTo>
                    <a:pt x="2807" y="5341"/>
                    <a:pt x="2396" y="5246"/>
                    <a:pt x="2026" y="5056"/>
                  </a:cubicBezTo>
                  <a:cubicBezTo>
                    <a:pt x="1679" y="4887"/>
                    <a:pt x="1372" y="4644"/>
                    <a:pt x="1109" y="4328"/>
                  </a:cubicBezTo>
                  <a:cubicBezTo>
                    <a:pt x="624" y="3727"/>
                    <a:pt x="338" y="2946"/>
                    <a:pt x="338" y="2166"/>
                  </a:cubicBezTo>
                  <a:cubicBezTo>
                    <a:pt x="338" y="2039"/>
                    <a:pt x="338" y="1902"/>
                    <a:pt x="360" y="1775"/>
                  </a:cubicBezTo>
                  <a:cubicBezTo>
                    <a:pt x="413" y="1311"/>
                    <a:pt x="782" y="942"/>
                    <a:pt x="1257" y="889"/>
                  </a:cubicBezTo>
                  <a:cubicBezTo>
                    <a:pt x="1389" y="874"/>
                    <a:pt x="1522" y="866"/>
                    <a:pt x="1655" y="866"/>
                  </a:cubicBezTo>
                  <a:cubicBezTo>
                    <a:pt x="2247" y="866"/>
                    <a:pt x="2830" y="1020"/>
                    <a:pt x="3355" y="1322"/>
                  </a:cubicBezTo>
                  <a:cubicBezTo>
                    <a:pt x="3978" y="1691"/>
                    <a:pt x="4463" y="2229"/>
                    <a:pt x="4759" y="2893"/>
                  </a:cubicBezTo>
                  <a:lnTo>
                    <a:pt x="4759" y="4222"/>
                  </a:lnTo>
                  <a:cubicBezTo>
                    <a:pt x="4052" y="3115"/>
                    <a:pt x="2966" y="2302"/>
                    <a:pt x="1700" y="1923"/>
                  </a:cubicBezTo>
                  <a:cubicBezTo>
                    <a:pt x="1687" y="1920"/>
                    <a:pt x="1674" y="1918"/>
                    <a:pt x="1662" y="1918"/>
                  </a:cubicBezTo>
                  <a:cubicBezTo>
                    <a:pt x="1588" y="1918"/>
                    <a:pt x="1515" y="1967"/>
                    <a:pt x="1489" y="2039"/>
                  </a:cubicBezTo>
                  <a:cubicBezTo>
                    <a:pt x="1478" y="2081"/>
                    <a:pt x="1489" y="2124"/>
                    <a:pt x="1510" y="2166"/>
                  </a:cubicBezTo>
                  <a:cubicBezTo>
                    <a:pt x="1531" y="2208"/>
                    <a:pt x="1562" y="2239"/>
                    <a:pt x="1604" y="2250"/>
                  </a:cubicBezTo>
                  <a:cubicBezTo>
                    <a:pt x="2987" y="2651"/>
                    <a:pt x="4115" y="3611"/>
                    <a:pt x="4769" y="4940"/>
                  </a:cubicBezTo>
                  <a:cubicBezTo>
                    <a:pt x="4801" y="4993"/>
                    <a:pt x="4853" y="5035"/>
                    <a:pt x="4917" y="5035"/>
                  </a:cubicBezTo>
                  <a:cubicBezTo>
                    <a:pt x="4980" y="5035"/>
                    <a:pt x="5043" y="5003"/>
                    <a:pt x="5075" y="4940"/>
                  </a:cubicBezTo>
                  <a:cubicBezTo>
                    <a:pt x="5455" y="4222"/>
                    <a:pt x="6004" y="3547"/>
                    <a:pt x="6668" y="2989"/>
                  </a:cubicBezTo>
                  <a:cubicBezTo>
                    <a:pt x="7375" y="2398"/>
                    <a:pt x="8177" y="1955"/>
                    <a:pt x="9052" y="1681"/>
                  </a:cubicBezTo>
                  <a:cubicBezTo>
                    <a:pt x="9147" y="1659"/>
                    <a:pt x="9189" y="1564"/>
                    <a:pt x="9168" y="1480"/>
                  </a:cubicBezTo>
                  <a:cubicBezTo>
                    <a:pt x="9142" y="1401"/>
                    <a:pt x="9072" y="1359"/>
                    <a:pt x="9001" y="1359"/>
                  </a:cubicBezTo>
                  <a:cubicBezTo>
                    <a:pt x="8986" y="1359"/>
                    <a:pt x="8971" y="1361"/>
                    <a:pt x="8957" y="1364"/>
                  </a:cubicBezTo>
                  <a:cubicBezTo>
                    <a:pt x="8071" y="1638"/>
                    <a:pt x="7258" y="2081"/>
                    <a:pt x="6531" y="2672"/>
                  </a:cubicBezTo>
                  <a:cubicBezTo>
                    <a:pt x="5971" y="3125"/>
                    <a:pt x="5486" y="3664"/>
                    <a:pt x="5085" y="4265"/>
                  </a:cubicBezTo>
                  <a:lnTo>
                    <a:pt x="5085" y="2893"/>
                  </a:lnTo>
                  <a:cubicBezTo>
                    <a:pt x="5507" y="1691"/>
                    <a:pt x="6478" y="783"/>
                    <a:pt x="7712" y="457"/>
                  </a:cubicBezTo>
                  <a:cubicBezTo>
                    <a:pt x="7755" y="446"/>
                    <a:pt x="7786" y="415"/>
                    <a:pt x="7818" y="383"/>
                  </a:cubicBezTo>
                  <a:cubicBezTo>
                    <a:pt x="7839" y="340"/>
                    <a:pt x="7839" y="298"/>
                    <a:pt x="7828" y="256"/>
                  </a:cubicBezTo>
                  <a:cubicBezTo>
                    <a:pt x="7818" y="214"/>
                    <a:pt x="7797" y="172"/>
                    <a:pt x="7755" y="151"/>
                  </a:cubicBezTo>
                  <a:cubicBezTo>
                    <a:pt x="7724" y="135"/>
                    <a:pt x="7693" y="126"/>
                    <a:pt x="7662" y="126"/>
                  </a:cubicBezTo>
                  <a:cubicBezTo>
                    <a:pt x="7651" y="126"/>
                    <a:pt x="7639" y="127"/>
                    <a:pt x="7628" y="129"/>
                  </a:cubicBezTo>
                  <a:cubicBezTo>
                    <a:pt x="7037" y="288"/>
                    <a:pt x="6478" y="583"/>
                    <a:pt x="6014" y="973"/>
                  </a:cubicBezTo>
                  <a:cubicBezTo>
                    <a:pt x="5539" y="1374"/>
                    <a:pt x="5160" y="1881"/>
                    <a:pt x="4906" y="2450"/>
                  </a:cubicBezTo>
                  <a:cubicBezTo>
                    <a:pt x="4548" y="1807"/>
                    <a:pt x="4020" y="1290"/>
                    <a:pt x="3366" y="952"/>
                  </a:cubicBezTo>
                  <a:cubicBezTo>
                    <a:pt x="2828" y="671"/>
                    <a:pt x="2242" y="527"/>
                    <a:pt x="1642" y="527"/>
                  </a:cubicBezTo>
                  <a:cubicBezTo>
                    <a:pt x="1500" y="527"/>
                    <a:pt x="1357" y="535"/>
                    <a:pt x="1214" y="551"/>
                  </a:cubicBezTo>
                  <a:cubicBezTo>
                    <a:pt x="908" y="583"/>
                    <a:pt x="624" y="720"/>
                    <a:pt x="413" y="942"/>
                  </a:cubicBezTo>
                  <a:cubicBezTo>
                    <a:pt x="202" y="1153"/>
                    <a:pt x="64" y="1438"/>
                    <a:pt x="22" y="1744"/>
                  </a:cubicBezTo>
                  <a:cubicBezTo>
                    <a:pt x="12" y="1881"/>
                    <a:pt x="1" y="2018"/>
                    <a:pt x="1" y="2166"/>
                  </a:cubicBezTo>
                  <a:cubicBezTo>
                    <a:pt x="1" y="3062"/>
                    <a:pt x="328" y="3948"/>
                    <a:pt x="908" y="4602"/>
                  </a:cubicBezTo>
                  <a:cubicBezTo>
                    <a:pt x="1510" y="5298"/>
                    <a:pt x="2343" y="5678"/>
                    <a:pt x="3229" y="5678"/>
                  </a:cubicBezTo>
                  <a:lnTo>
                    <a:pt x="3587" y="5678"/>
                  </a:lnTo>
                  <a:cubicBezTo>
                    <a:pt x="4115" y="5678"/>
                    <a:pt x="4548" y="6111"/>
                    <a:pt x="4548" y="6638"/>
                  </a:cubicBezTo>
                  <a:lnTo>
                    <a:pt x="4548" y="6849"/>
                  </a:lnTo>
                  <a:lnTo>
                    <a:pt x="4548" y="6955"/>
                  </a:lnTo>
                  <a:cubicBezTo>
                    <a:pt x="4548" y="6986"/>
                    <a:pt x="4548" y="7049"/>
                    <a:pt x="4558" y="7514"/>
                  </a:cubicBezTo>
                  <a:cubicBezTo>
                    <a:pt x="4548" y="7525"/>
                    <a:pt x="4527" y="7535"/>
                    <a:pt x="4516" y="7546"/>
                  </a:cubicBezTo>
                  <a:cubicBezTo>
                    <a:pt x="4436" y="7528"/>
                    <a:pt x="4355" y="7519"/>
                    <a:pt x="4276" y="7519"/>
                  </a:cubicBezTo>
                  <a:cubicBezTo>
                    <a:pt x="4071" y="7519"/>
                    <a:pt x="3874" y="7576"/>
                    <a:pt x="3714" y="7682"/>
                  </a:cubicBezTo>
                  <a:cubicBezTo>
                    <a:pt x="3545" y="7799"/>
                    <a:pt x="3430" y="7978"/>
                    <a:pt x="3398" y="8179"/>
                  </a:cubicBezTo>
                  <a:cubicBezTo>
                    <a:pt x="3313" y="8210"/>
                    <a:pt x="3240" y="8242"/>
                    <a:pt x="3166" y="8284"/>
                  </a:cubicBezTo>
                  <a:cubicBezTo>
                    <a:pt x="3134" y="8305"/>
                    <a:pt x="3102" y="8347"/>
                    <a:pt x="3092" y="8390"/>
                  </a:cubicBezTo>
                  <a:cubicBezTo>
                    <a:pt x="3081" y="8432"/>
                    <a:pt x="3092" y="8474"/>
                    <a:pt x="3113" y="8516"/>
                  </a:cubicBezTo>
                  <a:cubicBezTo>
                    <a:pt x="3144" y="8547"/>
                    <a:pt x="3176" y="8579"/>
                    <a:pt x="3219" y="8590"/>
                  </a:cubicBezTo>
                  <a:cubicBezTo>
                    <a:pt x="3230" y="8592"/>
                    <a:pt x="3242" y="8594"/>
                    <a:pt x="3254" y="8594"/>
                  </a:cubicBezTo>
                  <a:cubicBezTo>
                    <a:pt x="3288" y="8594"/>
                    <a:pt x="3322" y="8584"/>
                    <a:pt x="3345" y="8568"/>
                  </a:cubicBezTo>
                  <a:cubicBezTo>
                    <a:pt x="3419" y="8526"/>
                    <a:pt x="3493" y="8495"/>
                    <a:pt x="3577" y="8484"/>
                  </a:cubicBezTo>
                  <a:cubicBezTo>
                    <a:pt x="3651" y="8474"/>
                    <a:pt x="3714" y="8400"/>
                    <a:pt x="3714" y="8326"/>
                  </a:cubicBezTo>
                  <a:cubicBezTo>
                    <a:pt x="3714" y="8179"/>
                    <a:pt x="3777" y="8052"/>
                    <a:pt x="3894" y="7968"/>
                  </a:cubicBezTo>
                  <a:cubicBezTo>
                    <a:pt x="3994" y="7893"/>
                    <a:pt x="4129" y="7854"/>
                    <a:pt x="4274" y="7854"/>
                  </a:cubicBezTo>
                  <a:cubicBezTo>
                    <a:pt x="4357" y="7854"/>
                    <a:pt x="4442" y="7867"/>
                    <a:pt x="4527" y="7893"/>
                  </a:cubicBezTo>
                  <a:cubicBezTo>
                    <a:pt x="4543" y="7899"/>
                    <a:pt x="4560" y="7901"/>
                    <a:pt x="4577" y="7901"/>
                  </a:cubicBezTo>
                  <a:cubicBezTo>
                    <a:pt x="4626" y="7901"/>
                    <a:pt x="4674" y="7880"/>
                    <a:pt x="4706" y="7841"/>
                  </a:cubicBezTo>
                  <a:cubicBezTo>
                    <a:pt x="4811" y="7703"/>
                    <a:pt x="5012" y="7619"/>
                    <a:pt x="5244" y="7619"/>
                  </a:cubicBezTo>
                  <a:cubicBezTo>
                    <a:pt x="5465" y="7619"/>
                    <a:pt x="5666" y="7703"/>
                    <a:pt x="5782" y="7841"/>
                  </a:cubicBezTo>
                  <a:cubicBezTo>
                    <a:pt x="5813" y="7880"/>
                    <a:pt x="5856" y="7901"/>
                    <a:pt x="5902" y="7901"/>
                  </a:cubicBezTo>
                  <a:cubicBezTo>
                    <a:pt x="5918" y="7901"/>
                    <a:pt x="5934" y="7899"/>
                    <a:pt x="5950" y="7893"/>
                  </a:cubicBezTo>
                  <a:cubicBezTo>
                    <a:pt x="6035" y="7867"/>
                    <a:pt x="6120" y="7854"/>
                    <a:pt x="6203" y="7854"/>
                  </a:cubicBezTo>
                  <a:cubicBezTo>
                    <a:pt x="6348" y="7854"/>
                    <a:pt x="6483" y="7893"/>
                    <a:pt x="6583" y="7968"/>
                  </a:cubicBezTo>
                  <a:cubicBezTo>
                    <a:pt x="6700" y="8052"/>
                    <a:pt x="6763" y="8179"/>
                    <a:pt x="6763" y="8326"/>
                  </a:cubicBezTo>
                  <a:cubicBezTo>
                    <a:pt x="6773" y="8400"/>
                    <a:pt x="6826" y="8474"/>
                    <a:pt x="6911" y="8484"/>
                  </a:cubicBezTo>
                  <a:cubicBezTo>
                    <a:pt x="7122" y="8516"/>
                    <a:pt x="7248" y="8643"/>
                    <a:pt x="7312" y="8737"/>
                  </a:cubicBezTo>
                  <a:cubicBezTo>
                    <a:pt x="7396" y="8864"/>
                    <a:pt x="7438" y="9044"/>
                    <a:pt x="7406" y="9191"/>
                  </a:cubicBezTo>
                  <a:cubicBezTo>
                    <a:pt x="7385" y="9265"/>
                    <a:pt x="7417" y="9339"/>
                    <a:pt x="7490" y="9381"/>
                  </a:cubicBezTo>
                  <a:cubicBezTo>
                    <a:pt x="7776" y="9529"/>
                    <a:pt x="7966" y="9813"/>
                    <a:pt x="8018" y="10141"/>
                  </a:cubicBezTo>
                  <a:lnTo>
                    <a:pt x="2459" y="10141"/>
                  </a:lnTo>
                  <a:cubicBezTo>
                    <a:pt x="2512" y="9813"/>
                    <a:pt x="2712" y="9529"/>
                    <a:pt x="2997" y="9381"/>
                  </a:cubicBezTo>
                  <a:cubicBezTo>
                    <a:pt x="3060" y="9339"/>
                    <a:pt x="3092" y="9265"/>
                    <a:pt x="3081" y="9191"/>
                  </a:cubicBezTo>
                  <a:cubicBezTo>
                    <a:pt x="3060" y="9117"/>
                    <a:pt x="3060" y="9033"/>
                    <a:pt x="3081" y="8948"/>
                  </a:cubicBezTo>
                  <a:cubicBezTo>
                    <a:pt x="3102" y="8864"/>
                    <a:pt x="3039" y="8769"/>
                    <a:pt x="2955" y="8748"/>
                  </a:cubicBezTo>
                  <a:cubicBezTo>
                    <a:pt x="2943" y="8745"/>
                    <a:pt x="2931" y="8744"/>
                    <a:pt x="2919" y="8744"/>
                  </a:cubicBezTo>
                  <a:cubicBezTo>
                    <a:pt x="2886" y="8744"/>
                    <a:pt x="2851" y="8754"/>
                    <a:pt x="2828" y="8769"/>
                  </a:cubicBezTo>
                  <a:cubicBezTo>
                    <a:pt x="2786" y="8801"/>
                    <a:pt x="2765" y="8833"/>
                    <a:pt x="2755" y="8875"/>
                  </a:cubicBezTo>
                  <a:cubicBezTo>
                    <a:pt x="2733" y="8969"/>
                    <a:pt x="2733" y="9054"/>
                    <a:pt x="2733" y="9138"/>
                  </a:cubicBezTo>
                  <a:cubicBezTo>
                    <a:pt x="2343" y="9402"/>
                    <a:pt x="2111" y="9834"/>
                    <a:pt x="2111" y="10309"/>
                  </a:cubicBezTo>
                  <a:cubicBezTo>
                    <a:pt x="2111" y="10404"/>
                    <a:pt x="2185" y="10478"/>
                    <a:pt x="2279" y="10478"/>
                  </a:cubicBezTo>
                  <a:lnTo>
                    <a:pt x="8198" y="10478"/>
                  </a:lnTo>
                  <a:cubicBezTo>
                    <a:pt x="8292" y="10478"/>
                    <a:pt x="8366" y="10404"/>
                    <a:pt x="8366" y="10309"/>
                  </a:cubicBezTo>
                  <a:cubicBezTo>
                    <a:pt x="8366" y="9834"/>
                    <a:pt x="8134" y="9402"/>
                    <a:pt x="7744" y="9149"/>
                  </a:cubicBezTo>
                  <a:cubicBezTo>
                    <a:pt x="7776" y="8769"/>
                    <a:pt x="7554" y="8326"/>
                    <a:pt x="7090" y="8179"/>
                  </a:cubicBezTo>
                  <a:cubicBezTo>
                    <a:pt x="7047" y="7978"/>
                    <a:pt x="6932" y="7799"/>
                    <a:pt x="6763" y="7682"/>
                  </a:cubicBezTo>
                  <a:cubicBezTo>
                    <a:pt x="6603" y="7576"/>
                    <a:pt x="6411" y="7519"/>
                    <a:pt x="6206" y="7519"/>
                  </a:cubicBezTo>
                  <a:cubicBezTo>
                    <a:pt x="6126" y="7519"/>
                    <a:pt x="6044" y="7528"/>
                    <a:pt x="5961" y="7546"/>
                  </a:cubicBezTo>
                  <a:lnTo>
                    <a:pt x="5940" y="7525"/>
                  </a:lnTo>
                  <a:cubicBezTo>
                    <a:pt x="5940" y="6976"/>
                    <a:pt x="5950" y="6660"/>
                    <a:pt x="5950" y="6617"/>
                  </a:cubicBezTo>
                  <a:cubicBezTo>
                    <a:pt x="5961" y="6364"/>
                    <a:pt x="6056" y="6121"/>
                    <a:pt x="6236" y="5952"/>
                  </a:cubicBezTo>
                  <a:cubicBezTo>
                    <a:pt x="6425" y="5773"/>
                    <a:pt x="6658" y="5678"/>
                    <a:pt x="6911" y="5678"/>
                  </a:cubicBezTo>
                  <a:cubicBezTo>
                    <a:pt x="7902" y="5678"/>
                    <a:pt x="8809" y="5256"/>
                    <a:pt x="9474" y="4497"/>
                  </a:cubicBezTo>
                  <a:cubicBezTo>
                    <a:pt x="9790" y="4138"/>
                    <a:pt x="10043" y="3716"/>
                    <a:pt x="10212" y="3252"/>
                  </a:cubicBezTo>
                  <a:cubicBezTo>
                    <a:pt x="10392" y="2788"/>
                    <a:pt x="10476" y="2292"/>
                    <a:pt x="10476" y="1786"/>
                  </a:cubicBezTo>
                  <a:cubicBezTo>
                    <a:pt x="10476" y="1638"/>
                    <a:pt x="10476" y="1480"/>
                    <a:pt x="10455" y="1322"/>
                  </a:cubicBezTo>
                  <a:cubicBezTo>
                    <a:pt x="10413" y="994"/>
                    <a:pt x="10265" y="689"/>
                    <a:pt x="10033" y="446"/>
                  </a:cubicBezTo>
                  <a:cubicBezTo>
                    <a:pt x="9790" y="214"/>
                    <a:pt x="9485" y="66"/>
                    <a:pt x="9147" y="24"/>
                  </a:cubicBezTo>
                  <a:cubicBezTo>
                    <a:pt x="8999" y="8"/>
                    <a:pt x="8849" y="1"/>
                    <a:pt x="869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8065507" y="309146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0"/>
                  </a:moveTo>
                  <a:cubicBezTo>
                    <a:pt x="75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5" y="581"/>
                    <a:pt x="169" y="581"/>
                  </a:cubicBezTo>
                  <a:cubicBezTo>
                    <a:pt x="265" y="581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8186665" y="3091464"/>
              <a:ext cx="15566" cy="27573"/>
            </a:xfrm>
            <a:custGeom>
              <a:avLst/>
              <a:gdLst/>
              <a:ahLst/>
              <a:cxnLst/>
              <a:rect l="l" t="t" r="r" b="b"/>
              <a:pathLst>
                <a:path w="328" h="581" extrusionOk="0">
                  <a:moveTo>
                    <a:pt x="169" y="0"/>
                  </a:moveTo>
                  <a:cubicBezTo>
                    <a:pt x="74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4" y="581"/>
                    <a:pt x="169" y="581"/>
                  </a:cubicBezTo>
                  <a:cubicBezTo>
                    <a:pt x="253" y="581"/>
                    <a:pt x="328" y="507"/>
                    <a:pt x="328" y="412"/>
                  </a:cubicBezTo>
                  <a:lnTo>
                    <a:pt x="328" y="169"/>
                  </a:lnTo>
                  <a:cubicBezTo>
                    <a:pt x="328" y="7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8109073" y="3102474"/>
              <a:ext cx="49593" cy="23064"/>
            </a:xfrm>
            <a:custGeom>
              <a:avLst/>
              <a:gdLst/>
              <a:ahLst/>
              <a:cxnLst/>
              <a:rect l="l" t="t" r="r" b="b"/>
              <a:pathLst>
                <a:path w="1045" h="486" extrusionOk="0">
                  <a:moveTo>
                    <a:pt x="201" y="0"/>
                  </a:moveTo>
                  <a:cubicBezTo>
                    <a:pt x="158" y="0"/>
                    <a:pt x="116" y="11"/>
                    <a:pt x="74" y="43"/>
                  </a:cubicBezTo>
                  <a:cubicBezTo>
                    <a:pt x="11" y="106"/>
                    <a:pt x="1" y="211"/>
                    <a:pt x="64" y="286"/>
                  </a:cubicBezTo>
                  <a:cubicBezTo>
                    <a:pt x="180" y="412"/>
                    <a:pt x="338" y="486"/>
                    <a:pt x="517" y="486"/>
                  </a:cubicBezTo>
                  <a:lnTo>
                    <a:pt x="549" y="486"/>
                  </a:lnTo>
                  <a:cubicBezTo>
                    <a:pt x="728" y="476"/>
                    <a:pt x="908" y="391"/>
                    <a:pt x="992" y="275"/>
                  </a:cubicBezTo>
                  <a:cubicBezTo>
                    <a:pt x="1045" y="190"/>
                    <a:pt x="1045" y="106"/>
                    <a:pt x="971" y="43"/>
                  </a:cubicBezTo>
                  <a:cubicBezTo>
                    <a:pt x="939" y="11"/>
                    <a:pt x="897" y="0"/>
                    <a:pt x="845" y="0"/>
                  </a:cubicBezTo>
                  <a:cubicBezTo>
                    <a:pt x="802" y="11"/>
                    <a:pt x="760" y="32"/>
                    <a:pt x="739" y="64"/>
                  </a:cubicBezTo>
                  <a:cubicBezTo>
                    <a:pt x="686" y="127"/>
                    <a:pt x="601" y="159"/>
                    <a:pt x="528" y="159"/>
                  </a:cubicBezTo>
                  <a:cubicBezTo>
                    <a:pt x="444" y="159"/>
                    <a:pt x="369" y="127"/>
                    <a:pt x="317" y="64"/>
                  </a:cubicBezTo>
                  <a:cubicBezTo>
                    <a:pt x="285" y="32"/>
                    <a:pt x="243" y="11"/>
                    <a:pt x="201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8093079" y="3054921"/>
              <a:ext cx="15519" cy="16088"/>
            </a:xfrm>
            <a:custGeom>
              <a:avLst/>
              <a:gdLst/>
              <a:ahLst/>
              <a:cxnLst/>
              <a:rect l="l" t="t" r="r" b="b"/>
              <a:pathLst>
                <a:path w="327" h="339" extrusionOk="0">
                  <a:moveTo>
                    <a:pt x="169" y="1"/>
                  </a:moveTo>
                  <a:cubicBezTo>
                    <a:pt x="73" y="1"/>
                    <a:pt x="0" y="74"/>
                    <a:pt x="0" y="169"/>
                  </a:cubicBezTo>
                  <a:cubicBezTo>
                    <a:pt x="0" y="264"/>
                    <a:pt x="73" y="338"/>
                    <a:pt x="169" y="338"/>
                  </a:cubicBezTo>
                  <a:cubicBezTo>
                    <a:pt x="253" y="338"/>
                    <a:pt x="327" y="264"/>
                    <a:pt x="327" y="169"/>
                  </a:cubicBezTo>
                  <a:cubicBezTo>
                    <a:pt x="327" y="74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8170150" y="3063938"/>
              <a:ext cx="16088" cy="15566"/>
            </a:xfrm>
            <a:custGeom>
              <a:avLst/>
              <a:gdLst/>
              <a:ahLst/>
              <a:cxnLst/>
              <a:rect l="l" t="t" r="r" b="b"/>
              <a:pathLst>
                <a:path w="339" h="328" extrusionOk="0">
                  <a:moveTo>
                    <a:pt x="169" y="1"/>
                  </a:moveTo>
                  <a:cubicBezTo>
                    <a:pt x="85" y="1"/>
                    <a:pt x="1" y="74"/>
                    <a:pt x="1" y="158"/>
                  </a:cubicBezTo>
                  <a:cubicBezTo>
                    <a:pt x="1" y="254"/>
                    <a:pt x="85" y="327"/>
                    <a:pt x="169" y="327"/>
                  </a:cubicBezTo>
                  <a:cubicBezTo>
                    <a:pt x="264" y="327"/>
                    <a:pt x="338" y="254"/>
                    <a:pt x="338" y="158"/>
                  </a:cubicBezTo>
                  <a:cubicBezTo>
                    <a:pt x="338" y="74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8132564" y="3042393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7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9" y="265"/>
                    <a:pt x="339" y="169"/>
                  </a:cubicBezTo>
                  <a:cubicBezTo>
                    <a:pt x="339" y="7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8076517" y="3130521"/>
              <a:ext cx="15566" cy="16041"/>
            </a:xfrm>
            <a:custGeom>
              <a:avLst/>
              <a:gdLst/>
              <a:ahLst/>
              <a:cxnLst/>
              <a:rect l="l" t="t" r="r" b="b"/>
              <a:pathLst>
                <a:path w="328" h="338" extrusionOk="0">
                  <a:moveTo>
                    <a:pt x="169" y="0"/>
                  </a:moveTo>
                  <a:cubicBezTo>
                    <a:pt x="75" y="0"/>
                    <a:pt x="1" y="74"/>
                    <a:pt x="1" y="169"/>
                  </a:cubicBezTo>
                  <a:cubicBezTo>
                    <a:pt x="1" y="264"/>
                    <a:pt x="75" y="338"/>
                    <a:pt x="169" y="338"/>
                  </a:cubicBezTo>
                  <a:cubicBezTo>
                    <a:pt x="254" y="338"/>
                    <a:pt x="328" y="264"/>
                    <a:pt x="328" y="169"/>
                  </a:cubicBezTo>
                  <a:cubicBezTo>
                    <a:pt x="328" y="74"/>
                    <a:pt x="25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8161608" y="3124494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8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8" y="265"/>
                    <a:pt x="338" y="169"/>
                  </a:cubicBezTo>
                  <a:cubicBezTo>
                    <a:pt x="338" y="8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8234218" y="3136501"/>
              <a:ext cx="16088" cy="15614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170" y="1"/>
                  </a:moveTo>
                  <a:cubicBezTo>
                    <a:pt x="74" y="1"/>
                    <a:pt x="1" y="75"/>
                    <a:pt x="1" y="159"/>
                  </a:cubicBezTo>
                  <a:cubicBezTo>
                    <a:pt x="1" y="254"/>
                    <a:pt x="74" y="328"/>
                    <a:pt x="170" y="328"/>
                  </a:cubicBezTo>
                  <a:cubicBezTo>
                    <a:pt x="264" y="328"/>
                    <a:pt x="338" y="254"/>
                    <a:pt x="338" y="159"/>
                  </a:cubicBezTo>
                  <a:cubicBezTo>
                    <a:pt x="338" y="75"/>
                    <a:pt x="26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8216706" y="3113009"/>
              <a:ext cx="16041" cy="16041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69" y="0"/>
                  </a:moveTo>
                  <a:cubicBezTo>
                    <a:pt x="74" y="0"/>
                    <a:pt x="0" y="74"/>
                    <a:pt x="0" y="169"/>
                  </a:cubicBezTo>
                  <a:cubicBezTo>
                    <a:pt x="0" y="264"/>
                    <a:pt x="74" y="338"/>
                    <a:pt x="169" y="338"/>
                  </a:cubicBezTo>
                  <a:cubicBezTo>
                    <a:pt x="264" y="338"/>
                    <a:pt x="338" y="264"/>
                    <a:pt x="338" y="169"/>
                  </a:cubicBezTo>
                  <a:cubicBezTo>
                    <a:pt x="338" y="74"/>
                    <a:pt x="26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8037459" y="3101477"/>
              <a:ext cx="16088" cy="16041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169" y="0"/>
                  </a:moveTo>
                  <a:cubicBezTo>
                    <a:pt x="85" y="0"/>
                    <a:pt x="1" y="75"/>
                    <a:pt x="1" y="169"/>
                  </a:cubicBezTo>
                  <a:cubicBezTo>
                    <a:pt x="1" y="264"/>
                    <a:pt x="85" y="338"/>
                    <a:pt x="169" y="338"/>
                  </a:cubicBezTo>
                  <a:cubicBezTo>
                    <a:pt x="265" y="338"/>
                    <a:pt x="338" y="264"/>
                    <a:pt x="338" y="169"/>
                  </a:cubicBez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8018429" y="3137497"/>
              <a:ext cx="15614" cy="15614"/>
            </a:xfrm>
            <a:custGeom>
              <a:avLst/>
              <a:gdLst/>
              <a:ahLst/>
              <a:cxnLst/>
              <a:rect l="l" t="t" r="r" b="b"/>
              <a:pathLst>
                <a:path w="329" h="329" extrusionOk="0">
                  <a:moveTo>
                    <a:pt x="170" y="1"/>
                  </a:moveTo>
                  <a:cubicBezTo>
                    <a:pt x="75" y="1"/>
                    <a:pt x="1" y="75"/>
                    <a:pt x="1" y="159"/>
                  </a:cubicBezTo>
                  <a:cubicBezTo>
                    <a:pt x="1" y="254"/>
                    <a:pt x="75" y="328"/>
                    <a:pt x="170" y="328"/>
                  </a:cubicBezTo>
                  <a:cubicBezTo>
                    <a:pt x="254" y="328"/>
                    <a:pt x="328" y="254"/>
                    <a:pt x="328" y="159"/>
                  </a:cubicBezTo>
                  <a:cubicBezTo>
                    <a:pt x="328" y="75"/>
                    <a:pt x="25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37"/>
          <p:cNvSpPr/>
          <p:nvPr/>
        </p:nvSpPr>
        <p:spPr>
          <a:xfrm rot="-1704903" flipH="1">
            <a:off x="7872325" y="4099873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37"/>
          <p:cNvGrpSpPr/>
          <p:nvPr/>
        </p:nvGrpSpPr>
        <p:grpSpPr>
          <a:xfrm flipH="1">
            <a:off x="7419663" y="4185447"/>
            <a:ext cx="363742" cy="347103"/>
            <a:chOff x="740552" y="1212121"/>
            <a:chExt cx="371165" cy="354187"/>
          </a:xfrm>
        </p:grpSpPr>
        <p:sp>
          <p:nvSpPr>
            <p:cNvPr id="864" name="Google Shape;864;p37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37"/>
          <p:cNvGrpSpPr/>
          <p:nvPr/>
        </p:nvGrpSpPr>
        <p:grpSpPr>
          <a:xfrm flipH="1">
            <a:off x="3743117" y="4159153"/>
            <a:ext cx="345896" cy="281243"/>
            <a:chOff x="1335182" y="565745"/>
            <a:chExt cx="301356" cy="245028"/>
          </a:xfrm>
        </p:grpSpPr>
        <p:sp>
          <p:nvSpPr>
            <p:cNvPr id="869" name="Google Shape;869;p37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8"/>
          <p:cNvSpPr/>
          <p:nvPr/>
        </p:nvSpPr>
        <p:spPr>
          <a:xfrm flipH="1">
            <a:off x="7276842" y="3960863"/>
            <a:ext cx="1035454" cy="94878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8"/>
          <p:cNvSpPr/>
          <p:nvPr/>
        </p:nvSpPr>
        <p:spPr>
          <a:xfrm rot="-1705160" flipH="1">
            <a:off x="6870911" y="4301016"/>
            <a:ext cx="308986" cy="283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8"/>
          <p:cNvSpPr txBox="1">
            <a:spLocks noGrp="1"/>
          </p:cNvSpPr>
          <p:nvPr>
            <p:ph type="title"/>
          </p:nvPr>
        </p:nvSpPr>
        <p:spPr>
          <a:xfrm>
            <a:off x="905428" y="2883015"/>
            <a:ext cx="79337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2"/>
                </a:solidFill>
              </a:rPr>
              <a:t>Khi các vật chuyển động trong nước, lực ma sát xuất hiện và cản trở chuyện động. Lực đó được gọi là lực cản của nước</a:t>
            </a:r>
            <a:endParaRPr sz="2000" dirty="0"/>
          </a:p>
        </p:txBody>
      </p:sp>
      <p:grpSp>
        <p:nvGrpSpPr>
          <p:cNvPr id="911" name="Google Shape;911;p38"/>
          <p:cNvGrpSpPr/>
          <p:nvPr/>
        </p:nvGrpSpPr>
        <p:grpSpPr>
          <a:xfrm rot="683113">
            <a:off x="7779116" y="481011"/>
            <a:ext cx="569240" cy="569192"/>
            <a:chOff x="3097427" y="1867489"/>
            <a:chExt cx="569253" cy="569205"/>
          </a:xfrm>
        </p:grpSpPr>
        <p:sp>
          <p:nvSpPr>
            <p:cNvPr id="912" name="Google Shape;912;p38"/>
            <p:cNvSpPr/>
            <p:nvPr/>
          </p:nvSpPr>
          <p:spPr>
            <a:xfrm>
              <a:off x="3097427" y="1867489"/>
              <a:ext cx="569253" cy="569205"/>
            </a:xfrm>
            <a:custGeom>
              <a:avLst/>
              <a:gdLst/>
              <a:ahLst/>
              <a:cxnLst/>
              <a:rect l="l" t="t" r="r" b="b"/>
              <a:pathLst>
                <a:path w="11995" h="11994" extrusionOk="0">
                  <a:moveTo>
                    <a:pt x="5982" y="0"/>
                  </a:moveTo>
                  <a:cubicBezTo>
                    <a:pt x="5180" y="0"/>
                    <a:pt x="4399" y="158"/>
                    <a:pt x="3661" y="474"/>
                  </a:cubicBezTo>
                  <a:cubicBezTo>
                    <a:pt x="2954" y="770"/>
                    <a:pt x="2311" y="1203"/>
                    <a:pt x="1762" y="1751"/>
                  </a:cubicBezTo>
                  <a:cubicBezTo>
                    <a:pt x="1214" y="2300"/>
                    <a:pt x="781" y="2943"/>
                    <a:pt x="475" y="3660"/>
                  </a:cubicBezTo>
                  <a:cubicBezTo>
                    <a:pt x="159" y="4399"/>
                    <a:pt x="0" y="5190"/>
                    <a:pt x="0" y="6002"/>
                  </a:cubicBezTo>
                  <a:cubicBezTo>
                    <a:pt x="0" y="6836"/>
                    <a:pt x="180" y="7690"/>
                    <a:pt x="528" y="8449"/>
                  </a:cubicBezTo>
                  <a:cubicBezTo>
                    <a:pt x="190" y="8840"/>
                    <a:pt x="0" y="9335"/>
                    <a:pt x="0" y="9853"/>
                  </a:cubicBezTo>
                  <a:cubicBezTo>
                    <a:pt x="0" y="11034"/>
                    <a:pt x="961" y="11994"/>
                    <a:pt x="2142" y="11994"/>
                  </a:cubicBezTo>
                  <a:lnTo>
                    <a:pt x="9716" y="11994"/>
                  </a:lnTo>
                  <a:cubicBezTo>
                    <a:pt x="10971" y="11994"/>
                    <a:pt x="11994" y="10971"/>
                    <a:pt x="11994" y="9705"/>
                  </a:cubicBezTo>
                  <a:cubicBezTo>
                    <a:pt x="11994" y="9209"/>
                    <a:pt x="11836" y="8723"/>
                    <a:pt x="11530" y="8323"/>
                  </a:cubicBezTo>
                  <a:cubicBezTo>
                    <a:pt x="11836" y="7595"/>
                    <a:pt x="11994" y="6793"/>
                    <a:pt x="11994" y="6002"/>
                  </a:cubicBezTo>
                  <a:cubicBezTo>
                    <a:pt x="11994" y="4684"/>
                    <a:pt x="11583" y="3439"/>
                    <a:pt x="10792" y="2394"/>
                  </a:cubicBezTo>
                  <a:cubicBezTo>
                    <a:pt x="10718" y="2300"/>
                    <a:pt x="10633" y="2215"/>
                    <a:pt x="10528" y="2152"/>
                  </a:cubicBezTo>
                  <a:cubicBezTo>
                    <a:pt x="10475" y="2036"/>
                    <a:pt x="10412" y="1941"/>
                    <a:pt x="10328" y="1846"/>
                  </a:cubicBezTo>
                  <a:cubicBezTo>
                    <a:pt x="9768" y="1266"/>
                    <a:pt x="9104" y="802"/>
                    <a:pt x="8366" y="485"/>
                  </a:cubicBezTo>
                  <a:cubicBezTo>
                    <a:pt x="7616" y="158"/>
                    <a:pt x="6815" y="0"/>
                    <a:pt x="59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3173026" y="1911530"/>
              <a:ext cx="450087" cy="451606"/>
            </a:xfrm>
            <a:custGeom>
              <a:avLst/>
              <a:gdLst/>
              <a:ahLst/>
              <a:cxnLst/>
              <a:rect l="l" t="t" r="r" b="b"/>
              <a:pathLst>
                <a:path w="9484" h="9516" extrusionOk="0">
                  <a:moveTo>
                    <a:pt x="4410" y="0"/>
                  </a:moveTo>
                  <a:lnTo>
                    <a:pt x="3091" y="221"/>
                  </a:lnTo>
                  <a:lnTo>
                    <a:pt x="0" y="3091"/>
                  </a:lnTo>
                  <a:lnTo>
                    <a:pt x="0" y="5064"/>
                  </a:lnTo>
                  <a:lnTo>
                    <a:pt x="2437" y="5064"/>
                  </a:lnTo>
                  <a:cubicBezTo>
                    <a:pt x="2448" y="3977"/>
                    <a:pt x="3323" y="3102"/>
                    <a:pt x="4410" y="3102"/>
                  </a:cubicBezTo>
                  <a:cubicBezTo>
                    <a:pt x="5496" y="3102"/>
                    <a:pt x="6372" y="3988"/>
                    <a:pt x="6372" y="5074"/>
                  </a:cubicBezTo>
                  <a:cubicBezTo>
                    <a:pt x="6372" y="6150"/>
                    <a:pt x="5496" y="7036"/>
                    <a:pt x="4410" y="7036"/>
                  </a:cubicBezTo>
                  <a:lnTo>
                    <a:pt x="4357" y="7036"/>
                  </a:lnTo>
                  <a:lnTo>
                    <a:pt x="6846" y="9515"/>
                  </a:lnTo>
                  <a:cubicBezTo>
                    <a:pt x="8407" y="8650"/>
                    <a:pt x="9483" y="6984"/>
                    <a:pt x="9483" y="5074"/>
                  </a:cubicBezTo>
                  <a:cubicBezTo>
                    <a:pt x="9483" y="2268"/>
                    <a:pt x="7205" y="0"/>
                    <a:pt x="4410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3141467" y="1911530"/>
              <a:ext cx="356501" cy="481124"/>
            </a:xfrm>
            <a:custGeom>
              <a:avLst/>
              <a:gdLst/>
              <a:ahLst/>
              <a:cxnLst/>
              <a:rect l="l" t="t" r="r" b="b"/>
              <a:pathLst>
                <a:path w="7512" h="10138" extrusionOk="0">
                  <a:moveTo>
                    <a:pt x="4937" y="0"/>
                  </a:moveTo>
                  <a:cubicBezTo>
                    <a:pt x="2206" y="64"/>
                    <a:pt x="0" y="2321"/>
                    <a:pt x="0" y="5074"/>
                  </a:cubicBezTo>
                  <a:cubicBezTo>
                    <a:pt x="0" y="7870"/>
                    <a:pt x="2279" y="10137"/>
                    <a:pt x="5075" y="10137"/>
                  </a:cubicBezTo>
                  <a:cubicBezTo>
                    <a:pt x="5919" y="10137"/>
                    <a:pt x="6720" y="9926"/>
                    <a:pt x="7427" y="9558"/>
                  </a:cubicBezTo>
                  <a:cubicBezTo>
                    <a:pt x="7459" y="9547"/>
                    <a:pt x="7480" y="9525"/>
                    <a:pt x="7511" y="9515"/>
                  </a:cubicBezTo>
                  <a:lnTo>
                    <a:pt x="5022" y="7036"/>
                  </a:lnTo>
                  <a:cubicBezTo>
                    <a:pt x="4979" y="7036"/>
                    <a:pt x="4937" y="7036"/>
                    <a:pt x="4895" y="7026"/>
                  </a:cubicBezTo>
                  <a:cubicBezTo>
                    <a:pt x="3946" y="6941"/>
                    <a:pt x="3186" y="6182"/>
                    <a:pt x="3113" y="5233"/>
                  </a:cubicBezTo>
                  <a:cubicBezTo>
                    <a:pt x="3113" y="5179"/>
                    <a:pt x="3102" y="5127"/>
                    <a:pt x="3102" y="5074"/>
                  </a:cubicBezTo>
                  <a:lnTo>
                    <a:pt x="3102" y="5064"/>
                  </a:lnTo>
                  <a:cubicBezTo>
                    <a:pt x="2511" y="4220"/>
                    <a:pt x="2342" y="3144"/>
                    <a:pt x="2670" y="2152"/>
                  </a:cubicBezTo>
                  <a:cubicBezTo>
                    <a:pt x="3028" y="1055"/>
                    <a:pt x="3946" y="243"/>
                    <a:pt x="507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3204064" y="1942567"/>
              <a:ext cx="387538" cy="397551"/>
            </a:xfrm>
            <a:custGeom>
              <a:avLst/>
              <a:gdLst/>
              <a:ahLst/>
              <a:cxnLst/>
              <a:rect l="l" t="t" r="r" b="b"/>
              <a:pathLst>
                <a:path w="8166" h="8377" extrusionOk="0">
                  <a:moveTo>
                    <a:pt x="3756" y="0"/>
                  </a:moveTo>
                  <a:cubicBezTo>
                    <a:pt x="3133" y="0"/>
                    <a:pt x="2532" y="137"/>
                    <a:pt x="1994" y="369"/>
                  </a:cubicBezTo>
                  <a:lnTo>
                    <a:pt x="0" y="2437"/>
                  </a:lnTo>
                  <a:lnTo>
                    <a:pt x="0" y="4410"/>
                  </a:lnTo>
                  <a:lnTo>
                    <a:pt x="1783" y="4410"/>
                  </a:lnTo>
                  <a:cubicBezTo>
                    <a:pt x="1794" y="3323"/>
                    <a:pt x="2669" y="2448"/>
                    <a:pt x="3756" y="2448"/>
                  </a:cubicBezTo>
                  <a:cubicBezTo>
                    <a:pt x="4842" y="2448"/>
                    <a:pt x="5718" y="3334"/>
                    <a:pt x="5718" y="4420"/>
                  </a:cubicBezTo>
                  <a:cubicBezTo>
                    <a:pt x="5718" y="5496"/>
                    <a:pt x="4842" y="6382"/>
                    <a:pt x="3756" y="6382"/>
                  </a:cubicBezTo>
                  <a:lnTo>
                    <a:pt x="3703" y="6382"/>
                  </a:lnTo>
                  <a:lnTo>
                    <a:pt x="5697" y="8376"/>
                  </a:lnTo>
                  <a:cubicBezTo>
                    <a:pt x="7152" y="7648"/>
                    <a:pt x="8165" y="6150"/>
                    <a:pt x="8165" y="4420"/>
                  </a:cubicBezTo>
                  <a:cubicBezTo>
                    <a:pt x="8165" y="1984"/>
                    <a:pt x="6182" y="0"/>
                    <a:pt x="3756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3173026" y="1960079"/>
              <a:ext cx="301403" cy="401538"/>
            </a:xfrm>
            <a:custGeom>
              <a:avLst/>
              <a:gdLst/>
              <a:ahLst/>
              <a:cxnLst/>
              <a:rect l="l" t="t" r="r" b="b"/>
              <a:pathLst>
                <a:path w="6351" h="8461" extrusionOk="0">
                  <a:moveTo>
                    <a:pt x="2648" y="0"/>
                  </a:moveTo>
                  <a:cubicBezTo>
                    <a:pt x="1087" y="686"/>
                    <a:pt x="0" y="2237"/>
                    <a:pt x="0" y="4051"/>
                  </a:cubicBezTo>
                  <a:cubicBezTo>
                    <a:pt x="0" y="6477"/>
                    <a:pt x="1973" y="8460"/>
                    <a:pt x="4410" y="8460"/>
                  </a:cubicBezTo>
                  <a:cubicBezTo>
                    <a:pt x="5106" y="8460"/>
                    <a:pt x="5770" y="8291"/>
                    <a:pt x="6351" y="8007"/>
                  </a:cubicBezTo>
                  <a:lnTo>
                    <a:pt x="4357" y="6013"/>
                  </a:lnTo>
                  <a:cubicBezTo>
                    <a:pt x="3302" y="5992"/>
                    <a:pt x="2437" y="5117"/>
                    <a:pt x="2437" y="4051"/>
                  </a:cubicBezTo>
                  <a:lnTo>
                    <a:pt x="2437" y="4041"/>
                  </a:lnTo>
                  <a:cubicBezTo>
                    <a:pt x="1846" y="3197"/>
                    <a:pt x="1677" y="2121"/>
                    <a:pt x="2005" y="1129"/>
                  </a:cubicBezTo>
                  <a:cubicBezTo>
                    <a:pt x="2141" y="707"/>
                    <a:pt x="2363" y="328"/>
                    <a:pt x="264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3235575" y="1974079"/>
              <a:ext cx="324467" cy="341979"/>
            </a:xfrm>
            <a:custGeom>
              <a:avLst/>
              <a:gdLst/>
              <a:ahLst/>
              <a:cxnLst/>
              <a:rect l="l" t="t" r="r" b="b"/>
              <a:pathLst>
                <a:path w="6837" h="7206" extrusionOk="0">
                  <a:moveTo>
                    <a:pt x="3092" y="1"/>
                  </a:moveTo>
                  <a:cubicBezTo>
                    <a:pt x="2164" y="1"/>
                    <a:pt x="1320" y="338"/>
                    <a:pt x="666" y="898"/>
                  </a:cubicBezTo>
                  <a:lnTo>
                    <a:pt x="1" y="1773"/>
                  </a:lnTo>
                  <a:lnTo>
                    <a:pt x="1" y="3746"/>
                  </a:lnTo>
                  <a:lnTo>
                    <a:pt x="1119" y="3746"/>
                  </a:lnTo>
                  <a:cubicBezTo>
                    <a:pt x="1130" y="2659"/>
                    <a:pt x="2005" y="1784"/>
                    <a:pt x="3092" y="1784"/>
                  </a:cubicBezTo>
                  <a:cubicBezTo>
                    <a:pt x="4178" y="1784"/>
                    <a:pt x="5054" y="2670"/>
                    <a:pt x="5054" y="3756"/>
                  </a:cubicBezTo>
                  <a:cubicBezTo>
                    <a:pt x="5054" y="4832"/>
                    <a:pt x="4178" y="5718"/>
                    <a:pt x="3092" y="5718"/>
                  </a:cubicBezTo>
                  <a:lnTo>
                    <a:pt x="3039" y="5718"/>
                  </a:lnTo>
                  <a:lnTo>
                    <a:pt x="4537" y="7206"/>
                  </a:lnTo>
                  <a:cubicBezTo>
                    <a:pt x="5887" y="6646"/>
                    <a:pt x="6836" y="5307"/>
                    <a:pt x="6836" y="3756"/>
                  </a:cubicBezTo>
                  <a:cubicBezTo>
                    <a:pt x="6836" y="1688"/>
                    <a:pt x="5159" y="1"/>
                    <a:pt x="309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3204064" y="2016648"/>
              <a:ext cx="246826" cy="313457"/>
            </a:xfrm>
            <a:custGeom>
              <a:avLst/>
              <a:gdLst/>
              <a:ahLst/>
              <a:cxnLst/>
              <a:rect l="l" t="t" r="r" b="b"/>
              <a:pathLst>
                <a:path w="5201" h="6605" extrusionOk="0">
                  <a:moveTo>
                    <a:pt x="1330" y="1"/>
                  </a:moveTo>
                  <a:cubicBezTo>
                    <a:pt x="517" y="686"/>
                    <a:pt x="0" y="1710"/>
                    <a:pt x="0" y="2859"/>
                  </a:cubicBezTo>
                  <a:cubicBezTo>
                    <a:pt x="0" y="4916"/>
                    <a:pt x="1688" y="6604"/>
                    <a:pt x="3756" y="6604"/>
                  </a:cubicBezTo>
                  <a:cubicBezTo>
                    <a:pt x="4262" y="6604"/>
                    <a:pt x="4757" y="6499"/>
                    <a:pt x="5201" y="6309"/>
                  </a:cubicBezTo>
                  <a:lnTo>
                    <a:pt x="3703" y="4821"/>
                  </a:lnTo>
                  <a:cubicBezTo>
                    <a:pt x="2648" y="4800"/>
                    <a:pt x="1783" y="3925"/>
                    <a:pt x="1783" y="2859"/>
                  </a:cubicBezTo>
                  <a:lnTo>
                    <a:pt x="1783" y="2849"/>
                  </a:lnTo>
                  <a:cubicBezTo>
                    <a:pt x="1203" y="2026"/>
                    <a:pt x="1023" y="971"/>
                    <a:pt x="1330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3260633" y="2005638"/>
              <a:ext cx="267898" cy="286406"/>
            </a:xfrm>
            <a:custGeom>
              <a:avLst/>
              <a:gdLst/>
              <a:ahLst/>
              <a:cxnLst/>
              <a:rect l="l" t="t" r="r" b="b"/>
              <a:pathLst>
                <a:path w="5645" h="6035" extrusionOk="0">
                  <a:moveTo>
                    <a:pt x="2564" y="1"/>
                  </a:moveTo>
                  <a:cubicBezTo>
                    <a:pt x="1488" y="1"/>
                    <a:pt x="549" y="549"/>
                    <a:pt x="0" y="1372"/>
                  </a:cubicBezTo>
                  <a:lnTo>
                    <a:pt x="0" y="3081"/>
                  </a:lnTo>
                  <a:lnTo>
                    <a:pt x="591" y="3081"/>
                  </a:lnTo>
                  <a:cubicBezTo>
                    <a:pt x="602" y="1994"/>
                    <a:pt x="1477" y="1119"/>
                    <a:pt x="2564" y="1119"/>
                  </a:cubicBezTo>
                  <a:cubicBezTo>
                    <a:pt x="3650" y="1119"/>
                    <a:pt x="4526" y="2005"/>
                    <a:pt x="4526" y="3091"/>
                  </a:cubicBezTo>
                  <a:cubicBezTo>
                    <a:pt x="4526" y="4167"/>
                    <a:pt x="3650" y="5053"/>
                    <a:pt x="2564" y="5053"/>
                  </a:cubicBezTo>
                  <a:lnTo>
                    <a:pt x="2511" y="5053"/>
                  </a:lnTo>
                  <a:lnTo>
                    <a:pt x="3492" y="6034"/>
                  </a:lnTo>
                  <a:cubicBezTo>
                    <a:pt x="4737" y="5634"/>
                    <a:pt x="5644" y="4462"/>
                    <a:pt x="5644" y="3091"/>
                  </a:cubicBezTo>
                  <a:cubicBezTo>
                    <a:pt x="5644" y="1382"/>
                    <a:pt x="4262" y="1"/>
                    <a:pt x="2564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3235575" y="2070702"/>
              <a:ext cx="190827" cy="227843"/>
            </a:xfrm>
            <a:custGeom>
              <a:avLst/>
              <a:gdLst/>
              <a:ahLst/>
              <a:cxnLst/>
              <a:rect l="l" t="t" r="r" b="b"/>
              <a:pathLst>
                <a:path w="4021" h="4801" extrusionOk="0">
                  <a:moveTo>
                    <a:pt x="528" y="1"/>
                  </a:moveTo>
                  <a:cubicBezTo>
                    <a:pt x="190" y="486"/>
                    <a:pt x="1" y="1077"/>
                    <a:pt x="1" y="1720"/>
                  </a:cubicBezTo>
                  <a:cubicBezTo>
                    <a:pt x="1" y="3419"/>
                    <a:pt x="1383" y="4800"/>
                    <a:pt x="3092" y="4800"/>
                  </a:cubicBezTo>
                  <a:cubicBezTo>
                    <a:pt x="3418" y="4800"/>
                    <a:pt x="3725" y="4748"/>
                    <a:pt x="4020" y="4663"/>
                  </a:cubicBezTo>
                  <a:lnTo>
                    <a:pt x="3039" y="3682"/>
                  </a:lnTo>
                  <a:cubicBezTo>
                    <a:pt x="1984" y="3661"/>
                    <a:pt x="1119" y="2786"/>
                    <a:pt x="1119" y="1720"/>
                  </a:cubicBezTo>
                  <a:lnTo>
                    <a:pt x="1119" y="1710"/>
                  </a:lnTo>
                  <a:cubicBezTo>
                    <a:pt x="760" y="1203"/>
                    <a:pt x="560" y="613"/>
                    <a:pt x="528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3271643" y="2037150"/>
              <a:ext cx="225803" cy="228840"/>
            </a:xfrm>
            <a:custGeom>
              <a:avLst/>
              <a:gdLst/>
              <a:ahLst/>
              <a:cxnLst/>
              <a:rect l="l" t="t" r="r" b="b"/>
              <a:pathLst>
                <a:path w="4758" h="4822" extrusionOk="0">
                  <a:moveTo>
                    <a:pt x="2332" y="1"/>
                  </a:moveTo>
                  <a:cubicBezTo>
                    <a:pt x="1224" y="1"/>
                    <a:pt x="285" y="739"/>
                    <a:pt x="0" y="1752"/>
                  </a:cubicBezTo>
                  <a:lnTo>
                    <a:pt x="0" y="2691"/>
                  </a:lnTo>
                  <a:lnTo>
                    <a:pt x="581" y="2691"/>
                  </a:lnTo>
                  <a:cubicBezTo>
                    <a:pt x="570" y="2607"/>
                    <a:pt x="560" y="2511"/>
                    <a:pt x="560" y="2427"/>
                  </a:cubicBezTo>
                  <a:cubicBezTo>
                    <a:pt x="560" y="1446"/>
                    <a:pt x="1350" y="655"/>
                    <a:pt x="2332" y="655"/>
                  </a:cubicBezTo>
                  <a:cubicBezTo>
                    <a:pt x="3302" y="655"/>
                    <a:pt x="4093" y="1446"/>
                    <a:pt x="4093" y="2427"/>
                  </a:cubicBezTo>
                  <a:cubicBezTo>
                    <a:pt x="4093" y="3397"/>
                    <a:pt x="3302" y="4189"/>
                    <a:pt x="2332" y="4189"/>
                  </a:cubicBezTo>
                  <a:cubicBezTo>
                    <a:pt x="2236" y="4189"/>
                    <a:pt x="2152" y="4178"/>
                    <a:pt x="2058" y="4168"/>
                  </a:cubicBezTo>
                  <a:lnTo>
                    <a:pt x="2058" y="4168"/>
                  </a:lnTo>
                  <a:lnTo>
                    <a:pt x="2712" y="4822"/>
                  </a:lnTo>
                  <a:cubicBezTo>
                    <a:pt x="3872" y="4632"/>
                    <a:pt x="4758" y="3629"/>
                    <a:pt x="4758" y="2427"/>
                  </a:cubicBezTo>
                  <a:cubicBezTo>
                    <a:pt x="4758" y="1088"/>
                    <a:pt x="3671" y="1"/>
                    <a:pt x="2332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3267135" y="2120248"/>
              <a:ext cx="133213" cy="146739"/>
            </a:xfrm>
            <a:custGeom>
              <a:avLst/>
              <a:gdLst/>
              <a:ahLst/>
              <a:cxnLst/>
              <a:rect l="l" t="t" r="r" b="b"/>
              <a:pathLst>
                <a:path w="2807" h="3092" extrusionOk="0">
                  <a:moveTo>
                    <a:pt x="95" y="1"/>
                  </a:moveTo>
                  <a:cubicBezTo>
                    <a:pt x="32" y="212"/>
                    <a:pt x="1" y="434"/>
                    <a:pt x="1" y="676"/>
                  </a:cubicBezTo>
                  <a:cubicBezTo>
                    <a:pt x="1" y="2005"/>
                    <a:pt x="1087" y="3092"/>
                    <a:pt x="2427" y="3092"/>
                  </a:cubicBezTo>
                  <a:cubicBezTo>
                    <a:pt x="2553" y="3092"/>
                    <a:pt x="2680" y="3081"/>
                    <a:pt x="2807" y="3071"/>
                  </a:cubicBezTo>
                  <a:lnTo>
                    <a:pt x="2153" y="2417"/>
                  </a:lnTo>
                  <a:cubicBezTo>
                    <a:pt x="1393" y="2300"/>
                    <a:pt x="791" y="1700"/>
                    <a:pt x="676" y="940"/>
                  </a:cubicBezTo>
                  <a:lnTo>
                    <a:pt x="655" y="919"/>
                  </a:lnTo>
                  <a:cubicBezTo>
                    <a:pt x="423" y="645"/>
                    <a:pt x="233" y="328"/>
                    <a:pt x="95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3221575" y="2169319"/>
              <a:ext cx="401538" cy="223335"/>
            </a:xfrm>
            <a:custGeom>
              <a:avLst/>
              <a:gdLst/>
              <a:ahLst/>
              <a:cxnLst/>
              <a:rect l="l" t="t" r="r" b="b"/>
              <a:pathLst>
                <a:path w="8461" h="4706" extrusionOk="0">
                  <a:moveTo>
                    <a:pt x="1794" y="1"/>
                  </a:moveTo>
                  <a:lnTo>
                    <a:pt x="0" y="1794"/>
                  </a:lnTo>
                  <a:lnTo>
                    <a:pt x="0" y="4083"/>
                  </a:lnTo>
                  <a:lnTo>
                    <a:pt x="1161" y="4705"/>
                  </a:lnTo>
                  <a:lnTo>
                    <a:pt x="7100" y="4705"/>
                  </a:lnTo>
                  <a:cubicBezTo>
                    <a:pt x="7848" y="4705"/>
                    <a:pt x="8460" y="4104"/>
                    <a:pt x="8460" y="3345"/>
                  </a:cubicBezTo>
                  <a:cubicBezTo>
                    <a:pt x="8460" y="2596"/>
                    <a:pt x="7848" y="1995"/>
                    <a:pt x="7110" y="1984"/>
                  </a:cubicBezTo>
                  <a:cubicBezTo>
                    <a:pt x="6836" y="1193"/>
                    <a:pt x="6076" y="623"/>
                    <a:pt x="5190" y="623"/>
                  </a:cubicBezTo>
                  <a:cubicBezTo>
                    <a:pt x="4747" y="623"/>
                    <a:pt x="4346" y="771"/>
                    <a:pt x="4009" y="1003"/>
                  </a:cubicBezTo>
                  <a:cubicBezTo>
                    <a:pt x="3724" y="549"/>
                    <a:pt x="3291" y="190"/>
                    <a:pt x="2764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3141467" y="2162817"/>
              <a:ext cx="211281" cy="229837"/>
            </a:xfrm>
            <a:custGeom>
              <a:avLst/>
              <a:gdLst/>
              <a:ahLst/>
              <a:cxnLst/>
              <a:rect l="l" t="t" r="r" b="b"/>
              <a:pathLst>
                <a:path w="4452" h="4843" extrusionOk="0">
                  <a:moveTo>
                    <a:pt x="3640" y="1"/>
                  </a:moveTo>
                  <a:cubicBezTo>
                    <a:pt x="2300" y="1"/>
                    <a:pt x="1214" y="1077"/>
                    <a:pt x="1214" y="2427"/>
                  </a:cubicBezTo>
                  <a:cubicBezTo>
                    <a:pt x="1207" y="2427"/>
                    <a:pt x="1201" y="2427"/>
                    <a:pt x="1194" y="2427"/>
                  </a:cubicBezTo>
                  <a:cubicBezTo>
                    <a:pt x="549" y="2427"/>
                    <a:pt x="0" y="2961"/>
                    <a:pt x="0" y="3630"/>
                  </a:cubicBezTo>
                  <a:cubicBezTo>
                    <a:pt x="0" y="4294"/>
                    <a:pt x="560" y="4842"/>
                    <a:pt x="1235" y="4842"/>
                  </a:cubicBezTo>
                  <a:lnTo>
                    <a:pt x="2849" y="4842"/>
                  </a:lnTo>
                  <a:cubicBezTo>
                    <a:pt x="2173" y="4178"/>
                    <a:pt x="2173" y="3091"/>
                    <a:pt x="2849" y="2427"/>
                  </a:cubicBezTo>
                  <a:cubicBezTo>
                    <a:pt x="2849" y="1361"/>
                    <a:pt x="3524" y="475"/>
                    <a:pt x="4452" y="138"/>
                  </a:cubicBezTo>
                  <a:cubicBezTo>
                    <a:pt x="4199" y="43"/>
                    <a:pt x="3925" y="1"/>
                    <a:pt x="364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3276626" y="2280464"/>
              <a:ext cx="57139" cy="45607"/>
            </a:xfrm>
            <a:custGeom>
              <a:avLst/>
              <a:gdLst/>
              <a:ahLst/>
              <a:cxnLst/>
              <a:rect l="l" t="t" r="r" b="b"/>
              <a:pathLst>
                <a:path w="1204" h="961" extrusionOk="0">
                  <a:moveTo>
                    <a:pt x="602" y="0"/>
                  </a:moveTo>
                  <a:cubicBezTo>
                    <a:pt x="265" y="0"/>
                    <a:pt x="1" y="222"/>
                    <a:pt x="1" y="475"/>
                  </a:cubicBezTo>
                  <a:cubicBezTo>
                    <a:pt x="1" y="739"/>
                    <a:pt x="265" y="961"/>
                    <a:pt x="602" y="961"/>
                  </a:cubicBezTo>
                  <a:cubicBezTo>
                    <a:pt x="929" y="961"/>
                    <a:pt x="1203" y="739"/>
                    <a:pt x="1203" y="475"/>
                  </a:cubicBezTo>
                  <a:cubicBezTo>
                    <a:pt x="1203" y="222"/>
                    <a:pt x="929" y="0"/>
                    <a:pt x="602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3430815" y="2280464"/>
              <a:ext cx="56664" cy="45607"/>
            </a:xfrm>
            <a:custGeom>
              <a:avLst/>
              <a:gdLst/>
              <a:ahLst/>
              <a:cxnLst/>
              <a:rect l="l" t="t" r="r" b="b"/>
              <a:pathLst>
                <a:path w="1194" h="961" extrusionOk="0">
                  <a:moveTo>
                    <a:pt x="602" y="0"/>
                  </a:moveTo>
                  <a:cubicBezTo>
                    <a:pt x="265" y="0"/>
                    <a:pt x="1" y="222"/>
                    <a:pt x="1" y="475"/>
                  </a:cubicBezTo>
                  <a:cubicBezTo>
                    <a:pt x="1" y="739"/>
                    <a:pt x="265" y="961"/>
                    <a:pt x="602" y="961"/>
                  </a:cubicBezTo>
                  <a:cubicBezTo>
                    <a:pt x="929" y="961"/>
                    <a:pt x="1193" y="739"/>
                    <a:pt x="1193" y="475"/>
                  </a:cubicBezTo>
                  <a:cubicBezTo>
                    <a:pt x="1193" y="222"/>
                    <a:pt x="929" y="0"/>
                    <a:pt x="602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3348239" y="2276145"/>
              <a:ext cx="68149" cy="28902"/>
            </a:xfrm>
            <a:custGeom>
              <a:avLst/>
              <a:gdLst/>
              <a:ahLst/>
              <a:cxnLst/>
              <a:rect l="l" t="t" r="r" b="b"/>
              <a:pathLst>
                <a:path w="1436" h="609" extrusionOk="0">
                  <a:moveTo>
                    <a:pt x="319" y="1"/>
                  </a:moveTo>
                  <a:cubicBezTo>
                    <a:pt x="248" y="1"/>
                    <a:pt x="186" y="25"/>
                    <a:pt x="137" y="102"/>
                  </a:cubicBezTo>
                  <a:cubicBezTo>
                    <a:pt x="0" y="302"/>
                    <a:pt x="296" y="609"/>
                    <a:pt x="718" y="609"/>
                  </a:cubicBezTo>
                  <a:cubicBezTo>
                    <a:pt x="1129" y="609"/>
                    <a:pt x="1435" y="302"/>
                    <a:pt x="1298" y="102"/>
                  </a:cubicBezTo>
                  <a:cubicBezTo>
                    <a:pt x="1245" y="25"/>
                    <a:pt x="1180" y="1"/>
                    <a:pt x="1108" y="1"/>
                  </a:cubicBezTo>
                  <a:cubicBezTo>
                    <a:pt x="994" y="1"/>
                    <a:pt x="860" y="60"/>
                    <a:pt x="718" y="60"/>
                  </a:cubicBezTo>
                  <a:cubicBezTo>
                    <a:pt x="569" y="60"/>
                    <a:pt x="432" y="1"/>
                    <a:pt x="319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3300165" y="2266322"/>
              <a:ext cx="42095" cy="21736"/>
            </a:xfrm>
            <a:custGeom>
              <a:avLst/>
              <a:gdLst/>
              <a:ahLst/>
              <a:cxnLst/>
              <a:rect l="l" t="t" r="r" b="b"/>
              <a:pathLst>
                <a:path w="887" h="458" extrusionOk="0">
                  <a:moveTo>
                    <a:pt x="178" y="0"/>
                  </a:moveTo>
                  <a:cubicBezTo>
                    <a:pt x="144" y="0"/>
                    <a:pt x="109" y="18"/>
                    <a:pt x="74" y="35"/>
                  </a:cubicBezTo>
                  <a:cubicBezTo>
                    <a:pt x="11" y="98"/>
                    <a:pt x="1" y="204"/>
                    <a:pt x="64" y="277"/>
                  </a:cubicBezTo>
                  <a:cubicBezTo>
                    <a:pt x="159" y="394"/>
                    <a:pt x="306" y="457"/>
                    <a:pt x="454" y="457"/>
                  </a:cubicBezTo>
                  <a:cubicBezTo>
                    <a:pt x="602" y="457"/>
                    <a:pt x="749" y="394"/>
                    <a:pt x="845" y="277"/>
                  </a:cubicBezTo>
                  <a:cubicBezTo>
                    <a:pt x="876" y="246"/>
                    <a:pt x="887" y="204"/>
                    <a:pt x="887" y="151"/>
                  </a:cubicBezTo>
                  <a:cubicBezTo>
                    <a:pt x="876" y="109"/>
                    <a:pt x="866" y="66"/>
                    <a:pt x="824" y="35"/>
                  </a:cubicBezTo>
                  <a:cubicBezTo>
                    <a:pt x="797" y="18"/>
                    <a:pt x="764" y="0"/>
                    <a:pt x="730" y="0"/>
                  </a:cubicBezTo>
                  <a:cubicBezTo>
                    <a:pt x="722" y="0"/>
                    <a:pt x="715" y="1"/>
                    <a:pt x="707" y="3"/>
                  </a:cubicBezTo>
                  <a:cubicBezTo>
                    <a:pt x="665" y="3"/>
                    <a:pt x="623" y="24"/>
                    <a:pt x="592" y="56"/>
                  </a:cubicBezTo>
                  <a:cubicBezTo>
                    <a:pt x="559" y="98"/>
                    <a:pt x="507" y="119"/>
                    <a:pt x="454" y="119"/>
                  </a:cubicBezTo>
                  <a:cubicBezTo>
                    <a:pt x="402" y="119"/>
                    <a:pt x="348" y="98"/>
                    <a:pt x="317" y="56"/>
                  </a:cubicBezTo>
                  <a:cubicBezTo>
                    <a:pt x="285" y="24"/>
                    <a:pt x="243" y="3"/>
                    <a:pt x="201" y="3"/>
                  </a:cubicBezTo>
                  <a:cubicBezTo>
                    <a:pt x="193" y="1"/>
                    <a:pt x="186" y="0"/>
                    <a:pt x="178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3421324" y="2266322"/>
              <a:ext cx="42095" cy="21736"/>
            </a:xfrm>
            <a:custGeom>
              <a:avLst/>
              <a:gdLst/>
              <a:ahLst/>
              <a:cxnLst/>
              <a:rect l="l" t="t" r="r" b="b"/>
              <a:pathLst>
                <a:path w="887" h="458" extrusionOk="0">
                  <a:moveTo>
                    <a:pt x="174" y="0"/>
                  </a:moveTo>
                  <a:cubicBezTo>
                    <a:pt x="134" y="0"/>
                    <a:pt x="100" y="18"/>
                    <a:pt x="74" y="35"/>
                  </a:cubicBezTo>
                  <a:cubicBezTo>
                    <a:pt x="1" y="98"/>
                    <a:pt x="1" y="204"/>
                    <a:pt x="64" y="277"/>
                  </a:cubicBezTo>
                  <a:cubicBezTo>
                    <a:pt x="158" y="394"/>
                    <a:pt x="296" y="457"/>
                    <a:pt x="454" y="457"/>
                  </a:cubicBezTo>
                  <a:cubicBezTo>
                    <a:pt x="601" y="457"/>
                    <a:pt x="739" y="394"/>
                    <a:pt x="844" y="277"/>
                  </a:cubicBezTo>
                  <a:cubicBezTo>
                    <a:pt x="866" y="246"/>
                    <a:pt x="887" y="204"/>
                    <a:pt x="876" y="151"/>
                  </a:cubicBezTo>
                  <a:cubicBezTo>
                    <a:pt x="876" y="109"/>
                    <a:pt x="855" y="66"/>
                    <a:pt x="823" y="35"/>
                  </a:cubicBezTo>
                  <a:cubicBezTo>
                    <a:pt x="797" y="18"/>
                    <a:pt x="764" y="0"/>
                    <a:pt x="729" y="0"/>
                  </a:cubicBezTo>
                  <a:cubicBezTo>
                    <a:pt x="722" y="0"/>
                    <a:pt x="714" y="1"/>
                    <a:pt x="707" y="3"/>
                  </a:cubicBezTo>
                  <a:cubicBezTo>
                    <a:pt x="655" y="3"/>
                    <a:pt x="612" y="24"/>
                    <a:pt x="591" y="56"/>
                  </a:cubicBezTo>
                  <a:cubicBezTo>
                    <a:pt x="549" y="98"/>
                    <a:pt x="507" y="119"/>
                    <a:pt x="454" y="119"/>
                  </a:cubicBezTo>
                  <a:cubicBezTo>
                    <a:pt x="401" y="119"/>
                    <a:pt x="348" y="98"/>
                    <a:pt x="306" y="56"/>
                  </a:cubicBezTo>
                  <a:cubicBezTo>
                    <a:pt x="285" y="24"/>
                    <a:pt x="243" y="3"/>
                    <a:pt x="201" y="3"/>
                  </a:cubicBezTo>
                  <a:cubicBezTo>
                    <a:pt x="191" y="1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3344253" y="2268552"/>
              <a:ext cx="76122" cy="44515"/>
            </a:xfrm>
            <a:custGeom>
              <a:avLst/>
              <a:gdLst/>
              <a:ahLst/>
              <a:cxnLst/>
              <a:rect l="l" t="t" r="r" b="b"/>
              <a:pathLst>
                <a:path w="1604" h="938" extrusionOk="0">
                  <a:moveTo>
                    <a:pt x="401" y="326"/>
                  </a:moveTo>
                  <a:cubicBezTo>
                    <a:pt x="422" y="326"/>
                    <a:pt x="464" y="336"/>
                    <a:pt x="538" y="357"/>
                  </a:cubicBezTo>
                  <a:cubicBezTo>
                    <a:pt x="649" y="378"/>
                    <a:pt x="725" y="389"/>
                    <a:pt x="800" y="389"/>
                  </a:cubicBezTo>
                  <a:cubicBezTo>
                    <a:pt x="876" y="389"/>
                    <a:pt x="949" y="378"/>
                    <a:pt x="1055" y="357"/>
                  </a:cubicBezTo>
                  <a:cubicBezTo>
                    <a:pt x="1128" y="337"/>
                    <a:pt x="1170" y="329"/>
                    <a:pt x="1195" y="329"/>
                  </a:cubicBezTo>
                  <a:cubicBezTo>
                    <a:pt x="1225" y="329"/>
                    <a:pt x="1234" y="340"/>
                    <a:pt x="1245" y="357"/>
                  </a:cubicBezTo>
                  <a:cubicBezTo>
                    <a:pt x="1245" y="368"/>
                    <a:pt x="1245" y="378"/>
                    <a:pt x="1234" y="399"/>
                  </a:cubicBezTo>
                  <a:cubicBezTo>
                    <a:pt x="1192" y="483"/>
                    <a:pt x="1044" y="600"/>
                    <a:pt x="802" y="600"/>
                  </a:cubicBezTo>
                  <a:cubicBezTo>
                    <a:pt x="559" y="600"/>
                    <a:pt x="401" y="483"/>
                    <a:pt x="359" y="410"/>
                  </a:cubicBezTo>
                  <a:cubicBezTo>
                    <a:pt x="348" y="378"/>
                    <a:pt x="348" y="368"/>
                    <a:pt x="359" y="357"/>
                  </a:cubicBezTo>
                  <a:cubicBezTo>
                    <a:pt x="369" y="336"/>
                    <a:pt x="369" y="326"/>
                    <a:pt x="401" y="326"/>
                  </a:cubicBezTo>
                  <a:close/>
                  <a:moveTo>
                    <a:pt x="401" y="1"/>
                  </a:moveTo>
                  <a:cubicBezTo>
                    <a:pt x="288" y="1"/>
                    <a:pt x="168" y="36"/>
                    <a:pt x="74" y="167"/>
                  </a:cubicBezTo>
                  <a:cubicBezTo>
                    <a:pt x="0" y="283"/>
                    <a:pt x="0" y="431"/>
                    <a:pt x="63" y="558"/>
                  </a:cubicBezTo>
                  <a:cubicBezTo>
                    <a:pt x="190" y="779"/>
                    <a:pt x="485" y="937"/>
                    <a:pt x="802" y="937"/>
                  </a:cubicBezTo>
                  <a:cubicBezTo>
                    <a:pt x="1107" y="937"/>
                    <a:pt x="1414" y="779"/>
                    <a:pt x="1529" y="558"/>
                  </a:cubicBezTo>
                  <a:cubicBezTo>
                    <a:pt x="1603" y="431"/>
                    <a:pt x="1593" y="283"/>
                    <a:pt x="1519" y="167"/>
                  </a:cubicBezTo>
                  <a:cubicBezTo>
                    <a:pt x="1431" y="36"/>
                    <a:pt x="1314" y="1"/>
                    <a:pt x="1200" y="1"/>
                  </a:cubicBezTo>
                  <a:cubicBezTo>
                    <a:pt x="1122" y="1"/>
                    <a:pt x="1045" y="17"/>
                    <a:pt x="981" y="30"/>
                  </a:cubicBezTo>
                  <a:cubicBezTo>
                    <a:pt x="896" y="46"/>
                    <a:pt x="846" y="54"/>
                    <a:pt x="796" y="54"/>
                  </a:cubicBezTo>
                  <a:cubicBezTo>
                    <a:pt x="746" y="54"/>
                    <a:pt x="696" y="46"/>
                    <a:pt x="612" y="30"/>
                  </a:cubicBezTo>
                  <a:cubicBezTo>
                    <a:pt x="552" y="17"/>
                    <a:pt x="478" y="1"/>
                    <a:pt x="401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3133447" y="1903510"/>
              <a:ext cx="497165" cy="497165"/>
            </a:xfrm>
            <a:custGeom>
              <a:avLst/>
              <a:gdLst/>
              <a:ahLst/>
              <a:cxnLst/>
              <a:rect l="l" t="t" r="r" b="b"/>
              <a:pathLst>
                <a:path w="10476" h="10476" extrusionOk="0">
                  <a:moveTo>
                    <a:pt x="5244" y="2321"/>
                  </a:moveTo>
                  <a:cubicBezTo>
                    <a:pt x="5739" y="2321"/>
                    <a:pt x="6203" y="2437"/>
                    <a:pt x="6636" y="2669"/>
                  </a:cubicBezTo>
                  <a:cubicBezTo>
                    <a:pt x="7037" y="2891"/>
                    <a:pt x="7385" y="3207"/>
                    <a:pt x="7649" y="3587"/>
                  </a:cubicBezTo>
                  <a:cubicBezTo>
                    <a:pt x="7902" y="3967"/>
                    <a:pt x="8081" y="4410"/>
                    <a:pt x="8134" y="4863"/>
                  </a:cubicBezTo>
                  <a:cubicBezTo>
                    <a:pt x="8197" y="5338"/>
                    <a:pt x="8144" y="5813"/>
                    <a:pt x="7975" y="6267"/>
                  </a:cubicBezTo>
                  <a:cubicBezTo>
                    <a:pt x="7870" y="6224"/>
                    <a:pt x="7775" y="6182"/>
                    <a:pt x="7670" y="6150"/>
                  </a:cubicBezTo>
                  <a:cubicBezTo>
                    <a:pt x="7933" y="5454"/>
                    <a:pt x="7881" y="4684"/>
                    <a:pt x="7532" y="4019"/>
                  </a:cubicBezTo>
                  <a:cubicBezTo>
                    <a:pt x="7503" y="3968"/>
                    <a:pt x="7443" y="3937"/>
                    <a:pt x="7381" y="3937"/>
                  </a:cubicBezTo>
                  <a:cubicBezTo>
                    <a:pt x="7354" y="3937"/>
                    <a:pt x="7326" y="3943"/>
                    <a:pt x="7300" y="3956"/>
                  </a:cubicBezTo>
                  <a:cubicBezTo>
                    <a:pt x="7227" y="3998"/>
                    <a:pt x="7195" y="4104"/>
                    <a:pt x="7237" y="4178"/>
                  </a:cubicBezTo>
                  <a:cubicBezTo>
                    <a:pt x="7385" y="4462"/>
                    <a:pt x="7480" y="4790"/>
                    <a:pt x="7490" y="5106"/>
                  </a:cubicBezTo>
                  <a:cubicBezTo>
                    <a:pt x="7511" y="5444"/>
                    <a:pt x="7459" y="5770"/>
                    <a:pt x="7332" y="6077"/>
                  </a:cubicBezTo>
                  <a:cubicBezTo>
                    <a:pt x="7250" y="6069"/>
                    <a:pt x="7168" y="6062"/>
                    <a:pt x="7085" y="6062"/>
                  </a:cubicBezTo>
                  <a:cubicBezTo>
                    <a:pt x="7051" y="6062"/>
                    <a:pt x="7018" y="6063"/>
                    <a:pt x="6984" y="6066"/>
                  </a:cubicBezTo>
                  <a:cubicBezTo>
                    <a:pt x="7269" y="5465"/>
                    <a:pt x="7227" y="4779"/>
                    <a:pt x="6878" y="4220"/>
                  </a:cubicBezTo>
                  <a:cubicBezTo>
                    <a:pt x="6520" y="3650"/>
                    <a:pt x="5908" y="3302"/>
                    <a:pt x="5244" y="3302"/>
                  </a:cubicBezTo>
                  <a:cubicBezTo>
                    <a:pt x="4705" y="3302"/>
                    <a:pt x="4199" y="3524"/>
                    <a:pt x="3830" y="3914"/>
                  </a:cubicBezTo>
                  <a:cubicBezTo>
                    <a:pt x="3472" y="4304"/>
                    <a:pt x="3282" y="4811"/>
                    <a:pt x="3313" y="5348"/>
                  </a:cubicBezTo>
                  <a:cubicBezTo>
                    <a:pt x="3197" y="5369"/>
                    <a:pt x="3102" y="5402"/>
                    <a:pt x="2986" y="5433"/>
                  </a:cubicBezTo>
                  <a:cubicBezTo>
                    <a:pt x="2933" y="4800"/>
                    <a:pt x="3144" y="4188"/>
                    <a:pt x="3566" y="3714"/>
                  </a:cubicBezTo>
                  <a:cubicBezTo>
                    <a:pt x="3999" y="3250"/>
                    <a:pt x="4611" y="2975"/>
                    <a:pt x="5244" y="2975"/>
                  </a:cubicBezTo>
                  <a:cubicBezTo>
                    <a:pt x="5877" y="2975"/>
                    <a:pt x="6478" y="3250"/>
                    <a:pt x="6910" y="3714"/>
                  </a:cubicBezTo>
                  <a:cubicBezTo>
                    <a:pt x="6943" y="3752"/>
                    <a:pt x="6987" y="3770"/>
                    <a:pt x="7031" y="3770"/>
                  </a:cubicBezTo>
                  <a:cubicBezTo>
                    <a:pt x="7072" y="3770"/>
                    <a:pt x="7112" y="3754"/>
                    <a:pt x="7143" y="3724"/>
                  </a:cubicBezTo>
                  <a:cubicBezTo>
                    <a:pt x="7174" y="3693"/>
                    <a:pt x="7195" y="3650"/>
                    <a:pt x="7195" y="3608"/>
                  </a:cubicBezTo>
                  <a:cubicBezTo>
                    <a:pt x="7195" y="3566"/>
                    <a:pt x="7185" y="3524"/>
                    <a:pt x="7153" y="3492"/>
                  </a:cubicBezTo>
                  <a:cubicBezTo>
                    <a:pt x="6667" y="2954"/>
                    <a:pt x="5961" y="2648"/>
                    <a:pt x="5244" y="2648"/>
                  </a:cubicBezTo>
                  <a:cubicBezTo>
                    <a:pt x="4494" y="2648"/>
                    <a:pt x="3788" y="2964"/>
                    <a:pt x="3292" y="3524"/>
                  </a:cubicBezTo>
                  <a:cubicBezTo>
                    <a:pt x="2807" y="4083"/>
                    <a:pt x="2575" y="4821"/>
                    <a:pt x="2670" y="5559"/>
                  </a:cubicBezTo>
                  <a:cubicBezTo>
                    <a:pt x="2564" y="5613"/>
                    <a:pt x="2459" y="5665"/>
                    <a:pt x="2364" y="5728"/>
                  </a:cubicBezTo>
                  <a:cubicBezTo>
                    <a:pt x="2216" y="4884"/>
                    <a:pt x="2448" y="4019"/>
                    <a:pt x="3007" y="3365"/>
                  </a:cubicBezTo>
                  <a:cubicBezTo>
                    <a:pt x="3556" y="2701"/>
                    <a:pt x="4379" y="2321"/>
                    <a:pt x="5244" y="2321"/>
                  </a:cubicBezTo>
                  <a:close/>
                  <a:moveTo>
                    <a:pt x="5244" y="3640"/>
                  </a:moveTo>
                  <a:cubicBezTo>
                    <a:pt x="5835" y="3640"/>
                    <a:pt x="6362" y="3956"/>
                    <a:pt x="6646" y="4483"/>
                  </a:cubicBezTo>
                  <a:cubicBezTo>
                    <a:pt x="6932" y="5011"/>
                    <a:pt x="6900" y="5613"/>
                    <a:pt x="6583" y="6108"/>
                  </a:cubicBezTo>
                  <a:cubicBezTo>
                    <a:pt x="6341" y="6161"/>
                    <a:pt x="6119" y="6245"/>
                    <a:pt x="5908" y="6372"/>
                  </a:cubicBezTo>
                  <a:cubicBezTo>
                    <a:pt x="5423" y="5686"/>
                    <a:pt x="4674" y="5296"/>
                    <a:pt x="3840" y="5296"/>
                  </a:cubicBezTo>
                  <a:cubicBezTo>
                    <a:pt x="3777" y="5296"/>
                    <a:pt x="3714" y="5296"/>
                    <a:pt x="3640" y="5306"/>
                  </a:cubicBezTo>
                  <a:cubicBezTo>
                    <a:pt x="3629" y="4874"/>
                    <a:pt x="3777" y="4452"/>
                    <a:pt x="4083" y="4136"/>
                  </a:cubicBezTo>
                  <a:cubicBezTo>
                    <a:pt x="4389" y="3819"/>
                    <a:pt x="4801" y="3640"/>
                    <a:pt x="5244" y="3640"/>
                  </a:cubicBezTo>
                  <a:close/>
                  <a:moveTo>
                    <a:pt x="5244" y="992"/>
                  </a:moveTo>
                  <a:cubicBezTo>
                    <a:pt x="6003" y="992"/>
                    <a:pt x="6742" y="1203"/>
                    <a:pt x="7385" y="1583"/>
                  </a:cubicBezTo>
                  <a:cubicBezTo>
                    <a:pt x="7997" y="1942"/>
                    <a:pt x="8514" y="2458"/>
                    <a:pt x="8883" y="3081"/>
                  </a:cubicBezTo>
                  <a:cubicBezTo>
                    <a:pt x="9252" y="3693"/>
                    <a:pt x="9463" y="4389"/>
                    <a:pt x="9484" y="5085"/>
                  </a:cubicBezTo>
                  <a:cubicBezTo>
                    <a:pt x="9516" y="5824"/>
                    <a:pt x="9347" y="6541"/>
                    <a:pt x="8988" y="7216"/>
                  </a:cubicBezTo>
                  <a:cubicBezTo>
                    <a:pt x="8936" y="7110"/>
                    <a:pt x="8862" y="7005"/>
                    <a:pt x="8788" y="6899"/>
                  </a:cubicBezTo>
                  <a:cubicBezTo>
                    <a:pt x="9084" y="6277"/>
                    <a:pt x="9199" y="5623"/>
                    <a:pt x="9147" y="4948"/>
                  </a:cubicBezTo>
                  <a:cubicBezTo>
                    <a:pt x="9105" y="4315"/>
                    <a:pt x="8894" y="3693"/>
                    <a:pt x="8545" y="3154"/>
                  </a:cubicBezTo>
                  <a:cubicBezTo>
                    <a:pt x="8208" y="2606"/>
                    <a:pt x="7733" y="2153"/>
                    <a:pt x="7174" y="1836"/>
                  </a:cubicBezTo>
                  <a:cubicBezTo>
                    <a:pt x="6583" y="1499"/>
                    <a:pt x="5940" y="1319"/>
                    <a:pt x="5244" y="1319"/>
                  </a:cubicBezTo>
                  <a:cubicBezTo>
                    <a:pt x="4347" y="1319"/>
                    <a:pt x="3461" y="1635"/>
                    <a:pt x="2764" y="2205"/>
                  </a:cubicBezTo>
                  <a:cubicBezTo>
                    <a:pt x="2701" y="2258"/>
                    <a:pt x="2691" y="2364"/>
                    <a:pt x="2743" y="2437"/>
                  </a:cubicBezTo>
                  <a:cubicBezTo>
                    <a:pt x="2779" y="2478"/>
                    <a:pt x="2827" y="2500"/>
                    <a:pt x="2876" y="2500"/>
                  </a:cubicBezTo>
                  <a:cubicBezTo>
                    <a:pt x="2914" y="2500"/>
                    <a:pt x="2953" y="2486"/>
                    <a:pt x="2986" y="2458"/>
                  </a:cubicBezTo>
                  <a:cubicBezTo>
                    <a:pt x="3619" y="1942"/>
                    <a:pt x="4421" y="1656"/>
                    <a:pt x="5244" y="1656"/>
                  </a:cubicBezTo>
                  <a:cubicBezTo>
                    <a:pt x="5866" y="1656"/>
                    <a:pt x="6446" y="1804"/>
                    <a:pt x="6984" y="2110"/>
                  </a:cubicBezTo>
                  <a:cubicBezTo>
                    <a:pt x="7480" y="2385"/>
                    <a:pt x="7912" y="2796"/>
                    <a:pt x="8229" y="3281"/>
                  </a:cubicBezTo>
                  <a:cubicBezTo>
                    <a:pt x="8556" y="3756"/>
                    <a:pt x="8746" y="4315"/>
                    <a:pt x="8809" y="4884"/>
                  </a:cubicBezTo>
                  <a:cubicBezTo>
                    <a:pt x="8873" y="5486"/>
                    <a:pt x="8777" y="6077"/>
                    <a:pt x="8535" y="6635"/>
                  </a:cubicBezTo>
                  <a:cubicBezTo>
                    <a:pt x="8451" y="6562"/>
                    <a:pt x="8366" y="6488"/>
                    <a:pt x="8271" y="6424"/>
                  </a:cubicBezTo>
                  <a:cubicBezTo>
                    <a:pt x="8472" y="5918"/>
                    <a:pt x="8545" y="5380"/>
                    <a:pt x="8472" y="4842"/>
                  </a:cubicBezTo>
                  <a:cubicBezTo>
                    <a:pt x="8408" y="4336"/>
                    <a:pt x="8229" y="3840"/>
                    <a:pt x="7933" y="3418"/>
                  </a:cubicBezTo>
                  <a:cubicBezTo>
                    <a:pt x="7638" y="2985"/>
                    <a:pt x="7248" y="2627"/>
                    <a:pt x="6805" y="2385"/>
                  </a:cubicBezTo>
                  <a:cubicBezTo>
                    <a:pt x="6320" y="2120"/>
                    <a:pt x="5792" y="1984"/>
                    <a:pt x="5244" y="1984"/>
                  </a:cubicBezTo>
                  <a:cubicBezTo>
                    <a:pt x="4241" y="1984"/>
                    <a:pt x="3324" y="2427"/>
                    <a:pt x="2701" y="3207"/>
                  </a:cubicBezTo>
                  <a:cubicBezTo>
                    <a:pt x="2079" y="3988"/>
                    <a:pt x="1847" y="4990"/>
                    <a:pt x="2068" y="5960"/>
                  </a:cubicBezTo>
                  <a:cubicBezTo>
                    <a:pt x="1974" y="6045"/>
                    <a:pt x="1878" y="6140"/>
                    <a:pt x="1794" y="6234"/>
                  </a:cubicBezTo>
                  <a:cubicBezTo>
                    <a:pt x="1636" y="5665"/>
                    <a:pt x="1615" y="5074"/>
                    <a:pt x="1742" y="4494"/>
                  </a:cubicBezTo>
                  <a:cubicBezTo>
                    <a:pt x="1868" y="3893"/>
                    <a:pt x="2153" y="3334"/>
                    <a:pt x="2564" y="2870"/>
                  </a:cubicBezTo>
                  <a:cubicBezTo>
                    <a:pt x="2586" y="2838"/>
                    <a:pt x="2607" y="2796"/>
                    <a:pt x="2607" y="2743"/>
                  </a:cubicBezTo>
                  <a:cubicBezTo>
                    <a:pt x="2596" y="2701"/>
                    <a:pt x="2575" y="2659"/>
                    <a:pt x="2543" y="2627"/>
                  </a:cubicBezTo>
                  <a:cubicBezTo>
                    <a:pt x="2514" y="2603"/>
                    <a:pt x="2477" y="2590"/>
                    <a:pt x="2438" y="2590"/>
                  </a:cubicBezTo>
                  <a:cubicBezTo>
                    <a:pt x="2392" y="2590"/>
                    <a:pt x="2346" y="2608"/>
                    <a:pt x="2311" y="2648"/>
                  </a:cubicBezTo>
                  <a:cubicBezTo>
                    <a:pt x="1836" y="3186"/>
                    <a:pt x="1520" y="3840"/>
                    <a:pt x="1393" y="4537"/>
                  </a:cubicBezTo>
                  <a:cubicBezTo>
                    <a:pt x="1267" y="5222"/>
                    <a:pt x="1320" y="5929"/>
                    <a:pt x="1562" y="6583"/>
                  </a:cubicBezTo>
                  <a:cubicBezTo>
                    <a:pt x="1488" y="6710"/>
                    <a:pt x="1425" y="6846"/>
                    <a:pt x="1372" y="6984"/>
                  </a:cubicBezTo>
                  <a:cubicBezTo>
                    <a:pt x="1067" y="6319"/>
                    <a:pt x="950" y="5613"/>
                    <a:pt x="1003" y="4895"/>
                  </a:cubicBezTo>
                  <a:cubicBezTo>
                    <a:pt x="1067" y="4209"/>
                    <a:pt x="1299" y="3534"/>
                    <a:pt x="1667" y="2954"/>
                  </a:cubicBezTo>
                  <a:cubicBezTo>
                    <a:pt x="2047" y="2364"/>
                    <a:pt x="2564" y="1878"/>
                    <a:pt x="3155" y="1541"/>
                  </a:cubicBezTo>
                  <a:cubicBezTo>
                    <a:pt x="3788" y="1182"/>
                    <a:pt x="4494" y="992"/>
                    <a:pt x="5244" y="992"/>
                  </a:cubicBezTo>
                  <a:close/>
                  <a:moveTo>
                    <a:pt x="3821" y="5629"/>
                  </a:moveTo>
                  <a:cubicBezTo>
                    <a:pt x="4057" y="5629"/>
                    <a:pt x="4292" y="5666"/>
                    <a:pt x="4516" y="5739"/>
                  </a:cubicBezTo>
                  <a:cubicBezTo>
                    <a:pt x="4970" y="5876"/>
                    <a:pt x="5359" y="6171"/>
                    <a:pt x="5645" y="6572"/>
                  </a:cubicBezTo>
                  <a:lnTo>
                    <a:pt x="5624" y="6593"/>
                  </a:lnTo>
                  <a:cubicBezTo>
                    <a:pt x="5549" y="6646"/>
                    <a:pt x="5539" y="6752"/>
                    <a:pt x="5602" y="6825"/>
                  </a:cubicBezTo>
                  <a:cubicBezTo>
                    <a:pt x="5624" y="6857"/>
                    <a:pt x="5666" y="6878"/>
                    <a:pt x="5708" y="6889"/>
                  </a:cubicBezTo>
                  <a:cubicBezTo>
                    <a:pt x="5760" y="6889"/>
                    <a:pt x="5802" y="6878"/>
                    <a:pt x="5835" y="6846"/>
                  </a:cubicBezTo>
                  <a:cubicBezTo>
                    <a:pt x="6191" y="6550"/>
                    <a:pt x="6614" y="6396"/>
                    <a:pt x="7044" y="6396"/>
                  </a:cubicBezTo>
                  <a:cubicBezTo>
                    <a:pt x="7210" y="6396"/>
                    <a:pt x="7378" y="6419"/>
                    <a:pt x="7543" y="6467"/>
                  </a:cubicBezTo>
                  <a:cubicBezTo>
                    <a:pt x="8134" y="6625"/>
                    <a:pt x="8608" y="7068"/>
                    <a:pt x="8809" y="7638"/>
                  </a:cubicBezTo>
                  <a:lnTo>
                    <a:pt x="8819" y="7648"/>
                  </a:lnTo>
                  <a:cubicBezTo>
                    <a:pt x="8840" y="7711"/>
                    <a:pt x="8904" y="7754"/>
                    <a:pt x="8967" y="7754"/>
                  </a:cubicBezTo>
                  <a:cubicBezTo>
                    <a:pt x="9621" y="7764"/>
                    <a:pt x="10149" y="8302"/>
                    <a:pt x="10149" y="8946"/>
                  </a:cubicBezTo>
                  <a:cubicBezTo>
                    <a:pt x="10149" y="9610"/>
                    <a:pt x="9611" y="10138"/>
                    <a:pt x="8957" y="10138"/>
                  </a:cubicBezTo>
                  <a:lnTo>
                    <a:pt x="1383" y="10138"/>
                  </a:lnTo>
                  <a:cubicBezTo>
                    <a:pt x="802" y="10138"/>
                    <a:pt x="338" y="9673"/>
                    <a:pt x="338" y="9094"/>
                  </a:cubicBezTo>
                  <a:cubicBezTo>
                    <a:pt x="338" y="8661"/>
                    <a:pt x="612" y="8271"/>
                    <a:pt x="1024" y="8112"/>
                  </a:cubicBezTo>
                  <a:cubicBezTo>
                    <a:pt x="1172" y="8060"/>
                    <a:pt x="1299" y="8049"/>
                    <a:pt x="1446" y="8049"/>
                  </a:cubicBezTo>
                  <a:lnTo>
                    <a:pt x="1573" y="8049"/>
                  </a:lnTo>
                  <a:cubicBezTo>
                    <a:pt x="1678" y="8049"/>
                    <a:pt x="1731" y="7964"/>
                    <a:pt x="1731" y="7880"/>
                  </a:cubicBezTo>
                  <a:cubicBezTo>
                    <a:pt x="1731" y="7838"/>
                    <a:pt x="1721" y="7796"/>
                    <a:pt x="1688" y="7775"/>
                  </a:cubicBezTo>
                  <a:cubicBezTo>
                    <a:pt x="1657" y="7743"/>
                    <a:pt x="1615" y="7722"/>
                    <a:pt x="1562" y="7722"/>
                  </a:cubicBezTo>
                  <a:cubicBezTo>
                    <a:pt x="1594" y="7226"/>
                    <a:pt x="1773" y="6783"/>
                    <a:pt x="2079" y="6424"/>
                  </a:cubicBezTo>
                  <a:cubicBezTo>
                    <a:pt x="2364" y="6087"/>
                    <a:pt x="2754" y="5845"/>
                    <a:pt x="3197" y="5718"/>
                  </a:cubicBezTo>
                  <a:cubicBezTo>
                    <a:pt x="3401" y="5658"/>
                    <a:pt x="3611" y="5629"/>
                    <a:pt x="3821" y="5629"/>
                  </a:cubicBezTo>
                  <a:close/>
                  <a:moveTo>
                    <a:pt x="5223" y="1"/>
                  </a:moveTo>
                  <a:cubicBezTo>
                    <a:pt x="4526" y="1"/>
                    <a:pt x="3851" y="137"/>
                    <a:pt x="3207" y="412"/>
                  </a:cubicBezTo>
                  <a:cubicBezTo>
                    <a:pt x="2586" y="676"/>
                    <a:pt x="2026" y="1055"/>
                    <a:pt x="1541" y="1530"/>
                  </a:cubicBezTo>
                  <a:cubicBezTo>
                    <a:pt x="1056" y="2015"/>
                    <a:pt x="676" y="2575"/>
                    <a:pt x="412" y="3196"/>
                  </a:cubicBezTo>
                  <a:cubicBezTo>
                    <a:pt x="138" y="3840"/>
                    <a:pt x="1" y="4526"/>
                    <a:pt x="1" y="5243"/>
                  </a:cubicBezTo>
                  <a:cubicBezTo>
                    <a:pt x="1" y="6171"/>
                    <a:pt x="254" y="7089"/>
                    <a:pt x="718" y="7891"/>
                  </a:cubicBezTo>
                  <a:cubicBezTo>
                    <a:pt x="275" y="8133"/>
                    <a:pt x="1" y="8587"/>
                    <a:pt x="1" y="9094"/>
                  </a:cubicBezTo>
                  <a:cubicBezTo>
                    <a:pt x="1" y="9863"/>
                    <a:pt x="623" y="10475"/>
                    <a:pt x="1383" y="10475"/>
                  </a:cubicBezTo>
                  <a:lnTo>
                    <a:pt x="8957" y="10475"/>
                  </a:lnTo>
                  <a:cubicBezTo>
                    <a:pt x="9790" y="10475"/>
                    <a:pt x="10476" y="9790"/>
                    <a:pt x="10476" y="8946"/>
                  </a:cubicBezTo>
                  <a:cubicBezTo>
                    <a:pt x="10476" y="8471"/>
                    <a:pt x="10244" y="8007"/>
                    <a:pt x="9853" y="7722"/>
                  </a:cubicBezTo>
                  <a:cubicBezTo>
                    <a:pt x="10265" y="6963"/>
                    <a:pt x="10476" y="6098"/>
                    <a:pt x="10476" y="5243"/>
                  </a:cubicBezTo>
                  <a:cubicBezTo>
                    <a:pt x="10476" y="4094"/>
                    <a:pt x="10117" y="3007"/>
                    <a:pt x="9431" y="2099"/>
                  </a:cubicBezTo>
                  <a:cubicBezTo>
                    <a:pt x="9399" y="2054"/>
                    <a:pt x="9345" y="2028"/>
                    <a:pt x="9292" y="2028"/>
                  </a:cubicBezTo>
                  <a:cubicBezTo>
                    <a:pt x="9260" y="2028"/>
                    <a:pt x="9227" y="2037"/>
                    <a:pt x="9199" y="2057"/>
                  </a:cubicBezTo>
                  <a:cubicBezTo>
                    <a:pt x="9157" y="2089"/>
                    <a:pt x="9136" y="2131"/>
                    <a:pt x="9126" y="2174"/>
                  </a:cubicBezTo>
                  <a:cubicBezTo>
                    <a:pt x="9126" y="2216"/>
                    <a:pt x="9136" y="2258"/>
                    <a:pt x="9168" y="2300"/>
                  </a:cubicBezTo>
                  <a:cubicBezTo>
                    <a:pt x="9738" y="3060"/>
                    <a:pt x="10075" y="3977"/>
                    <a:pt x="10138" y="4926"/>
                  </a:cubicBezTo>
                  <a:cubicBezTo>
                    <a:pt x="10191" y="5845"/>
                    <a:pt x="10001" y="6752"/>
                    <a:pt x="9569" y="7554"/>
                  </a:cubicBezTo>
                  <a:cubicBezTo>
                    <a:pt x="9463" y="7500"/>
                    <a:pt x="9358" y="7469"/>
                    <a:pt x="9252" y="7448"/>
                  </a:cubicBezTo>
                  <a:cubicBezTo>
                    <a:pt x="9621" y="6783"/>
                    <a:pt x="9822" y="6013"/>
                    <a:pt x="9822" y="5243"/>
                  </a:cubicBezTo>
                  <a:cubicBezTo>
                    <a:pt x="9822" y="4462"/>
                    <a:pt x="9621" y="3682"/>
                    <a:pt x="9241" y="3007"/>
                  </a:cubicBezTo>
                  <a:cubicBezTo>
                    <a:pt x="8840" y="2300"/>
                    <a:pt x="8261" y="1710"/>
                    <a:pt x="7554" y="1298"/>
                  </a:cubicBezTo>
                  <a:cubicBezTo>
                    <a:pt x="6847" y="876"/>
                    <a:pt x="6045" y="655"/>
                    <a:pt x="5244" y="655"/>
                  </a:cubicBezTo>
                  <a:lnTo>
                    <a:pt x="5233" y="655"/>
                  </a:lnTo>
                  <a:cubicBezTo>
                    <a:pt x="4611" y="655"/>
                    <a:pt x="3999" y="791"/>
                    <a:pt x="3418" y="1045"/>
                  </a:cubicBezTo>
                  <a:cubicBezTo>
                    <a:pt x="2807" y="1309"/>
                    <a:pt x="2269" y="1688"/>
                    <a:pt x="1836" y="2184"/>
                  </a:cubicBezTo>
                  <a:cubicBezTo>
                    <a:pt x="1414" y="2648"/>
                    <a:pt x="1098" y="3186"/>
                    <a:pt x="898" y="3787"/>
                  </a:cubicBezTo>
                  <a:cubicBezTo>
                    <a:pt x="486" y="5022"/>
                    <a:pt x="612" y="6361"/>
                    <a:pt x="1245" y="7479"/>
                  </a:cubicBezTo>
                  <a:cubicBezTo>
                    <a:pt x="1235" y="7564"/>
                    <a:pt x="1224" y="7648"/>
                    <a:pt x="1224" y="7732"/>
                  </a:cubicBezTo>
                  <a:cubicBezTo>
                    <a:pt x="1161" y="7732"/>
                    <a:pt x="1098" y="7743"/>
                    <a:pt x="1034" y="7764"/>
                  </a:cubicBezTo>
                  <a:cubicBezTo>
                    <a:pt x="117" y="6245"/>
                    <a:pt x="96" y="4410"/>
                    <a:pt x="971" y="2849"/>
                  </a:cubicBezTo>
                  <a:cubicBezTo>
                    <a:pt x="1393" y="2110"/>
                    <a:pt x="1995" y="1477"/>
                    <a:pt x="2712" y="1045"/>
                  </a:cubicBezTo>
                  <a:cubicBezTo>
                    <a:pt x="3461" y="580"/>
                    <a:pt x="4337" y="338"/>
                    <a:pt x="5244" y="338"/>
                  </a:cubicBezTo>
                  <a:cubicBezTo>
                    <a:pt x="6583" y="338"/>
                    <a:pt x="7849" y="876"/>
                    <a:pt x="8777" y="1846"/>
                  </a:cubicBezTo>
                  <a:cubicBezTo>
                    <a:pt x="8809" y="1878"/>
                    <a:pt x="8851" y="1899"/>
                    <a:pt x="8894" y="1899"/>
                  </a:cubicBezTo>
                  <a:cubicBezTo>
                    <a:pt x="8936" y="1899"/>
                    <a:pt x="8988" y="1878"/>
                    <a:pt x="9020" y="1846"/>
                  </a:cubicBezTo>
                  <a:cubicBezTo>
                    <a:pt x="9084" y="1783"/>
                    <a:pt x="9084" y="1677"/>
                    <a:pt x="9020" y="1614"/>
                  </a:cubicBezTo>
                  <a:cubicBezTo>
                    <a:pt x="8535" y="1108"/>
                    <a:pt x="7954" y="707"/>
                    <a:pt x="7311" y="423"/>
                  </a:cubicBezTo>
                  <a:cubicBezTo>
                    <a:pt x="6646" y="148"/>
                    <a:pt x="5950" y="1"/>
                    <a:pt x="5223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38"/>
          <p:cNvGrpSpPr/>
          <p:nvPr/>
        </p:nvGrpSpPr>
        <p:grpSpPr>
          <a:xfrm rot="-556605">
            <a:off x="788174" y="481065"/>
            <a:ext cx="424024" cy="569240"/>
            <a:chOff x="3170037" y="2639906"/>
            <a:chExt cx="424033" cy="569253"/>
          </a:xfrm>
        </p:grpSpPr>
        <p:sp>
          <p:nvSpPr>
            <p:cNvPr id="933" name="Google Shape;933;p38"/>
            <p:cNvSpPr/>
            <p:nvPr/>
          </p:nvSpPr>
          <p:spPr>
            <a:xfrm>
              <a:off x="3170037" y="2639906"/>
              <a:ext cx="424033" cy="569253"/>
            </a:xfrm>
            <a:custGeom>
              <a:avLst/>
              <a:gdLst/>
              <a:ahLst/>
              <a:cxnLst/>
              <a:rect l="l" t="t" r="r" b="b"/>
              <a:pathLst>
                <a:path w="8935" h="11995" extrusionOk="0">
                  <a:moveTo>
                    <a:pt x="4473" y="0"/>
                  </a:moveTo>
                  <a:cubicBezTo>
                    <a:pt x="2004" y="0"/>
                    <a:pt x="0" y="2005"/>
                    <a:pt x="0" y="4463"/>
                  </a:cubicBezTo>
                  <a:cubicBezTo>
                    <a:pt x="0" y="5106"/>
                    <a:pt x="137" y="5718"/>
                    <a:pt x="390" y="6298"/>
                  </a:cubicBezTo>
                  <a:cubicBezTo>
                    <a:pt x="633" y="6826"/>
                    <a:pt x="971" y="7300"/>
                    <a:pt x="1393" y="7701"/>
                  </a:cubicBezTo>
                  <a:cubicBezTo>
                    <a:pt x="1203" y="7965"/>
                    <a:pt x="1097" y="8292"/>
                    <a:pt x="1097" y="8619"/>
                  </a:cubicBezTo>
                  <a:cubicBezTo>
                    <a:pt x="1097" y="9009"/>
                    <a:pt x="1245" y="9389"/>
                    <a:pt x="1508" y="9674"/>
                  </a:cubicBezTo>
                  <a:cubicBezTo>
                    <a:pt x="1508" y="9726"/>
                    <a:pt x="1498" y="9790"/>
                    <a:pt x="1498" y="9843"/>
                  </a:cubicBezTo>
                  <a:cubicBezTo>
                    <a:pt x="1498" y="10244"/>
                    <a:pt x="1656" y="10623"/>
                    <a:pt x="1941" y="10919"/>
                  </a:cubicBezTo>
                  <a:cubicBezTo>
                    <a:pt x="2204" y="11193"/>
                    <a:pt x="2553" y="11351"/>
                    <a:pt x="2933" y="11372"/>
                  </a:cubicBezTo>
                  <a:cubicBezTo>
                    <a:pt x="3228" y="11763"/>
                    <a:pt x="3681" y="11995"/>
                    <a:pt x="4166" y="11995"/>
                  </a:cubicBezTo>
                  <a:lnTo>
                    <a:pt x="4778" y="11995"/>
                  </a:lnTo>
                  <a:cubicBezTo>
                    <a:pt x="5264" y="11995"/>
                    <a:pt x="5718" y="11763"/>
                    <a:pt x="6002" y="11372"/>
                  </a:cubicBezTo>
                  <a:cubicBezTo>
                    <a:pt x="6382" y="11351"/>
                    <a:pt x="6730" y="11193"/>
                    <a:pt x="6994" y="10919"/>
                  </a:cubicBezTo>
                  <a:cubicBezTo>
                    <a:pt x="7279" y="10623"/>
                    <a:pt x="7437" y="10244"/>
                    <a:pt x="7437" y="9843"/>
                  </a:cubicBezTo>
                  <a:cubicBezTo>
                    <a:pt x="7437" y="9790"/>
                    <a:pt x="7437" y="9726"/>
                    <a:pt x="7426" y="9674"/>
                  </a:cubicBezTo>
                  <a:cubicBezTo>
                    <a:pt x="7690" y="9389"/>
                    <a:pt x="7848" y="9009"/>
                    <a:pt x="7848" y="8619"/>
                  </a:cubicBezTo>
                  <a:cubicBezTo>
                    <a:pt x="7848" y="8292"/>
                    <a:pt x="7743" y="7965"/>
                    <a:pt x="7542" y="7701"/>
                  </a:cubicBezTo>
                  <a:cubicBezTo>
                    <a:pt x="7975" y="7300"/>
                    <a:pt x="8313" y="6826"/>
                    <a:pt x="8545" y="6287"/>
                  </a:cubicBezTo>
                  <a:cubicBezTo>
                    <a:pt x="8808" y="5718"/>
                    <a:pt x="8934" y="5106"/>
                    <a:pt x="8934" y="4463"/>
                  </a:cubicBezTo>
                  <a:cubicBezTo>
                    <a:pt x="8934" y="3228"/>
                    <a:pt x="8439" y="2079"/>
                    <a:pt x="7542" y="1224"/>
                  </a:cubicBezTo>
                  <a:cubicBezTo>
                    <a:pt x="7448" y="1140"/>
                    <a:pt x="7342" y="1066"/>
                    <a:pt x="7215" y="1024"/>
                  </a:cubicBezTo>
                  <a:cubicBezTo>
                    <a:pt x="7141" y="919"/>
                    <a:pt x="7057" y="823"/>
                    <a:pt x="6941" y="750"/>
                  </a:cubicBezTo>
                  <a:cubicBezTo>
                    <a:pt x="6213" y="254"/>
                    <a:pt x="5359" y="0"/>
                    <a:pt x="4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3338700" y="3077938"/>
              <a:ext cx="87179" cy="87179"/>
            </a:xfrm>
            <a:custGeom>
              <a:avLst/>
              <a:gdLst/>
              <a:ahLst/>
              <a:cxnLst/>
              <a:rect l="l" t="t" r="r" b="b"/>
              <a:pathLst>
                <a:path w="1837" h="1837" extrusionOk="0">
                  <a:moveTo>
                    <a:pt x="919" y="1"/>
                  </a:moveTo>
                  <a:lnTo>
                    <a:pt x="1" y="1225"/>
                  </a:lnTo>
                  <a:cubicBezTo>
                    <a:pt x="1" y="1562"/>
                    <a:pt x="275" y="1836"/>
                    <a:pt x="612" y="1836"/>
                  </a:cubicBezTo>
                  <a:lnTo>
                    <a:pt x="1224" y="1836"/>
                  </a:lnTo>
                  <a:cubicBezTo>
                    <a:pt x="1562" y="1836"/>
                    <a:pt x="1836" y="1562"/>
                    <a:pt x="1836" y="1225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3213555" y="2683472"/>
              <a:ext cx="168759" cy="336474"/>
            </a:xfrm>
            <a:custGeom>
              <a:avLst/>
              <a:gdLst/>
              <a:ahLst/>
              <a:cxnLst/>
              <a:rect l="l" t="t" r="r" b="b"/>
              <a:pathLst>
                <a:path w="3556" h="7090" extrusionOk="0">
                  <a:moveTo>
                    <a:pt x="3556" y="1"/>
                  </a:moveTo>
                  <a:lnTo>
                    <a:pt x="3556" y="1"/>
                  </a:lnTo>
                  <a:cubicBezTo>
                    <a:pt x="1604" y="11"/>
                    <a:pt x="0" y="1614"/>
                    <a:pt x="11" y="3566"/>
                  </a:cubicBezTo>
                  <a:cubicBezTo>
                    <a:pt x="22" y="4684"/>
                    <a:pt x="539" y="5676"/>
                    <a:pt x="1351" y="6319"/>
                  </a:cubicBezTo>
                  <a:cubicBezTo>
                    <a:pt x="1573" y="6499"/>
                    <a:pt x="1720" y="6762"/>
                    <a:pt x="1720" y="7089"/>
                  </a:cubicBezTo>
                  <a:lnTo>
                    <a:pt x="1720" y="939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3295182" y="2683472"/>
              <a:ext cx="254847" cy="394514"/>
            </a:xfrm>
            <a:custGeom>
              <a:avLst/>
              <a:gdLst/>
              <a:ahLst/>
              <a:cxnLst/>
              <a:rect l="l" t="t" r="r" b="b"/>
              <a:pathLst>
                <a:path w="5370" h="8313" extrusionOk="0">
                  <a:moveTo>
                    <a:pt x="1836" y="1"/>
                  </a:moveTo>
                  <a:lnTo>
                    <a:pt x="0" y="939"/>
                  </a:lnTo>
                  <a:lnTo>
                    <a:pt x="0" y="7089"/>
                  </a:lnTo>
                  <a:lnTo>
                    <a:pt x="1836" y="8313"/>
                  </a:lnTo>
                  <a:lnTo>
                    <a:pt x="3671" y="7089"/>
                  </a:lnTo>
                  <a:cubicBezTo>
                    <a:pt x="3671" y="6762"/>
                    <a:pt x="3808" y="6499"/>
                    <a:pt x="4030" y="6319"/>
                  </a:cubicBezTo>
                  <a:cubicBezTo>
                    <a:pt x="4853" y="5676"/>
                    <a:pt x="5369" y="4673"/>
                    <a:pt x="5369" y="3545"/>
                  </a:cubicBezTo>
                  <a:cubicBezTo>
                    <a:pt x="5369" y="1593"/>
                    <a:pt x="3787" y="11"/>
                    <a:pt x="1836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3213555" y="2683472"/>
              <a:ext cx="168759" cy="336474"/>
            </a:xfrm>
            <a:custGeom>
              <a:avLst/>
              <a:gdLst/>
              <a:ahLst/>
              <a:cxnLst/>
              <a:rect l="l" t="t" r="r" b="b"/>
              <a:pathLst>
                <a:path w="3556" h="7090" extrusionOk="0">
                  <a:moveTo>
                    <a:pt x="3556" y="1"/>
                  </a:moveTo>
                  <a:lnTo>
                    <a:pt x="3556" y="1"/>
                  </a:lnTo>
                  <a:cubicBezTo>
                    <a:pt x="1604" y="11"/>
                    <a:pt x="0" y="1614"/>
                    <a:pt x="11" y="3566"/>
                  </a:cubicBezTo>
                  <a:cubicBezTo>
                    <a:pt x="22" y="4684"/>
                    <a:pt x="539" y="5676"/>
                    <a:pt x="1351" y="6319"/>
                  </a:cubicBezTo>
                  <a:cubicBezTo>
                    <a:pt x="1573" y="6499"/>
                    <a:pt x="1720" y="6762"/>
                    <a:pt x="1720" y="7089"/>
                  </a:cubicBezTo>
                  <a:lnTo>
                    <a:pt x="3556" y="7089"/>
                  </a:lnTo>
                  <a:cubicBezTo>
                    <a:pt x="3556" y="6445"/>
                    <a:pt x="3260" y="5834"/>
                    <a:pt x="2743" y="5444"/>
                  </a:cubicBezTo>
                  <a:cubicBezTo>
                    <a:pt x="2110" y="4958"/>
                    <a:pt x="1720" y="4167"/>
                    <a:pt x="1720" y="3292"/>
                  </a:cubicBezTo>
                  <a:cubicBezTo>
                    <a:pt x="1720" y="1825"/>
                    <a:pt x="2448" y="676"/>
                    <a:pt x="3556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3375765" y="2825560"/>
              <a:ext cx="136725" cy="160833"/>
            </a:xfrm>
            <a:custGeom>
              <a:avLst/>
              <a:gdLst/>
              <a:ahLst/>
              <a:cxnLst/>
              <a:rect l="l" t="t" r="r" b="b"/>
              <a:pathLst>
                <a:path w="2881" h="3389" extrusionOk="0">
                  <a:moveTo>
                    <a:pt x="1980" y="1"/>
                  </a:moveTo>
                  <a:cubicBezTo>
                    <a:pt x="1449" y="1"/>
                    <a:pt x="913" y="197"/>
                    <a:pt x="507" y="603"/>
                  </a:cubicBezTo>
                  <a:cubicBezTo>
                    <a:pt x="275" y="846"/>
                    <a:pt x="106" y="1121"/>
                    <a:pt x="0" y="1416"/>
                  </a:cubicBezTo>
                  <a:lnTo>
                    <a:pt x="0" y="2471"/>
                  </a:lnTo>
                  <a:lnTo>
                    <a:pt x="454" y="3388"/>
                  </a:lnTo>
                  <a:cubicBezTo>
                    <a:pt x="454" y="3061"/>
                    <a:pt x="718" y="2797"/>
                    <a:pt x="1045" y="2797"/>
                  </a:cubicBezTo>
                  <a:cubicBezTo>
                    <a:pt x="1477" y="2797"/>
                    <a:pt x="1899" y="2629"/>
                    <a:pt x="2215" y="2323"/>
                  </a:cubicBezTo>
                  <a:cubicBezTo>
                    <a:pt x="2680" y="1859"/>
                    <a:pt x="2880" y="1226"/>
                    <a:pt x="2806" y="614"/>
                  </a:cubicBezTo>
                  <a:cubicBezTo>
                    <a:pt x="2775" y="298"/>
                    <a:pt x="2522" y="55"/>
                    <a:pt x="2205" y="12"/>
                  </a:cubicBezTo>
                  <a:cubicBezTo>
                    <a:pt x="2131" y="5"/>
                    <a:pt x="2055" y="1"/>
                    <a:pt x="198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3255602" y="2838705"/>
              <a:ext cx="169755" cy="190732"/>
            </a:xfrm>
            <a:custGeom>
              <a:avLst/>
              <a:gdLst/>
              <a:ahLst/>
              <a:cxnLst/>
              <a:rect l="l" t="t" r="r" b="b"/>
              <a:pathLst>
                <a:path w="3577" h="4019" extrusionOk="0">
                  <a:moveTo>
                    <a:pt x="796" y="1"/>
                  </a:moveTo>
                  <a:cubicBezTo>
                    <a:pt x="731" y="1"/>
                    <a:pt x="667" y="4"/>
                    <a:pt x="602" y="10"/>
                  </a:cubicBezTo>
                  <a:cubicBezTo>
                    <a:pt x="317" y="42"/>
                    <a:pt x="96" y="274"/>
                    <a:pt x="64" y="558"/>
                  </a:cubicBezTo>
                  <a:cubicBezTo>
                    <a:pt x="1" y="1107"/>
                    <a:pt x="180" y="1666"/>
                    <a:pt x="602" y="2088"/>
                  </a:cubicBezTo>
                  <a:lnTo>
                    <a:pt x="602" y="2098"/>
                  </a:lnTo>
                  <a:cubicBezTo>
                    <a:pt x="887" y="2373"/>
                    <a:pt x="1256" y="2520"/>
                    <a:pt x="1657" y="2520"/>
                  </a:cubicBezTo>
                  <a:lnTo>
                    <a:pt x="1836" y="2520"/>
                  </a:lnTo>
                  <a:cubicBezTo>
                    <a:pt x="2163" y="2520"/>
                    <a:pt x="2427" y="2784"/>
                    <a:pt x="2427" y="3111"/>
                  </a:cubicBezTo>
                  <a:lnTo>
                    <a:pt x="2427" y="3818"/>
                  </a:lnTo>
                  <a:lnTo>
                    <a:pt x="2438" y="3818"/>
                  </a:lnTo>
                  <a:lnTo>
                    <a:pt x="2670" y="4018"/>
                  </a:lnTo>
                  <a:lnTo>
                    <a:pt x="2975" y="3818"/>
                  </a:lnTo>
                  <a:lnTo>
                    <a:pt x="2986" y="3818"/>
                  </a:lnTo>
                  <a:lnTo>
                    <a:pt x="2986" y="3111"/>
                  </a:lnTo>
                  <a:cubicBezTo>
                    <a:pt x="2986" y="2784"/>
                    <a:pt x="3250" y="2520"/>
                    <a:pt x="3577" y="2520"/>
                  </a:cubicBezTo>
                  <a:cubicBezTo>
                    <a:pt x="2965" y="2341"/>
                    <a:pt x="2532" y="1772"/>
                    <a:pt x="2532" y="1139"/>
                  </a:cubicBezTo>
                  <a:cubicBezTo>
                    <a:pt x="2448" y="917"/>
                    <a:pt x="2311" y="727"/>
                    <a:pt x="2142" y="548"/>
                  </a:cubicBezTo>
                  <a:cubicBezTo>
                    <a:pt x="1770" y="176"/>
                    <a:pt x="1282" y="1"/>
                    <a:pt x="79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3314212" y="3019898"/>
              <a:ext cx="184277" cy="116176"/>
            </a:xfrm>
            <a:custGeom>
              <a:avLst/>
              <a:gdLst/>
              <a:ahLst/>
              <a:cxnLst/>
              <a:rect l="l" t="t" r="r" b="b"/>
              <a:pathLst>
                <a:path w="3883" h="2448" extrusionOk="0">
                  <a:moveTo>
                    <a:pt x="1435" y="0"/>
                  </a:moveTo>
                  <a:lnTo>
                    <a:pt x="0" y="1224"/>
                  </a:lnTo>
                  <a:lnTo>
                    <a:pt x="1836" y="2448"/>
                  </a:lnTo>
                  <a:lnTo>
                    <a:pt x="2858" y="2448"/>
                  </a:lnTo>
                  <a:cubicBezTo>
                    <a:pt x="3196" y="2448"/>
                    <a:pt x="3470" y="2173"/>
                    <a:pt x="3470" y="1836"/>
                  </a:cubicBezTo>
                  <a:cubicBezTo>
                    <a:pt x="3470" y="1498"/>
                    <a:pt x="3196" y="1224"/>
                    <a:pt x="2858" y="1224"/>
                  </a:cubicBezTo>
                  <a:lnTo>
                    <a:pt x="3270" y="1224"/>
                  </a:lnTo>
                  <a:cubicBezTo>
                    <a:pt x="3608" y="1224"/>
                    <a:pt x="3882" y="950"/>
                    <a:pt x="3882" y="612"/>
                  </a:cubicBezTo>
                  <a:cubicBezTo>
                    <a:pt x="3882" y="275"/>
                    <a:pt x="3608" y="0"/>
                    <a:pt x="3270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3266138" y="3019898"/>
              <a:ext cx="135206" cy="116176"/>
            </a:xfrm>
            <a:custGeom>
              <a:avLst/>
              <a:gdLst/>
              <a:ahLst/>
              <a:cxnLst/>
              <a:rect l="l" t="t" r="r" b="b"/>
              <a:pathLst>
                <a:path w="2849" h="2448" extrusionOk="0">
                  <a:moveTo>
                    <a:pt x="612" y="0"/>
                  </a:moveTo>
                  <a:cubicBezTo>
                    <a:pt x="275" y="0"/>
                    <a:pt x="0" y="275"/>
                    <a:pt x="0" y="612"/>
                  </a:cubicBezTo>
                  <a:cubicBezTo>
                    <a:pt x="0" y="950"/>
                    <a:pt x="275" y="1224"/>
                    <a:pt x="612" y="1224"/>
                  </a:cubicBezTo>
                  <a:lnTo>
                    <a:pt x="1013" y="1224"/>
                  </a:lnTo>
                  <a:cubicBezTo>
                    <a:pt x="676" y="1224"/>
                    <a:pt x="401" y="1498"/>
                    <a:pt x="401" y="1836"/>
                  </a:cubicBezTo>
                  <a:cubicBezTo>
                    <a:pt x="401" y="2173"/>
                    <a:pt x="676" y="2448"/>
                    <a:pt x="1013" y="2448"/>
                  </a:cubicBezTo>
                  <a:lnTo>
                    <a:pt x="2849" y="2448"/>
                  </a:lnTo>
                  <a:cubicBezTo>
                    <a:pt x="2511" y="2110"/>
                    <a:pt x="2511" y="1561"/>
                    <a:pt x="2849" y="1224"/>
                  </a:cubicBezTo>
                  <a:cubicBezTo>
                    <a:pt x="2458" y="1224"/>
                    <a:pt x="2141" y="875"/>
                    <a:pt x="2205" y="475"/>
                  </a:cubicBezTo>
                  <a:cubicBezTo>
                    <a:pt x="2226" y="306"/>
                    <a:pt x="2310" y="137"/>
                    <a:pt x="244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3301162" y="2784604"/>
              <a:ext cx="43613" cy="35071"/>
            </a:xfrm>
            <a:custGeom>
              <a:avLst/>
              <a:gdLst/>
              <a:ahLst/>
              <a:cxnLst/>
              <a:rect l="l" t="t" r="r" b="b"/>
              <a:pathLst>
                <a:path w="919" h="739" extrusionOk="0">
                  <a:moveTo>
                    <a:pt x="465" y="0"/>
                  </a:moveTo>
                  <a:cubicBezTo>
                    <a:pt x="212" y="0"/>
                    <a:pt x="1" y="169"/>
                    <a:pt x="1" y="369"/>
                  </a:cubicBezTo>
                  <a:cubicBezTo>
                    <a:pt x="1" y="570"/>
                    <a:pt x="212" y="728"/>
                    <a:pt x="465" y="739"/>
                  </a:cubicBezTo>
                  <a:cubicBezTo>
                    <a:pt x="718" y="739"/>
                    <a:pt x="918" y="570"/>
                    <a:pt x="918" y="369"/>
                  </a:cubicBezTo>
                  <a:cubicBezTo>
                    <a:pt x="918" y="169"/>
                    <a:pt x="718" y="0"/>
                    <a:pt x="46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3419330" y="2785079"/>
              <a:ext cx="43566" cy="34597"/>
            </a:xfrm>
            <a:custGeom>
              <a:avLst/>
              <a:gdLst/>
              <a:ahLst/>
              <a:cxnLst/>
              <a:rect l="l" t="t" r="r" b="b"/>
              <a:pathLst>
                <a:path w="918" h="729" extrusionOk="0">
                  <a:moveTo>
                    <a:pt x="465" y="0"/>
                  </a:moveTo>
                  <a:cubicBezTo>
                    <a:pt x="211" y="0"/>
                    <a:pt x="0" y="159"/>
                    <a:pt x="0" y="370"/>
                  </a:cubicBezTo>
                  <a:cubicBezTo>
                    <a:pt x="0" y="570"/>
                    <a:pt x="200" y="729"/>
                    <a:pt x="454" y="729"/>
                  </a:cubicBezTo>
                  <a:cubicBezTo>
                    <a:pt x="707" y="729"/>
                    <a:pt x="918" y="570"/>
                    <a:pt x="918" y="370"/>
                  </a:cubicBezTo>
                  <a:cubicBezTo>
                    <a:pt x="918" y="169"/>
                    <a:pt x="718" y="0"/>
                    <a:pt x="46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3206057" y="2675927"/>
              <a:ext cx="351945" cy="497212"/>
            </a:xfrm>
            <a:custGeom>
              <a:avLst/>
              <a:gdLst/>
              <a:ahLst/>
              <a:cxnLst/>
              <a:rect l="l" t="t" r="r" b="b"/>
              <a:pathLst>
                <a:path w="7416" h="10477" extrusionOk="0">
                  <a:moveTo>
                    <a:pt x="5557" y="3323"/>
                  </a:moveTo>
                  <a:cubicBezTo>
                    <a:pt x="5625" y="3323"/>
                    <a:pt x="5692" y="3327"/>
                    <a:pt x="5760" y="3334"/>
                  </a:cubicBezTo>
                  <a:cubicBezTo>
                    <a:pt x="6002" y="3366"/>
                    <a:pt x="6192" y="3556"/>
                    <a:pt x="6224" y="3788"/>
                  </a:cubicBezTo>
                  <a:cubicBezTo>
                    <a:pt x="6277" y="4326"/>
                    <a:pt x="6108" y="4874"/>
                    <a:pt x="5760" y="5265"/>
                  </a:cubicBezTo>
                  <a:cubicBezTo>
                    <a:pt x="5465" y="5603"/>
                    <a:pt x="5053" y="5782"/>
                    <a:pt x="4621" y="5782"/>
                  </a:cubicBezTo>
                  <a:cubicBezTo>
                    <a:pt x="4199" y="5782"/>
                    <a:pt x="3861" y="6119"/>
                    <a:pt x="3861" y="6541"/>
                  </a:cubicBezTo>
                  <a:lnTo>
                    <a:pt x="3861" y="7079"/>
                  </a:lnTo>
                  <a:lnTo>
                    <a:pt x="3640" y="7079"/>
                  </a:lnTo>
                  <a:lnTo>
                    <a:pt x="3640" y="7005"/>
                  </a:lnTo>
                  <a:lnTo>
                    <a:pt x="3640" y="6625"/>
                  </a:lnTo>
                  <a:lnTo>
                    <a:pt x="3640" y="6541"/>
                  </a:lnTo>
                  <a:cubicBezTo>
                    <a:pt x="3640" y="6119"/>
                    <a:pt x="3302" y="5782"/>
                    <a:pt x="2880" y="5782"/>
                  </a:cubicBezTo>
                  <a:lnTo>
                    <a:pt x="2701" y="5782"/>
                  </a:lnTo>
                  <a:cubicBezTo>
                    <a:pt x="2310" y="5782"/>
                    <a:pt x="1952" y="5613"/>
                    <a:pt x="1677" y="5317"/>
                  </a:cubicBezTo>
                  <a:cubicBezTo>
                    <a:pt x="1372" y="4970"/>
                    <a:pt x="1213" y="4485"/>
                    <a:pt x="1277" y="4009"/>
                  </a:cubicBezTo>
                  <a:cubicBezTo>
                    <a:pt x="1298" y="3798"/>
                    <a:pt x="1466" y="3630"/>
                    <a:pt x="1667" y="3609"/>
                  </a:cubicBezTo>
                  <a:cubicBezTo>
                    <a:pt x="1733" y="3601"/>
                    <a:pt x="1798" y="3597"/>
                    <a:pt x="1863" y="3597"/>
                  </a:cubicBezTo>
                  <a:cubicBezTo>
                    <a:pt x="2528" y="3597"/>
                    <a:pt x="3139" y="3985"/>
                    <a:pt x="3418" y="4600"/>
                  </a:cubicBezTo>
                  <a:lnTo>
                    <a:pt x="3418" y="5022"/>
                  </a:lnTo>
                  <a:cubicBezTo>
                    <a:pt x="3039" y="4537"/>
                    <a:pt x="2511" y="4168"/>
                    <a:pt x="1921" y="3999"/>
                  </a:cubicBezTo>
                  <a:cubicBezTo>
                    <a:pt x="1903" y="3995"/>
                    <a:pt x="1883" y="3992"/>
                    <a:pt x="1864" y="3992"/>
                  </a:cubicBezTo>
                  <a:cubicBezTo>
                    <a:pt x="1838" y="3992"/>
                    <a:pt x="1812" y="3997"/>
                    <a:pt x="1794" y="4009"/>
                  </a:cubicBezTo>
                  <a:cubicBezTo>
                    <a:pt x="1752" y="4030"/>
                    <a:pt x="1720" y="4073"/>
                    <a:pt x="1710" y="4115"/>
                  </a:cubicBezTo>
                  <a:cubicBezTo>
                    <a:pt x="1699" y="4157"/>
                    <a:pt x="1699" y="4199"/>
                    <a:pt x="1720" y="4241"/>
                  </a:cubicBezTo>
                  <a:cubicBezTo>
                    <a:pt x="1741" y="4284"/>
                    <a:pt x="1783" y="4305"/>
                    <a:pt x="1825" y="4316"/>
                  </a:cubicBezTo>
                  <a:cubicBezTo>
                    <a:pt x="2532" y="4527"/>
                    <a:pt x="3112" y="5022"/>
                    <a:pt x="3429" y="5687"/>
                  </a:cubicBezTo>
                  <a:cubicBezTo>
                    <a:pt x="3461" y="5739"/>
                    <a:pt x="3513" y="5782"/>
                    <a:pt x="3576" y="5782"/>
                  </a:cubicBezTo>
                  <a:cubicBezTo>
                    <a:pt x="3640" y="5782"/>
                    <a:pt x="3693" y="5750"/>
                    <a:pt x="3724" y="5697"/>
                  </a:cubicBezTo>
                  <a:cubicBezTo>
                    <a:pt x="3956" y="5286"/>
                    <a:pt x="4251" y="4938"/>
                    <a:pt x="4600" y="4653"/>
                  </a:cubicBezTo>
                  <a:cubicBezTo>
                    <a:pt x="4948" y="4368"/>
                    <a:pt x="5338" y="4157"/>
                    <a:pt x="5770" y="4020"/>
                  </a:cubicBezTo>
                  <a:cubicBezTo>
                    <a:pt x="5855" y="3999"/>
                    <a:pt x="5908" y="3904"/>
                    <a:pt x="5876" y="3820"/>
                  </a:cubicBezTo>
                  <a:cubicBezTo>
                    <a:pt x="5850" y="3741"/>
                    <a:pt x="5780" y="3699"/>
                    <a:pt x="5708" y="3699"/>
                  </a:cubicBezTo>
                  <a:cubicBezTo>
                    <a:pt x="5694" y="3699"/>
                    <a:pt x="5679" y="3700"/>
                    <a:pt x="5665" y="3704"/>
                  </a:cubicBezTo>
                  <a:cubicBezTo>
                    <a:pt x="4895" y="3946"/>
                    <a:pt x="4230" y="4410"/>
                    <a:pt x="3745" y="5054"/>
                  </a:cubicBezTo>
                  <a:lnTo>
                    <a:pt x="3745" y="4590"/>
                  </a:lnTo>
                  <a:cubicBezTo>
                    <a:pt x="4017" y="3831"/>
                    <a:pt x="4757" y="3323"/>
                    <a:pt x="5557" y="3323"/>
                  </a:cubicBezTo>
                  <a:close/>
                  <a:moveTo>
                    <a:pt x="5549" y="7417"/>
                  </a:moveTo>
                  <a:cubicBezTo>
                    <a:pt x="5791" y="7417"/>
                    <a:pt x="5992" y="7617"/>
                    <a:pt x="5992" y="7860"/>
                  </a:cubicBezTo>
                  <a:cubicBezTo>
                    <a:pt x="5992" y="8102"/>
                    <a:pt x="5791" y="8303"/>
                    <a:pt x="5549" y="8303"/>
                  </a:cubicBezTo>
                  <a:lnTo>
                    <a:pt x="2891" y="8303"/>
                  </a:lnTo>
                  <a:cubicBezTo>
                    <a:pt x="2807" y="8303"/>
                    <a:pt x="2722" y="8377"/>
                    <a:pt x="2722" y="8472"/>
                  </a:cubicBezTo>
                  <a:cubicBezTo>
                    <a:pt x="2722" y="8566"/>
                    <a:pt x="2807" y="8641"/>
                    <a:pt x="2891" y="8641"/>
                  </a:cubicBezTo>
                  <a:lnTo>
                    <a:pt x="5137" y="8641"/>
                  </a:lnTo>
                  <a:cubicBezTo>
                    <a:pt x="5380" y="8641"/>
                    <a:pt x="5580" y="8841"/>
                    <a:pt x="5580" y="9084"/>
                  </a:cubicBezTo>
                  <a:cubicBezTo>
                    <a:pt x="5580" y="9326"/>
                    <a:pt x="5380" y="9527"/>
                    <a:pt x="5137" y="9527"/>
                  </a:cubicBezTo>
                  <a:lnTo>
                    <a:pt x="2279" y="9527"/>
                  </a:lnTo>
                  <a:cubicBezTo>
                    <a:pt x="2036" y="9527"/>
                    <a:pt x="1836" y="9326"/>
                    <a:pt x="1836" y="9084"/>
                  </a:cubicBezTo>
                  <a:cubicBezTo>
                    <a:pt x="1836" y="8841"/>
                    <a:pt x="2036" y="8641"/>
                    <a:pt x="2279" y="8641"/>
                  </a:cubicBezTo>
                  <a:cubicBezTo>
                    <a:pt x="2374" y="8641"/>
                    <a:pt x="2448" y="8566"/>
                    <a:pt x="2448" y="8472"/>
                  </a:cubicBezTo>
                  <a:cubicBezTo>
                    <a:pt x="2448" y="8377"/>
                    <a:pt x="2374" y="8303"/>
                    <a:pt x="2279" y="8303"/>
                  </a:cubicBezTo>
                  <a:lnTo>
                    <a:pt x="1878" y="8303"/>
                  </a:lnTo>
                  <a:cubicBezTo>
                    <a:pt x="1625" y="8303"/>
                    <a:pt x="1424" y="8102"/>
                    <a:pt x="1424" y="7860"/>
                  </a:cubicBezTo>
                  <a:cubicBezTo>
                    <a:pt x="1424" y="7617"/>
                    <a:pt x="1625" y="7417"/>
                    <a:pt x="1878" y="7417"/>
                  </a:cubicBezTo>
                  <a:close/>
                  <a:moveTo>
                    <a:pt x="4431" y="9864"/>
                  </a:moveTo>
                  <a:cubicBezTo>
                    <a:pt x="4357" y="10033"/>
                    <a:pt x="4199" y="10139"/>
                    <a:pt x="4019" y="10139"/>
                  </a:cubicBezTo>
                  <a:lnTo>
                    <a:pt x="3407" y="10139"/>
                  </a:lnTo>
                  <a:cubicBezTo>
                    <a:pt x="3229" y="10139"/>
                    <a:pt x="3060" y="10033"/>
                    <a:pt x="2996" y="9864"/>
                  </a:cubicBezTo>
                  <a:close/>
                  <a:moveTo>
                    <a:pt x="3714" y="1"/>
                  </a:moveTo>
                  <a:cubicBezTo>
                    <a:pt x="2722" y="1"/>
                    <a:pt x="1794" y="381"/>
                    <a:pt x="1087" y="1088"/>
                  </a:cubicBezTo>
                  <a:cubicBezTo>
                    <a:pt x="391" y="1794"/>
                    <a:pt x="1" y="2722"/>
                    <a:pt x="1" y="3704"/>
                  </a:cubicBezTo>
                  <a:cubicBezTo>
                    <a:pt x="1" y="4843"/>
                    <a:pt x="517" y="5898"/>
                    <a:pt x="1403" y="6604"/>
                  </a:cubicBezTo>
                  <a:cubicBezTo>
                    <a:pt x="1562" y="6731"/>
                    <a:pt x="1667" y="6900"/>
                    <a:pt x="1699" y="7101"/>
                  </a:cubicBezTo>
                  <a:cubicBezTo>
                    <a:pt x="1351" y="7185"/>
                    <a:pt x="1098" y="7501"/>
                    <a:pt x="1098" y="7860"/>
                  </a:cubicBezTo>
                  <a:cubicBezTo>
                    <a:pt x="1098" y="8208"/>
                    <a:pt x="1330" y="8514"/>
                    <a:pt x="1667" y="8609"/>
                  </a:cubicBezTo>
                  <a:cubicBezTo>
                    <a:pt x="1562" y="8746"/>
                    <a:pt x="1499" y="8915"/>
                    <a:pt x="1499" y="9084"/>
                  </a:cubicBezTo>
                  <a:cubicBezTo>
                    <a:pt x="1499" y="9516"/>
                    <a:pt x="1857" y="9864"/>
                    <a:pt x="2279" y="9864"/>
                  </a:cubicBezTo>
                  <a:lnTo>
                    <a:pt x="2648" y="9864"/>
                  </a:lnTo>
                  <a:cubicBezTo>
                    <a:pt x="2722" y="10212"/>
                    <a:pt x="3039" y="10476"/>
                    <a:pt x="3407" y="10476"/>
                  </a:cubicBezTo>
                  <a:lnTo>
                    <a:pt x="4019" y="10476"/>
                  </a:lnTo>
                  <a:cubicBezTo>
                    <a:pt x="4378" y="10476"/>
                    <a:pt x="4705" y="10212"/>
                    <a:pt x="4779" y="9864"/>
                  </a:cubicBezTo>
                  <a:lnTo>
                    <a:pt x="5137" y="9864"/>
                  </a:lnTo>
                  <a:cubicBezTo>
                    <a:pt x="5570" y="9864"/>
                    <a:pt x="5918" y="9516"/>
                    <a:pt x="5918" y="9084"/>
                  </a:cubicBezTo>
                  <a:cubicBezTo>
                    <a:pt x="5918" y="8915"/>
                    <a:pt x="5866" y="8746"/>
                    <a:pt x="5760" y="8609"/>
                  </a:cubicBezTo>
                  <a:cubicBezTo>
                    <a:pt x="6098" y="8514"/>
                    <a:pt x="6330" y="8208"/>
                    <a:pt x="6330" y="7860"/>
                  </a:cubicBezTo>
                  <a:cubicBezTo>
                    <a:pt x="6330" y="7501"/>
                    <a:pt x="6077" y="7185"/>
                    <a:pt x="5728" y="7101"/>
                  </a:cubicBezTo>
                  <a:cubicBezTo>
                    <a:pt x="5760" y="6900"/>
                    <a:pt x="5855" y="6731"/>
                    <a:pt x="6013" y="6615"/>
                  </a:cubicBezTo>
                  <a:cubicBezTo>
                    <a:pt x="6910" y="5898"/>
                    <a:pt x="7416" y="4843"/>
                    <a:pt x="7416" y="3704"/>
                  </a:cubicBezTo>
                  <a:cubicBezTo>
                    <a:pt x="7416" y="2680"/>
                    <a:pt x="7005" y="1731"/>
                    <a:pt x="6267" y="1014"/>
                  </a:cubicBezTo>
                  <a:cubicBezTo>
                    <a:pt x="6235" y="992"/>
                    <a:pt x="6192" y="971"/>
                    <a:pt x="6140" y="971"/>
                  </a:cubicBezTo>
                  <a:cubicBezTo>
                    <a:pt x="6098" y="971"/>
                    <a:pt x="6056" y="992"/>
                    <a:pt x="6024" y="1025"/>
                  </a:cubicBezTo>
                  <a:cubicBezTo>
                    <a:pt x="5960" y="1088"/>
                    <a:pt x="5971" y="1193"/>
                    <a:pt x="6035" y="1257"/>
                  </a:cubicBezTo>
                  <a:cubicBezTo>
                    <a:pt x="6710" y="1900"/>
                    <a:pt x="7089" y="2776"/>
                    <a:pt x="7089" y="3704"/>
                  </a:cubicBezTo>
                  <a:cubicBezTo>
                    <a:pt x="7089" y="4738"/>
                    <a:pt x="6614" y="5708"/>
                    <a:pt x="5802" y="6351"/>
                  </a:cubicBezTo>
                  <a:cubicBezTo>
                    <a:pt x="5570" y="6531"/>
                    <a:pt x="5433" y="6784"/>
                    <a:pt x="5391" y="7079"/>
                  </a:cubicBezTo>
                  <a:lnTo>
                    <a:pt x="4188" y="7079"/>
                  </a:lnTo>
                  <a:cubicBezTo>
                    <a:pt x="4199" y="6658"/>
                    <a:pt x="4199" y="6552"/>
                    <a:pt x="4199" y="6541"/>
                  </a:cubicBezTo>
                  <a:cubicBezTo>
                    <a:pt x="4199" y="6309"/>
                    <a:pt x="4389" y="6119"/>
                    <a:pt x="4621" y="6119"/>
                  </a:cubicBezTo>
                  <a:cubicBezTo>
                    <a:pt x="5159" y="6119"/>
                    <a:pt x="5644" y="5887"/>
                    <a:pt x="6013" y="5486"/>
                  </a:cubicBezTo>
                  <a:cubicBezTo>
                    <a:pt x="6424" y="5022"/>
                    <a:pt x="6625" y="4379"/>
                    <a:pt x="6551" y="3756"/>
                  </a:cubicBezTo>
                  <a:cubicBezTo>
                    <a:pt x="6509" y="3366"/>
                    <a:pt x="6192" y="3050"/>
                    <a:pt x="5802" y="2997"/>
                  </a:cubicBezTo>
                  <a:cubicBezTo>
                    <a:pt x="5727" y="2990"/>
                    <a:pt x="5651" y="2986"/>
                    <a:pt x="5576" y="2986"/>
                  </a:cubicBezTo>
                  <a:cubicBezTo>
                    <a:pt x="5199" y="2986"/>
                    <a:pt x="4828" y="3074"/>
                    <a:pt x="4494" y="3250"/>
                  </a:cubicBezTo>
                  <a:cubicBezTo>
                    <a:pt x="4094" y="3461"/>
                    <a:pt x="3777" y="3788"/>
                    <a:pt x="3566" y="4178"/>
                  </a:cubicBezTo>
                  <a:cubicBezTo>
                    <a:pt x="3181" y="3605"/>
                    <a:pt x="2561" y="3266"/>
                    <a:pt x="1886" y="3266"/>
                  </a:cubicBezTo>
                  <a:cubicBezTo>
                    <a:pt x="1803" y="3266"/>
                    <a:pt x="1720" y="3272"/>
                    <a:pt x="1635" y="3282"/>
                  </a:cubicBezTo>
                  <a:cubicBezTo>
                    <a:pt x="1277" y="3324"/>
                    <a:pt x="981" y="3609"/>
                    <a:pt x="939" y="3967"/>
                  </a:cubicBezTo>
                  <a:cubicBezTo>
                    <a:pt x="876" y="4537"/>
                    <a:pt x="1056" y="5128"/>
                    <a:pt x="1435" y="5539"/>
                  </a:cubicBezTo>
                  <a:cubicBezTo>
                    <a:pt x="1762" y="5908"/>
                    <a:pt x="2216" y="6119"/>
                    <a:pt x="2701" y="6119"/>
                  </a:cubicBezTo>
                  <a:lnTo>
                    <a:pt x="2880" y="6119"/>
                  </a:lnTo>
                  <a:cubicBezTo>
                    <a:pt x="3112" y="6119"/>
                    <a:pt x="3302" y="6309"/>
                    <a:pt x="3302" y="6541"/>
                  </a:cubicBezTo>
                  <a:lnTo>
                    <a:pt x="3302" y="6625"/>
                  </a:lnTo>
                  <a:cubicBezTo>
                    <a:pt x="3302" y="6794"/>
                    <a:pt x="3302" y="6794"/>
                    <a:pt x="3313" y="7005"/>
                  </a:cubicBezTo>
                  <a:lnTo>
                    <a:pt x="3313" y="7079"/>
                  </a:lnTo>
                  <a:lnTo>
                    <a:pt x="2026" y="7079"/>
                  </a:lnTo>
                  <a:cubicBezTo>
                    <a:pt x="1994" y="6784"/>
                    <a:pt x="1846" y="6531"/>
                    <a:pt x="1614" y="6351"/>
                  </a:cubicBezTo>
                  <a:cubicBezTo>
                    <a:pt x="802" y="5708"/>
                    <a:pt x="338" y="4738"/>
                    <a:pt x="338" y="3704"/>
                  </a:cubicBezTo>
                  <a:cubicBezTo>
                    <a:pt x="338" y="1847"/>
                    <a:pt x="1846" y="338"/>
                    <a:pt x="3714" y="328"/>
                  </a:cubicBezTo>
                  <a:cubicBezTo>
                    <a:pt x="4378" y="328"/>
                    <a:pt x="5022" y="528"/>
                    <a:pt x="5580" y="898"/>
                  </a:cubicBezTo>
                  <a:cubicBezTo>
                    <a:pt x="5604" y="913"/>
                    <a:pt x="5638" y="923"/>
                    <a:pt x="5672" y="923"/>
                  </a:cubicBezTo>
                  <a:cubicBezTo>
                    <a:pt x="5684" y="923"/>
                    <a:pt x="5696" y="922"/>
                    <a:pt x="5707" y="919"/>
                  </a:cubicBezTo>
                  <a:cubicBezTo>
                    <a:pt x="5749" y="908"/>
                    <a:pt x="5781" y="887"/>
                    <a:pt x="5813" y="856"/>
                  </a:cubicBezTo>
                  <a:cubicBezTo>
                    <a:pt x="5834" y="814"/>
                    <a:pt x="5845" y="771"/>
                    <a:pt x="5834" y="729"/>
                  </a:cubicBezTo>
                  <a:cubicBezTo>
                    <a:pt x="5824" y="687"/>
                    <a:pt x="5802" y="645"/>
                    <a:pt x="5760" y="624"/>
                  </a:cubicBezTo>
                  <a:cubicBezTo>
                    <a:pt x="5159" y="212"/>
                    <a:pt x="4441" y="1"/>
                    <a:pt x="371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3321663" y="2765574"/>
              <a:ext cx="16088" cy="25580"/>
            </a:xfrm>
            <a:custGeom>
              <a:avLst/>
              <a:gdLst/>
              <a:ahLst/>
              <a:cxnLst/>
              <a:rect l="l" t="t" r="r" b="b"/>
              <a:pathLst>
                <a:path w="339" h="539" extrusionOk="0">
                  <a:moveTo>
                    <a:pt x="170" y="1"/>
                  </a:moveTo>
                  <a:cubicBezTo>
                    <a:pt x="85" y="1"/>
                    <a:pt x="1" y="74"/>
                    <a:pt x="1" y="158"/>
                  </a:cubicBezTo>
                  <a:lnTo>
                    <a:pt x="1" y="369"/>
                  </a:lnTo>
                  <a:cubicBezTo>
                    <a:pt x="1" y="465"/>
                    <a:pt x="85" y="538"/>
                    <a:pt x="170" y="538"/>
                  </a:cubicBezTo>
                  <a:cubicBezTo>
                    <a:pt x="265" y="538"/>
                    <a:pt x="339" y="465"/>
                    <a:pt x="339" y="369"/>
                  </a:cubicBezTo>
                  <a:lnTo>
                    <a:pt x="339" y="158"/>
                  </a:lnTo>
                  <a:cubicBezTo>
                    <a:pt x="339" y="74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3426354" y="2765574"/>
              <a:ext cx="16041" cy="25580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169" y="1"/>
                  </a:moveTo>
                  <a:cubicBezTo>
                    <a:pt x="73" y="1"/>
                    <a:pt x="0" y="74"/>
                    <a:pt x="0" y="158"/>
                  </a:cubicBezTo>
                  <a:lnTo>
                    <a:pt x="0" y="369"/>
                  </a:lnTo>
                  <a:cubicBezTo>
                    <a:pt x="0" y="465"/>
                    <a:pt x="73" y="538"/>
                    <a:pt x="169" y="538"/>
                  </a:cubicBezTo>
                  <a:cubicBezTo>
                    <a:pt x="263" y="538"/>
                    <a:pt x="338" y="465"/>
                    <a:pt x="338" y="369"/>
                  </a:cubicBezTo>
                  <a:lnTo>
                    <a:pt x="338" y="158"/>
                  </a:lnTo>
                  <a:cubicBezTo>
                    <a:pt x="338" y="74"/>
                    <a:pt x="26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3358727" y="2782753"/>
              <a:ext cx="47647" cy="25390"/>
            </a:xfrm>
            <a:custGeom>
              <a:avLst/>
              <a:gdLst/>
              <a:ahLst/>
              <a:cxnLst/>
              <a:rect l="l" t="t" r="r" b="b"/>
              <a:pathLst>
                <a:path w="1004" h="535" extrusionOk="0">
                  <a:moveTo>
                    <a:pt x="181" y="1"/>
                  </a:moveTo>
                  <a:cubicBezTo>
                    <a:pt x="156" y="1"/>
                    <a:pt x="131" y="6"/>
                    <a:pt x="106" y="18"/>
                  </a:cubicBezTo>
                  <a:cubicBezTo>
                    <a:pt x="64" y="39"/>
                    <a:pt x="33" y="71"/>
                    <a:pt x="22" y="113"/>
                  </a:cubicBezTo>
                  <a:cubicBezTo>
                    <a:pt x="1" y="155"/>
                    <a:pt x="12" y="197"/>
                    <a:pt x="22" y="239"/>
                  </a:cubicBezTo>
                  <a:cubicBezTo>
                    <a:pt x="117" y="429"/>
                    <a:pt x="296" y="535"/>
                    <a:pt x="507" y="535"/>
                  </a:cubicBezTo>
                  <a:cubicBezTo>
                    <a:pt x="708" y="535"/>
                    <a:pt x="898" y="429"/>
                    <a:pt x="982" y="239"/>
                  </a:cubicBezTo>
                  <a:cubicBezTo>
                    <a:pt x="1003" y="197"/>
                    <a:pt x="1003" y="155"/>
                    <a:pt x="992" y="113"/>
                  </a:cubicBezTo>
                  <a:cubicBezTo>
                    <a:pt x="971" y="71"/>
                    <a:pt x="940" y="39"/>
                    <a:pt x="898" y="18"/>
                  </a:cubicBezTo>
                  <a:cubicBezTo>
                    <a:pt x="879" y="6"/>
                    <a:pt x="853" y="1"/>
                    <a:pt x="826" y="1"/>
                  </a:cubicBezTo>
                  <a:cubicBezTo>
                    <a:pt x="807" y="1"/>
                    <a:pt x="788" y="3"/>
                    <a:pt x="771" y="7"/>
                  </a:cubicBezTo>
                  <a:cubicBezTo>
                    <a:pt x="729" y="28"/>
                    <a:pt x="697" y="60"/>
                    <a:pt x="676" y="92"/>
                  </a:cubicBezTo>
                  <a:cubicBezTo>
                    <a:pt x="644" y="166"/>
                    <a:pt x="581" y="208"/>
                    <a:pt x="507" y="208"/>
                  </a:cubicBezTo>
                  <a:cubicBezTo>
                    <a:pt x="423" y="208"/>
                    <a:pt x="359" y="166"/>
                    <a:pt x="328" y="92"/>
                  </a:cubicBezTo>
                  <a:cubicBezTo>
                    <a:pt x="307" y="60"/>
                    <a:pt x="275" y="28"/>
                    <a:pt x="233" y="7"/>
                  </a:cubicBezTo>
                  <a:cubicBezTo>
                    <a:pt x="215" y="3"/>
                    <a:pt x="198" y="1"/>
                    <a:pt x="181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8" name="Google Shape;948;p38"/>
          <p:cNvSpPr/>
          <p:nvPr/>
        </p:nvSpPr>
        <p:spPr>
          <a:xfrm>
            <a:off x="148753" y="3960863"/>
            <a:ext cx="1035454" cy="94878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8"/>
          <p:cNvSpPr/>
          <p:nvPr/>
        </p:nvSpPr>
        <p:spPr>
          <a:xfrm rot="1705160">
            <a:off x="1337077" y="4301016"/>
            <a:ext cx="308986" cy="283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38"/>
          <p:cNvGrpSpPr/>
          <p:nvPr/>
        </p:nvGrpSpPr>
        <p:grpSpPr>
          <a:xfrm rot="-4492776">
            <a:off x="1061186" y="1065798"/>
            <a:ext cx="369674" cy="352763"/>
            <a:chOff x="740552" y="1212121"/>
            <a:chExt cx="371165" cy="354187"/>
          </a:xfrm>
        </p:grpSpPr>
        <p:sp>
          <p:nvSpPr>
            <p:cNvPr id="951" name="Google Shape;951;p38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38"/>
          <p:cNvGrpSpPr/>
          <p:nvPr/>
        </p:nvGrpSpPr>
        <p:grpSpPr>
          <a:xfrm rot="-5777809">
            <a:off x="7657481" y="1167391"/>
            <a:ext cx="393044" cy="289191"/>
            <a:chOff x="2111141" y="1308011"/>
            <a:chExt cx="384900" cy="283198"/>
          </a:xfrm>
        </p:grpSpPr>
        <p:sp>
          <p:nvSpPr>
            <p:cNvPr id="956" name="Google Shape;956;p38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0" name="Google Shape;960;p38"/>
          <p:cNvGrpSpPr/>
          <p:nvPr/>
        </p:nvGrpSpPr>
        <p:grpSpPr>
          <a:xfrm rot="-2352264" flipH="1">
            <a:off x="935091" y="4314763"/>
            <a:ext cx="369700" cy="414328"/>
            <a:chOff x="1456981" y="1635118"/>
            <a:chExt cx="316902" cy="355156"/>
          </a:xfrm>
        </p:grpSpPr>
        <p:sp>
          <p:nvSpPr>
            <p:cNvPr id="961" name="Google Shape;961;p38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38"/>
          <p:cNvGrpSpPr/>
          <p:nvPr/>
        </p:nvGrpSpPr>
        <p:grpSpPr>
          <a:xfrm rot="-6210281" flipH="1">
            <a:off x="1157308" y="3847239"/>
            <a:ext cx="369695" cy="352784"/>
            <a:chOff x="740552" y="1212121"/>
            <a:chExt cx="371165" cy="354187"/>
          </a:xfrm>
        </p:grpSpPr>
        <p:sp>
          <p:nvSpPr>
            <p:cNvPr id="969" name="Google Shape;969;p38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" name="Google Shape;973;p38"/>
          <p:cNvGrpSpPr/>
          <p:nvPr/>
        </p:nvGrpSpPr>
        <p:grpSpPr>
          <a:xfrm rot="8100000">
            <a:off x="7845922" y="3968702"/>
            <a:ext cx="369692" cy="352781"/>
            <a:chOff x="740552" y="1212121"/>
            <a:chExt cx="371165" cy="354187"/>
          </a:xfrm>
        </p:grpSpPr>
        <p:sp>
          <p:nvSpPr>
            <p:cNvPr id="974" name="Google Shape;974;p38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38"/>
          <p:cNvGrpSpPr/>
          <p:nvPr/>
        </p:nvGrpSpPr>
        <p:grpSpPr>
          <a:xfrm rot="3030796">
            <a:off x="8019291" y="4360955"/>
            <a:ext cx="369678" cy="414302"/>
            <a:chOff x="1456981" y="1635118"/>
            <a:chExt cx="316902" cy="355156"/>
          </a:xfrm>
        </p:grpSpPr>
        <p:sp>
          <p:nvSpPr>
            <p:cNvPr id="979" name="Google Shape;979;p38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Kỹ Thuật Bơi Ếch">
            <a:extLst>
              <a:ext uri="{FF2B5EF4-FFF2-40B4-BE49-F238E27FC236}">
                <a16:creationId xmlns:a16="http://schemas.microsoft.com/office/drawing/2014/main" id="{8D8FDD49-A6BB-8A6A-70E4-76B37537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10" y="411092"/>
            <a:ext cx="564593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9"/>
          <p:cNvSpPr/>
          <p:nvPr/>
        </p:nvSpPr>
        <p:spPr>
          <a:xfrm>
            <a:off x="701703" y="1117675"/>
            <a:ext cx="767408" cy="70317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9"/>
          <p:cNvSpPr/>
          <p:nvPr/>
        </p:nvSpPr>
        <p:spPr>
          <a:xfrm rot="1705109">
            <a:off x="1543262" y="1098744"/>
            <a:ext cx="228994" cy="20982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9"/>
          <p:cNvSpPr/>
          <p:nvPr/>
        </p:nvSpPr>
        <p:spPr>
          <a:xfrm flipH="1">
            <a:off x="7971862" y="4025151"/>
            <a:ext cx="795157" cy="728599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" name="Google Shape;995;p39"/>
          <p:cNvGrpSpPr/>
          <p:nvPr/>
        </p:nvGrpSpPr>
        <p:grpSpPr>
          <a:xfrm>
            <a:off x="690711" y="959855"/>
            <a:ext cx="369681" cy="352770"/>
            <a:chOff x="740552" y="1212121"/>
            <a:chExt cx="371165" cy="354187"/>
          </a:xfrm>
        </p:grpSpPr>
        <p:sp>
          <p:nvSpPr>
            <p:cNvPr id="996" name="Google Shape;996;p39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39"/>
          <p:cNvGrpSpPr/>
          <p:nvPr/>
        </p:nvGrpSpPr>
        <p:grpSpPr>
          <a:xfrm rot="9671973">
            <a:off x="8024121" y="991642"/>
            <a:ext cx="393053" cy="289197"/>
            <a:chOff x="2111141" y="1308011"/>
            <a:chExt cx="384900" cy="283198"/>
          </a:xfrm>
        </p:grpSpPr>
        <p:sp>
          <p:nvSpPr>
            <p:cNvPr id="1001" name="Google Shape;1001;p39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39"/>
          <p:cNvGrpSpPr/>
          <p:nvPr/>
        </p:nvGrpSpPr>
        <p:grpSpPr>
          <a:xfrm flipH="1">
            <a:off x="8397329" y="3889661"/>
            <a:ext cx="369698" cy="414325"/>
            <a:chOff x="1456981" y="1635118"/>
            <a:chExt cx="316902" cy="355156"/>
          </a:xfrm>
        </p:grpSpPr>
        <p:sp>
          <p:nvSpPr>
            <p:cNvPr id="1006" name="Google Shape;1006;p39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9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3" name="Google Shape;1013;p39"/>
          <p:cNvSpPr/>
          <p:nvPr/>
        </p:nvSpPr>
        <p:spPr>
          <a:xfrm rot="1704956">
            <a:off x="7648948" y="4101991"/>
            <a:ext cx="237280" cy="217419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4" name="Google Shape;1014;p39"/>
          <p:cNvGrpSpPr/>
          <p:nvPr/>
        </p:nvGrpSpPr>
        <p:grpSpPr>
          <a:xfrm>
            <a:off x="7923666" y="4427123"/>
            <a:ext cx="369681" cy="352770"/>
            <a:chOff x="740552" y="1212121"/>
            <a:chExt cx="371165" cy="354187"/>
          </a:xfrm>
        </p:grpSpPr>
        <p:sp>
          <p:nvSpPr>
            <p:cNvPr id="1015" name="Google Shape;1015;p39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9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39"/>
          <p:cNvGrpSpPr/>
          <p:nvPr/>
        </p:nvGrpSpPr>
        <p:grpSpPr>
          <a:xfrm rot="664168">
            <a:off x="7714057" y="510982"/>
            <a:ext cx="440123" cy="569730"/>
            <a:chOff x="3956454" y="1095025"/>
            <a:chExt cx="440121" cy="569727"/>
          </a:xfrm>
        </p:grpSpPr>
        <p:sp>
          <p:nvSpPr>
            <p:cNvPr id="1020" name="Google Shape;1020;p39"/>
            <p:cNvSpPr/>
            <p:nvPr/>
          </p:nvSpPr>
          <p:spPr>
            <a:xfrm>
              <a:off x="3956454" y="1095025"/>
              <a:ext cx="440121" cy="569727"/>
            </a:xfrm>
            <a:custGeom>
              <a:avLst/>
              <a:gdLst/>
              <a:ahLst/>
              <a:cxnLst/>
              <a:rect l="l" t="t" r="r" b="b"/>
              <a:pathLst>
                <a:path w="9274" h="12005" extrusionOk="0">
                  <a:moveTo>
                    <a:pt x="4590" y="0"/>
                  </a:moveTo>
                  <a:cubicBezTo>
                    <a:pt x="3387" y="0"/>
                    <a:pt x="2269" y="475"/>
                    <a:pt x="1425" y="1319"/>
                  </a:cubicBezTo>
                  <a:cubicBezTo>
                    <a:pt x="1330" y="1414"/>
                    <a:pt x="1256" y="1519"/>
                    <a:pt x="1214" y="1646"/>
                  </a:cubicBezTo>
                  <a:cubicBezTo>
                    <a:pt x="1098" y="1709"/>
                    <a:pt x="1003" y="1804"/>
                    <a:pt x="929" y="1910"/>
                  </a:cubicBezTo>
                  <a:cubicBezTo>
                    <a:pt x="275" y="2838"/>
                    <a:pt x="1" y="3966"/>
                    <a:pt x="159" y="5095"/>
                  </a:cubicBezTo>
                  <a:cubicBezTo>
                    <a:pt x="296" y="6087"/>
                    <a:pt x="781" y="7015"/>
                    <a:pt x="1510" y="7712"/>
                  </a:cubicBezTo>
                  <a:cubicBezTo>
                    <a:pt x="1320" y="7975"/>
                    <a:pt x="1214" y="8291"/>
                    <a:pt x="1214" y="8619"/>
                  </a:cubicBezTo>
                  <a:cubicBezTo>
                    <a:pt x="1214" y="9020"/>
                    <a:pt x="1362" y="9388"/>
                    <a:pt x="1625" y="9674"/>
                  </a:cubicBezTo>
                  <a:cubicBezTo>
                    <a:pt x="1594" y="9958"/>
                    <a:pt x="1646" y="10243"/>
                    <a:pt x="1773" y="10507"/>
                  </a:cubicBezTo>
                  <a:cubicBezTo>
                    <a:pt x="2005" y="11013"/>
                    <a:pt x="2501" y="11350"/>
                    <a:pt x="3050" y="11382"/>
                  </a:cubicBezTo>
                  <a:cubicBezTo>
                    <a:pt x="3345" y="11772"/>
                    <a:pt x="3798" y="12004"/>
                    <a:pt x="4283" y="12004"/>
                  </a:cubicBezTo>
                  <a:lnTo>
                    <a:pt x="4895" y="12004"/>
                  </a:lnTo>
                  <a:cubicBezTo>
                    <a:pt x="5381" y="12004"/>
                    <a:pt x="5835" y="11772"/>
                    <a:pt x="6119" y="11382"/>
                  </a:cubicBezTo>
                  <a:cubicBezTo>
                    <a:pt x="6678" y="11350"/>
                    <a:pt x="7164" y="11013"/>
                    <a:pt x="7406" y="10507"/>
                  </a:cubicBezTo>
                  <a:cubicBezTo>
                    <a:pt x="7532" y="10243"/>
                    <a:pt x="7575" y="9958"/>
                    <a:pt x="7543" y="9674"/>
                  </a:cubicBezTo>
                  <a:cubicBezTo>
                    <a:pt x="7818" y="9388"/>
                    <a:pt x="7965" y="9020"/>
                    <a:pt x="7965" y="8619"/>
                  </a:cubicBezTo>
                  <a:cubicBezTo>
                    <a:pt x="7965" y="8291"/>
                    <a:pt x="7860" y="7975"/>
                    <a:pt x="7659" y="7712"/>
                  </a:cubicBezTo>
                  <a:cubicBezTo>
                    <a:pt x="7818" y="7564"/>
                    <a:pt x="7954" y="7405"/>
                    <a:pt x="8092" y="7236"/>
                  </a:cubicBezTo>
                  <a:cubicBezTo>
                    <a:pt x="8176" y="7142"/>
                    <a:pt x="8229" y="7015"/>
                    <a:pt x="8261" y="6889"/>
                  </a:cubicBezTo>
                  <a:cubicBezTo>
                    <a:pt x="8366" y="6814"/>
                    <a:pt x="8451" y="6709"/>
                    <a:pt x="8514" y="6593"/>
                  </a:cubicBezTo>
                  <a:cubicBezTo>
                    <a:pt x="9273" y="5190"/>
                    <a:pt x="9231" y="3544"/>
                    <a:pt x="8419" y="2173"/>
                  </a:cubicBezTo>
                  <a:cubicBezTo>
                    <a:pt x="7607" y="813"/>
                    <a:pt x="6172" y="0"/>
                    <a:pt x="4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4130670" y="1562575"/>
              <a:ext cx="87179" cy="58135"/>
            </a:xfrm>
            <a:custGeom>
              <a:avLst/>
              <a:gdLst/>
              <a:ahLst/>
              <a:cxnLst/>
              <a:rect l="l" t="t" r="r" b="b"/>
              <a:pathLst>
                <a:path w="1837" h="1225" extrusionOk="0">
                  <a:moveTo>
                    <a:pt x="919" y="1"/>
                  </a:moveTo>
                  <a:lnTo>
                    <a:pt x="1" y="612"/>
                  </a:lnTo>
                  <a:cubicBezTo>
                    <a:pt x="1" y="950"/>
                    <a:pt x="275" y="1224"/>
                    <a:pt x="612" y="1224"/>
                  </a:cubicBezTo>
                  <a:lnTo>
                    <a:pt x="1224" y="1224"/>
                  </a:lnTo>
                  <a:cubicBezTo>
                    <a:pt x="1562" y="1224"/>
                    <a:pt x="1836" y="950"/>
                    <a:pt x="1836" y="612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4060575" y="1142055"/>
              <a:ext cx="281423" cy="363002"/>
            </a:xfrm>
            <a:custGeom>
              <a:avLst/>
              <a:gdLst/>
              <a:ahLst/>
              <a:cxnLst/>
              <a:rect l="l" t="t" r="r" b="b"/>
              <a:pathLst>
                <a:path w="5930" h="7649" extrusionOk="0">
                  <a:moveTo>
                    <a:pt x="3071" y="1"/>
                  </a:moveTo>
                  <a:lnTo>
                    <a:pt x="1" y="2438"/>
                  </a:lnTo>
                  <a:lnTo>
                    <a:pt x="2143" y="7649"/>
                  </a:lnTo>
                  <a:lnTo>
                    <a:pt x="4231" y="7016"/>
                  </a:lnTo>
                  <a:lnTo>
                    <a:pt x="4231" y="6953"/>
                  </a:lnTo>
                  <a:lnTo>
                    <a:pt x="4231" y="5623"/>
                  </a:lnTo>
                  <a:lnTo>
                    <a:pt x="5929" y="3239"/>
                  </a:lnTo>
                  <a:cubicBezTo>
                    <a:pt x="5908" y="3028"/>
                    <a:pt x="5877" y="2828"/>
                    <a:pt x="5835" y="2628"/>
                  </a:cubicBezTo>
                  <a:lnTo>
                    <a:pt x="3788" y="223"/>
                  </a:lnTo>
                  <a:cubicBezTo>
                    <a:pt x="3566" y="127"/>
                    <a:pt x="3324" y="54"/>
                    <a:pt x="3071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9"/>
            <p:cNvSpPr/>
            <p:nvPr/>
          </p:nvSpPr>
          <p:spPr>
            <a:xfrm>
              <a:off x="4005525" y="1286753"/>
              <a:ext cx="168759" cy="188264"/>
            </a:xfrm>
            <a:custGeom>
              <a:avLst/>
              <a:gdLst/>
              <a:ahLst/>
              <a:cxnLst/>
              <a:rect l="l" t="t" r="r" b="b"/>
              <a:pathLst>
                <a:path w="3556" h="3967" extrusionOk="0">
                  <a:moveTo>
                    <a:pt x="2142" y="1"/>
                  </a:moveTo>
                  <a:lnTo>
                    <a:pt x="11" y="348"/>
                  </a:lnTo>
                  <a:cubicBezTo>
                    <a:pt x="0" y="960"/>
                    <a:pt x="138" y="1551"/>
                    <a:pt x="422" y="2078"/>
                  </a:cubicBezTo>
                  <a:lnTo>
                    <a:pt x="1657" y="2078"/>
                  </a:lnTo>
                  <a:lnTo>
                    <a:pt x="1657" y="3618"/>
                  </a:lnTo>
                  <a:cubicBezTo>
                    <a:pt x="1688" y="3724"/>
                    <a:pt x="1720" y="3840"/>
                    <a:pt x="1720" y="3967"/>
                  </a:cubicBezTo>
                  <a:lnTo>
                    <a:pt x="3556" y="3967"/>
                  </a:lnTo>
                  <a:cubicBezTo>
                    <a:pt x="3556" y="3672"/>
                    <a:pt x="3439" y="3376"/>
                    <a:pt x="3228" y="3154"/>
                  </a:cubicBezTo>
                  <a:cubicBezTo>
                    <a:pt x="2543" y="2448"/>
                    <a:pt x="2121" y="1488"/>
                    <a:pt x="2121" y="433"/>
                  </a:cubicBezTo>
                  <a:cubicBezTo>
                    <a:pt x="2121" y="285"/>
                    <a:pt x="2131" y="148"/>
                    <a:pt x="214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4240344" y="1152591"/>
              <a:ext cx="97146" cy="114183"/>
            </a:xfrm>
            <a:custGeom>
              <a:avLst/>
              <a:gdLst/>
              <a:ahLst/>
              <a:cxnLst/>
              <a:rect l="l" t="t" r="r" b="b"/>
              <a:pathLst>
                <a:path w="2047" h="2406" extrusionOk="0">
                  <a:moveTo>
                    <a:pt x="0" y="1"/>
                  </a:moveTo>
                  <a:lnTo>
                    <a:pt x="0" y="380"/>
                  </a:lnTo>
                  <a:cubicBezTo>
                    <a:pt x="10" y="622"/>
                    <a:pt x="64" y="749"/>
                    <a:pt x="179" y="844"/>
                  </a:cubicBezTo>
                  <a:lnTo>
                    <a:pt x="411" y="1044"/>
                  </a:lnTo>
                  <a:cubicBezTo>
                    <a:pt x="654" y="1245"/>
                    <a:pt x="633" y="1625"/>
                    <a:pt x="359" y="1773"/>
                  </a:cubicBezTo>
                  <a:cubicBezTo>
                    <a:pt x="31" y="1941"/>
                    <a:pt x="158" y="2406"/>
                    <a:pt x="507" y="2406"/>
                  </a:cubicBezTo>
                  <a:lnTo>
                    <a:pt x="2047" y="2406"/>
                  </a:lnTo>
                  <a:cubicBezTo>
                    <a:pt x="1772" y="1319"/>
                    <a:pt x="1002" y="433"/>
                    <a:pt x="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9"/>
            <p:cNvSpPr/>
            <p:nvPr/>
          </p:nvSpPr>
          <p:spPr>
            <a:xfrm>
              <a:off x="4205273" y="1295770"/>
              <a:ext cx="136725" cy="176257"/>
            </a:xfrm>
            <a:custGeom>
              <a:avLst/>
              <a:gdLst/>
              <a:ahLst/>
              <a:cxnLst/>
              <a:rect l="l" t="t" r="r" b="b"/>
              <a:pathLst>
                <a:path w="2881" h="3714" extrusionOk="0">
                  <a:moveTo>
                    <a:pt x="918" y="0"/>
                  </a:moveTo>
                  <a:cubicBezTo>
                    <a:pt x="412" y="0"/>
                    <a:pt x="1" y="411"/>
                    <a:pt x="1" y="918"/>
                  </a:cubicBezTo>
                  <a:lnTo>
                    <a:pt x="1" y="1276"/>
                  </a:lnTo>
                  <a:cubicBezTo>
                    <a:pt x="1" y="1593"/>
                    <a:pt x="127" y="1888"/>
                    <a:pt x="349" y="2110"/>
                  </a:cubicBezTo>
                  <a:cubicBezTo>
                    <a:pt x="560" y="2321"/>
                    <a:pt x="686" y="2606"/>
                    <a:pt x="686" y="2943"/>
                  </a:cubicBezTo>
                  <a:cubicBezTo>
                    <a:pt x="697" y="3133"/>
                    <a:pt x="749" y="3302"/>
                    <a:pt x="855" y="3439"/>
                  </a:cubicBezTo>
                  <a:cubicBezTo>
                    <a:pt x="939" y="3555"/>
                    <a:pt x="1056" y="3650"/>
                    <a:pt x="1182" y="3714"/>
                  </a:cubicBezTo>
                  <a:cubicBezTo>
                    <a:pt x="1203" y="3418"/>
                    <a:pt x="1340" y="3175"/>
                    <a:pt x="1541" y="3017"/>
                  </a:cubicBezTo>
                  <a:cubicBezTo>
                    <a:pt x="2364" y="2363"/>
                    <a:pt x="2880" y="1361"/>
                    <a:pt x="2880" y="243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4107178" y="1142055"/>
              <a:ext cx="99139" cy="162827"/>
            </a:xfrm>
            <a:custGeom>
              <a:avLst/>
              <a:gdLst/>
              <a:ahLst/>
              <a:cxnLst/>
              <a:rect l="l" t="t" r="r" b="b"/>
              <a:pathLst>
                <a:path w="2089" h="3431" extrusionOk="0">
                  <a:moveTo>
                    <a:pt x="960" y="1"/>
                  </a:moveTo>
                  <a:lnTo>
                    <a:pt x="0" y="950"/>
                  </a:lnTo>
                  <a:lnTo>
                    <a:pt x="0" y="3050"/>
                  </a:lnTo>
                  <a:cubicBezTo>
                    <a:pt x="69" y="2981"/>
                    <a:pt x="165" y="2948"/>
                    <a:pt x="261" y="2948"/>
                  </a:cubicBezTo>
                  <a:cubicBezTo>
                    <a:pt x="312" y="2948"/>
                    <a:pt x="364" y="2957"/>
                    <a:pt x="411" y="2975"/>
                  </a:cubicBezTo>
                  <a:lnTo>
                    <a:pt x="633" y="3081"/>
                  </a:lnTo>
                  <a:cubicBezTo>
                    <a:pt x="718" y="3113"/>
                    <a:pt x="791" y="3186"/>
                    <a:pt x="823" y="3271"/>
                  </a:cubicBezTo>
                  <a:cubicBezTo>
                    <a:pt x="872" y="3360"/>
                    <a:pt x="959" y="3430"/>
                    <a:pt x="1074" y="3430"/>
                  </a:cubicBezTo>
                  <a:cubicBezTo>
                    <a:pt x="1082" y="3430"/>
                    <a:pt x="1090" y="3430"/>
                    <a:pt x="1097" y="3429"/>
                  </a:cubicBezTo>
                  <a:cubicBezTo>
                    <a:pt x="1245" y="3418"/>
                    <a:pt x="1361" y="3292"/>
                    <a:pt x="1361" y="3144"/>
                  </a:cubicBezTo>
                  <a:lnTo>
                    <a:pt x="1361" y="2448"/>
                  </a:lnTo>
                  <a:cubicBezTo>
                    <a:pt x="1361" y="2047"/>
                    <a:pt x="1487" y="1667"/>
                    <a:pt x="1719" y="1341"/>
                  </a:cubicBezTo>
                  <a:cubicBezTo>
                    <a:pt x="1962" y="1024"/>
                    <a:pt x="2089" y="634"/>
                    <a:pt x="2089" y="244"/>
                  </a:cubicBezTo>
                  <a:lnTo>
                    <a:pt x="208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4006047" y="1139065"/>
              <a:ext cx="198277" cy="319436"/>
            </a:xfrm>
            <a:custGeom>
              <a:avLst/>
              <a:gdLst/>
              <a:ahLst/>
              <a:cxnLst/>
              <a:rect l="l" t="t" r="r" b="b"/>
              <a:pathLst>
                <a:path w="4178" h="6731" extrusionOk="0">
                  <a:moveTo>
                    <a:pt x="3492" y="0"/>
                  </a:moveTo>
                  <a:cubicBezTo>
                    <a:pt x="1583" y="32"/>
                    <a:pt x="43" y="1561"/>
                    <a:pt x="0" y="3460"/>
                  </a:cubicBezTo>
                  <a:lnTo>
                    <a:pt x="823" y="4273"/>
                  </a:lnTo>
                  <a:cubicBezTo>
                    <a:pt x="960" y="4421"/>
                    <a:pt x="960" y="4642"/>
                    <a:pt x="823" y="4779"/>
                  </a:cubicBezTo>
                  <a:lnTo>
                    <a:pt x="411" y="5190"/>
                  </a:lnTo>
                  <a:cubicBezTo>
                    <a:pt x="633" y="5633"/>
                    <a:pt x="960" y="6013"/>
                    <a:pt x="1340" y="6319"/>
                  </a:cubicBezTo>
                  <a:cubicBezTo>
                    <a:pt x="1477" y="6425"/>
                    <a:pt x="1583" y="6562"/>
                    <a:pt x="1646" y="6730"/>
                  </a:cubicBezTo>
                  <a:cubicBezTo>
                    <a:pt x="1688" y="6699"/>
                    <a:pt x="1730" y="6657"/>
                    <a:pt x="1773" y="6615"/>
                  </a:cubicBezTo>
                  <a:cubicBezTo>
                    <a:pt x="2321" y="6045"/>
                    <a:pt x="2310" y="5148"/>
                    <a:pt x="1752" y="4589"/>
                  </a:cubicBezTo>
                  <a:cubicBezTo>
                    <a:pt x="1583" y="4421"/>
                    <a:pt x="1424" y="4304"/>
                    <a:pt x="1424" y="4041"/>
                  </a:cubicBezTo>
                  <a:cubicBezTo>
                    <a:pt x="1424" y="3903"/>
                    <a:pt x="1487" y="3767"/>
                    <a:pt x="1583" y="3661"/>
                  </a:cubicBezTo>
                  <a:lnTo>
                    <a:pt x="2110" y="3134"/>
                  </a:lnTo>
                  <a:lnTo>
                    <a:pt x="2131" y="3123"/>
                  </a:lnTo>
                  <a:lnTo>
                    <a:pt x="2131" y="3113"/>
                  </a:lnTo>
                  <a:cubicBezTo>
                    <a:pt x="2279" y="1794"/>
                    <a:pt x="3060" y="665"/>
                    <a:pt x="4178" y="64"/>
                  </a:cubicBezTo>
                  <a:cubicBezTo>
                    <a:pt x="3967" y="21"/>
                    <a:pt x="3756" y="0"/>
                    <a:pt x="3545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4106182" y="1474969"/>
              <a:ext cx="184277" cy="116698"/>
            </a:xfrm>
            <a:custGeom>
              <a:avLst/>
              <a:gdLst/>
              <a:ahLst/>
              <a:cxnLst/>
              <a:rect l="l" t="t" r="r" b="b"/>
              <a:pathLst>
                <a:path w="3883" h="2459" extrusionOk="0">
                  <a:moveTo>
                    <a:pt x="1435" y="1"/>
                  </a:moveTo>
                  <a:lnTo>
                    <a:pt x="0" y="1235"/>
                  </a:lnTo>
                  <a:lnTo>
                    <a:pt x="1836" y="2458"/>
                  </a:lnTo>
                  <a:lnTo>
                    <a:pt x="2858" y="2458"/>
                  </a:lnTo>
                  <a:cubicBezTo>
                    <a:pt x="3196" y="2458"/>
                    <a:pt x="3470" y="2184"/>
                    <a:pt x="3470" y="1847"/>
                  </a:cubicBezTo>
                  <a:cubicBezTo>
                    <a:pt x="3470" y="1509"/>
                    <a:pt x="3196" y="1235"/>
                    <a:pt x="2858" y="1235"/>
                  </a:cubicBezTo>
                  <a:lnTo>
                    <a:pt x="3270" y="1235"/>
                  </a:lnTo>
                  <a:cubicBezTo>
                    <a:pt x="3608" y="1235"/>
                    <a:pt x="3882" y="950"/>
                    <a:pt x="3882" y="613"/>
                  </a:cubicBezTo>
                  <a:cubicBezTo>
                    <a:pt x="3882" y="285"/>
                    <a:pt x="3608" y="1"/>
                    <a:pt x="327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4057585" y="1474969"/>
              <a:ext cx="135728" cy="116698"/>
            </a:xfrm>
            <a:custGeom>
              <a:avLst/>
              <a:gdLst/>
              <a:ahLst/>
              <a:cxnLst/>
              <a:rect l="l" t="t" r="r" b="b"/>
              <a:pathLst>
                <a:path w="2860" h="2459" extrusionOk="0">
                  <a:moveTo>
                    <a:pt x="623" y="1"/>
                  </a:moveTo>
                  <a:cubicBezTo>
                    <a:pt x="275" y="1"/>
                    <a:pt x="1" y="275"/>
                    <a:pt x="1" y="613"/>
                  </a:cubicBezTo>
                  <a:cubicBezTo>
                    <a:pt x="1" y="960"/>
                    <a:pt x="275" y="1235"/>
                    <a:pt x="623" y="1235"/>
                  </a:cubicBezTo>
                  <a:lnTo>
                    <a:pt x="1024" y="1235"/>
                  </a:lnTo>
                  <a:cubicBezTo>
                    <a:pt x="687" y="1235"/>
                    <a:pt x="412" y="1509"/>
                    <a:pt x="412" y="1847"/>
                  </a:cubicBezTo>
                  <a:cubicBezTo>
                    <a:pt x="412" y="2184"/>
                    <a:pt x="687" y="2458"/>
                    <a:pt x="1024" y="2458"/>
                  </a:cubicBezTo>
                  <a:lnTo>
                    <a:pt x="2860" y="2458"/>
                  </a:lnTo>
                  <a:cubicBezTo>
                    <a:pt x="2522" y="2121"/>
                    <a:pt x="2522" y="1572"/>
                    <a:pt x="2860" y="1235"/>
                  </a:cubicBezTo>
                  <a:cubicBezTo>
                    <a:pt x="2469" y="1235"/>
                    <a:pt x="2152" y="876"/>
                    <a:pt x="2216" y="486"/>
                  </a:cubicBezTo>
                  <a:cubicBezTo>
                    <a:pt x="2237" y="306"/>
                    <a:pt x="2321" y="138"/>
                    <a:pt x="2459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4217327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73" y="1"/>
                    <a:pt x="0" y="75"/>
                    <a:pt x="0" y="170"/>
                  </a:cubicBezTo>
                  <a:cubicBezTo>
                    <a:pt x="0" y="413"/>
                    <a:pt x="200" y="613"/>
                    <a:pt x="443" y="613"/>
                  </a:cubicBezTo>
                  <a:cubicBezTo>
                    <a:pt x="696" y="613"/>
                    <a:pt x="896" y="413"/>
                    <a:pt x="896" y="170"/>
                  </a:cubicBezTo>
                  <a:cubicBezTo>
                    <a:pt x="896" y="75"/>
                    <a:pt x="823" y="1"/>
                    <a:pt x="727" y="1"/>
                  </a:cubicBezTo>
                  <a:cubicBezTo>
                    <a:pt x="633" y="1"/>
                    <a:pt x="559" y="75"/>
                    <a:pt x="559" y="170"/>
                  </a:cubicBezTo>
                  <a:cubicBezTo>
                    <a:pt x="559" y="223"/>
                    <a:pt x="506" y="275"/>
                    <a:pt x="443" y="275"/>
                  </a:cubicBezTo>
                  <a:cubicBezTo>
                    <a:pt x="380" y="275"/>
                    <a:pt x="338" y="223"/>
                    <a:pt x="338" y="170"/>
                  </a:cubicBezTo>
                  <a:cubicBezTo>
                    <a:pt x="338" y="7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4088148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85" y="1"/>
                    <a:pt x="0" y="75"/>
                    <a:pt x="0" y="170"/>
                  </a:cubicBezTo>
                  <a:cubicBezTo>
                    <a:pt x="0" y="413"/>
                    <a:pt x="211" y="613"/>
                    <a:pt x="454" y="613"/>
                  </a:cubicBezTo>
                  <a:cubicBezTo>
                    <a:pt x="697" y="613"/>
                    <a:pt x="897" y="413"/>
                    <a:pt x="897" y="170"/>
                  </a:cubicBezTo>
                  <a:cubicBezTo>
                    <a:pt x="897" y="75"/>
                    <a:pt x="823" y="1"/>
                    <a:pt x="739" y="1"/>
                  </a:cubicBezTo>
                  <a:cubicBezTo>
                    <a:pt x="644" y="1"/>
                    <a:pt x="570" y="75"/>
                    <a:pt x="570" y="170"/>
                  </a:cubicBezTo>
                  <a:cubicBezTo>
                    <a:pt x="570" y="223"/>
                    <a:pt x="517" y="275"/>
                    <a:pt x="454" y="275"/>
                  </a:cubicBezTo>
                  <a:cubicBezTo>
                    <a:pt x="390" y="275"/>
                    <a:pt x="338" y="223"/>
                    <a:pt x="338" y="170"/>
                  </a:cubicBezTo>
                  <a:cubicBezTo>
                    <a:pt x="338" y="7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4154209" y="1335729"/>
              <a:ext cx="39580" cy="21641"/>
            </a:xfrm>
            <a:custGeom>
              <a:avLst/>
              <a:gdLst/>
              <a:ahLst/>
              <a:cxnLst/>
              <a:rect l="l" t="t" r="r" b="b"/>
              <a:pathLst>
                <a:path w="834" h="456" extrusionOk="0">
                  <a:moveTo>
                    <a:pt x="667" y="1"/>
                  </a:moveTo>
                  <a:cubicBezTo>
                    <a:pt x="617" y="1"/>
                    <a:pt x="565" y="22"/>
                    <a:pt x="528" y="66"/>
                  </a:cubicBezTo>
                  <a:cubicBezTo>
                    <a:pt x="507" y="108"/>
                    <a:pt x="465" y="129"/>
                    <a:pt x="423" y="129"/>
                  </a:cubicBezTo>
                  <a:cubicBezTo>
                    <a:pt x="381" y="129"/>
                    <a:pt x="338" y="108"/>
                    <a:pt x="306" y="66"/>
                  </a:cubicBezTo>
                  <a:cubicBezTo>
                    <a:pt x="275" y="34"/>
                    <a:pt x="233" y="12"/>
                    <a:pt x="191" y="2"/>
                  </a:cubicBezTo>
                  <a:cubicBezTo>
                    <a:pt x="149" y="2"/>
                    <a:pt x="106" y="12"/>
                    <a:pt x="74" y="34"/>
                  </a:cubicBezTo>
                  <a:cubicBezTo>
                    <a:pt x="32" y="66"/>
                    <a:pt x="11" y="108"/>
                    <a:pt x="11" y="150"/>
                  </a:cubicBezTo>
                  <a:cubicBezTo>
                    <a:pt x="1" y="192"/>
                    <a:pt x="11" y="234"/>
                    <a:pt x="43" y="277"/>
                  </a:cubicBezTo>
                  <a:cubicBezTo>
                    <a:pt x="138" y="392"/>
                    <a:pt x="275" y="456"/>
                    <a:pt x="423" y="456"/>
                  </a:cubicBezTo>
                  <a:cubicBezTo>
                    <a:pt x="560" y="456"/>
                    <a:pt x="697" y="392"/>
                    <a:pt x="792" y="277"/>
                  </a:cubicBezTo>
                  <a:cubicBezTo>
                    <a:pt x="824" y="234"/>
                    <a:pt x="834" y="192"/>
                    <a:pt x="834" y="150"/>
                  </a:cubicBezTo>
                  <a:cubicBezTo>
                    <a:pt x="824" y="108"/>
                    <a:pt x="803" y="66"/>
                    <a:pt x="771" y="34"/>
                  </a:cubicBezTo>
                  <a:cubicBezTo>
                    <a:pt x="740" y="12"/>
                    <a:pt x="704" y="1"/>
                    <a:pt x="667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3993518" y="1131045"/>
              <a:ext cx="364996" cy="497639"/>
            </a:xfrm>
            <a:custGeom>
              <a:avLst/>
              <a:gdLst/>
              <a:ahLst/>
              <a:cxnLst/>
              <a:rect l="l" t="t" r="r" b="b"/>
              <a:pathLst>
                <a:path w="7691" h="10486" extrusionOk="0">
                  <a:moveTo>
                    <a:pt x="5370" y="729"/>
                  </a:moveTo>
                  <a:cubicBezTo>
                    <a:pt x="6130" y="1151"/>
                    <a:pt x="6762" y="1899"/>
                    <a:pt x="7026" y="2691"/>
                  </a:cubicBezTo>
                  <a:lnTo>
                    <a:pt x="5708" y="2691"/>
                  </a:lnTo>
                  <a:cubicBezTo>
                    <a:pt x="5623" y="2691"/>
                    <a:pt x="5560" y="2628"/>
                    <a:pt x="5549" y="2564"/>
                  </a:cubicBezTo>
                  <a:cubicBezTo>
                    <a:pt x="5528" y="2501"/>
                    <a:pt x="5549" y="2417"/>
                    <a:pt x="5633" y="2374"/>
                  </a:cubicBezTo>
                  <a:cubicBezTo>
                    <a:pt x="5813" y="2279"/>
                    <a:pt x="5919" y="2110"/>
                    <a:pt x="5940" y="1910"/>
                  </a:cubicBezTo>
                  <a:cubicBezTo>
                    <a:pt x="5961" y="1709"/>
                    <a:pt x="5876" y="1509"/>
                    <a:pt x="5718" y="1372"/>
                  </a:cubicBezTo>
                  <a:lnTo>
                    <a:pt x="5486" y="1172"/>
                  </a:lnTo>
                  <a:cubicBezTo>
                    <a:pt x="5422" y="1119"/>
                    <a:pt x="5380" y="1045"/>
                    <a:pt x="5370" y="823"/>
                  </a:cubicBezTo>
                  <a:lnTo>
                    <a:pt x="5370" y="729"/>
                  </a:lnTo>
                  <a:close/>
                  <a:moveTo>
                    <a:pt x="443" y="4041"/>
                  </a:moveTo>
                  <a:lnTo>
                    <a:pt x="961" y="4558"/>
                  </a:lnTo>
                  <a:cubicBezTo>
                    <a:pt x="1003" y="4600"/>
                    <a:pt x="1024" y="4642"/>
                    <a:pt x="1024" y="4695"/>
                  </a:cubicBezTo>
                  <a:cubicBezTo>
                    <a:pt x="1024" y="4747"/>
                    <a:pt x="1003" y="4801"/>
                    <a:pt x="961" y="4832"/>
                  </a:cubicBezTo>
                  <a:lnTo>
                    <a:pt x="718" y="5075"/>
                  </a:lnTo>
                  <a:cubicBezTo>
                    <a:pt x="570" y="4747"/>
                    <a:pt x="486" y="4400"/>
                    <a:pt x="443" y="4041"/>
                  </a:cubicBezTo>
                  <a:close/>
                  <a:moveTo>
                    <a:pt x="4653" y="444"/>
                  </a:moveTo>
                  <a:cubicBezTo>
                    <a:pt x="4789" y="476"/>
                    <a:pt x="4916" y="518"/>
                    <a:pt x="5043" y="570"/>
                  </a:cubicBezTo>
                  <a:lnTo>
                    <a:pt x="5043" y="834"/>
                  </a:lnTo>
                  <a:cubicBezTo>
                    <a:pt x="5043" y="1130"/>
                    <a:pt x="5117" y="1298"/>
                    <a:pt x="5275" y="1425"/>
                  </a:cubicBezTo>
                  <a:lnTo>
                    <a:pt x="5507" y="1625"/>
                  </a:lnTo>
                  <a:cubicBezTo>
                    <a:pt x="5581" y="1688"/>
                    <a:pt x="5623" y="1784"/>
                    <a:pt x="5612" y="1878"/>
                  </a:cubicBezTo>
                  <a:cubicBezTo>
                    <a:pt x="5602" y="1963"/>
                    <a:pt x="5549" y="2037"/>
                    <a:pt x="5476" y="2079"/>
                  </a:cubicBezTo>
                  <a:cubicBezTo>
                    <a:pt x="5265" y="2185"/>
                    <a:pt x="5159" y="2417"/>
                    <a:pt x="5222" y="2638"/>
                  </a:cubicBezTo>
                  <a:cubicBezTo>
                    <a:pt x="5275" y="2881"/>
                    <a:pt x="5476" y="3028"/>
                    <a:pt x="5708" y="3028"/>
                  </a:cubicBezTo>
                  <a:lnTo>
                    <a:pt x="7110" y="3028"/>
                  </a:lnTo>
                  <a:cubicBezTo>
                    <a:pt x="7131" y="3123"/>
                    <a:pt x="7142" y="3207"/>
                    <a:pt x="7152" y="3303"/>
                  </a:cubicBezTo>
                  <a:lnTo>
                    <a:pt x="5380" y="3303"/>
                  </a:lnTo>
                  <a:cubicBezTo>
                    <a:pt x="5096" y="3303"/>
                    <a:pt x="4822" y="3418"/>
                    <a:pt x="4621" y="3619"/>
                  </a:cubicBezTo>
                  <a:cubicBezTo>
                    <a:pt x="4410" y="3830"/>
                    <a:pt x="4304" y="4104"/>
                    <a:pt x="4304" y="4389"/>
                  </a:cubicBezTo>
                  <a:lnTo>
                    <a:pt x="4304" y="4747"/>
                  </a:lnTo>
                  <a:cubicBezTo>
                    <a:pt x="4304" y="5106"/>
                    <a:pt x="4442" y="5444"/>
                    <a:pt x="4695" y="5697"/>
                  </a:cubicBezTo>
                  <a:cubicBezTo>
                    <a:pt x="4885" y="5887"/>
                    <a:pt x="4979" y="6130"/>
                    <a:pt x="4990" y="6414"/>
                  </a:cubicBezTo>
                  <a:cubicBezTo>
                    <a:pt x="4990" y="6667"/>
                    <a:pt x="5075" y="6899"/>
                    <a:pt x="5243" y="7089"/>
                  </a:cubicBezTo>
                  <a:lnTo>
                    <a:pt x="2121" y="7089"/>
                  </a:lnTo>
                  <a:cubicBezTo>
                    <a:pt x="2121" y="7037"/>
                    <a:pt x="2110" y="6995"/>
                    <a:pt x="2100" y="6953"/>
                  </a:cubicBezTo>
                  <a:cubicBezTo>
                    <a:pt x="2121" y="6942"/>
                    <a:pt x="2131" y="6920"/>
                    <a:pt x="2152" y="6910"/>
                  </a:cubicBezTo>
                  <a:lnTo>
                    <a:pt x="2163" y="6899"/>
                  </a:lnTo>
                  <a:cubicBezTo>
                    <a:pt x="2459" y="6594"/>
                    <a:pt x="2616" y="6193"/>
                    <a:pt x="2606" y="5771"/>
                  </a:cubicBezTo>
                  <a:cubicBezTo>
                    <a:pt x="2606" y="5317"/>
                    <a:pt x="2427" y="4927"/>
                    <a:pt x="2079" y="4579"/>
                  </a:cubicBezTo>
                  <a:cubicBezTo>
                    <a:pt x="1931" y="4442"/>
                    <a:pt x="1857" y="4368"/>
                    <a:pt x="1857" y="4210"/>
                  </a:cubicBezTo>
                  <a:cubicBezTo>
                    <a:pt x="1857" y="4115"/>
                    <a:pt x="1899" y="4020"/>
                    <a:pt x="1962" y="3957"/>
                  </a:cubicBezTo>
                  <a:lnTo>
                    <a:pt x="2205" y="3714"/>
                  </a:lnTo>
                  <a:lnTo>
                    <a:pt x="2511" y="3408"/>
                  </a:lnTo>
                  <a:cubicBezTo>
                    <a:pt x="2552" y="3368"/>
                    <a:pt x="2601" y="3349"/>
                    <a:pt x="2650" y="3349"/>
                  </a:cubicBezTo>
                  <a:cubicBezTo>
                    <a:pt x="2678" y="3349"/>
                    <a:pt x="2706" y="3354"/>
                    <a:pt x="2733" y="3366"/>
                  </a:cubicBezTo>
                  <a:lnTo>
                    <a:pt x="2965" y="3460"/>
                  </a:lnTo>
                  <a:cubicBezTo>
                    <a:pt x="3007" y="3482"/>
                    <a:pt x="3049" y="3524"/>
                    <a:pt x="3070" y="3577"/>
                  </a:cubicBezTo>
                  <a:cubicBezTo>
                    <a:pt x="3141" y="3728"/>
                    <a:pt x="3298" y="3831"/>
                    <a:pt x="3469" y="3831"/>
                  </a:cubicBezTo>
                  <a:cubicBezTo>
                    <a:pt x="3476" y="3831"/>
                    <a:pt x="3484" y="3831"/>
                    <a:pt x="3492" y="3830"/>
                  </a:cubicBezTo>
                  <a:cubicBezTo>
                    <a:pt x="3735" y="3819"/>
                    <a:pt x="3924" y="3619"/>
                    <a:pt x="3924" y="3376"/>
                  </a:cubicBezTo>
                  <a:lnTo>
                    <a:pt x="3924" y="2680"/>
                  </a:lnTo>
                  <a:cubicBezTo>
                    <a:pt x="3924" y="2321"/>
                    <a:pt x="4041" y="1974"/>
                    <a:pt x="4252" y="1678"/>
                  </a:cubicBezTo>
                  <a:cubicBezTo>
                    <a:pt x="4515" y="1320"/>
                    <a:pt x="4642" y="908"/>
                    <a:pt x="4653" y="444"/>
                  </a:cubicBezTo>
                  <a:close/>
                  <a:moveTo>
                    <a:pt x="5644" y="7417"/>
                  </a:moveTo>
                  <a:cubicBezTo>
                    <a:pt x="5887" y="7417"/>
                    <a:pt x="6087" y="7617"/>
                    <a:pt x="6087" y="7860"/>
                  </a:cubicBezTo>
                  <a:cubicBezTo>
                    <a:pt x="6087" y="8113"/>
                    <a:pt x="5887" y="8313"/>
                    <a:pt x="5644" y="8313"/>
                  </a:cubicBezTo>
                  <a:lnTo>
                    <a:pt x="2986" y="8313"/>
                  </a:lnTo>
                  <a:cubicBezTo>
                    <a:pt x="2902" y="8313"/>
                    <a:pt x="2817" y="8387"/>
                    <a:pt x="2817" y="8482"/>
                  </a:cubicBezTo>
                  <a:cubicBezTo>
                    <a:pt x="2817" y="8566"/>
                    <a:pt x="2902" y="8640"/>
                    <a:pt x="2986" y="8640"/>
                  </a:cubicBezTo>
                  <a:lnTo>
                    <a:pt x="5232" y="8640"/>
                  </a:lnTo>
                  <a:cubicBezTo>
                    <a:pt x="5476" y="8640"/>
                    <a:pt x="5676" y="8840"/>
                    <a:pt x="5676" y="9094"/>
                  </a:cubicBezTo>
                  <a:cubicBezTo>
                    <a:pt x="5676" y="9337"/>
                    <a:pt x="5476" y="9537"/>
                    <a:pt x="5232" y="9537"/>
                  </a:cubicBezTo>
                  <a:lnTo>
                    <a:pt x="2374" y="9537"/>
                  </a:lnTo>
                  <a:cubicBezTo>
                    <a:pt x="2131" y="9537"/>
                    <a:pt x="1931" y="9337"/>
                    <a:pt x="1931" y="9094"/>
                  </a:cubicBezTo>
                  <a:cubicBezTo>
                    <a:pt x="1931" y="8840"/>
                    <a:pt x="2131" y="8640"/>
                    <a:pt x="2374" y="8640"/>
                  </a:cubicBezTo>
                  <a:cubicBezTo>
                    <a:pt x="2469" y="8640"/>
                    <a:pt x="2543" y="8566"/>
                    <a:pt x="2543" y="8482"/>
                  </a:cubicBezTo>
                  <a:cubicBezTo>
                    <a:pt x="2543" y="8387"/>
                    <a:pt x="2469" y="8313"/>
                    <a:pt x="2374" y="8313"/>
                  </a:cubicBezTo>
                  <a:lnTo>
                    <a:pt x="1973" y="8313"/>
                  </a:lnTo>
                  <a:cubicBezTo>
                    <a:pt x="1720" y="8313"/>
                    <a:pt x="1519" y="8113"/>
                    <a:pt x="1519" y="7860"/>
                  </a:cubicBezTo>
                  <a:cubicBezTo>
                    <a:pt x="1519" y="7617"/>
                    <a:pt x="1720" y="7417"/>
                    <a:pt x="1973" y="7417"/>
                  </a:cubicBezTo>
                  <a:close/>
                  <a:moveTo>
                    <a:pt x="4526" y="9864"/>
                  </a:moveTo>
                  <a:cubicBezTo>
                    <a:pt x="4452" y="10033"/>
                    <a:pt x="4294" y="10148"/>
                    <a:pt x="4114" y="10148"/>
                  </a:cubicBezTo>
                  <a:lnTo>
                    <a:pt x="3502" y="10148"/>
                  </a:lnTo>
                  <a:cubicBezTo>
                    <a:pt x="3313" y="10148"/>
                    <a:pt x="3155" y="10033"/>
                    <a:pt x="3092" y="9864"/>
                  </a:cubicBezTo>
                  <a:close/>
                  <a:moveTo>
                    <a:pt x="3809" y="1"/>
                  </a:moveTo>
                  <a:cubicBezTo>
                    <a:pt x="2817" y="1"/>
                    <a:pt x="1878" y="391"/>
                    <a:pt x="1182" y="1098"/>
                  </a:cubicBezTo>
                  <a:cubicBezTo>
                    <a:pt x="1151" y="1130"/>
                    <a:pt x="1129" y="1172"/>
                    <a:pt x="1129" y="1214"/>
                  </a:cubicBezTo>
                  <a:cubicBezTo>
                    <a:pt x="1129" y="1256"/>
                    <a:pt x="1151" y="1298"/>
                    <a:pt x="1182" y="1330"/>
                  </a:cubicBezTo>
                  <a:cubicBezTo>
                    <a:pt x="1214" y="1362"/>
                    <a:pt x="1256" y="1383"/>
                    <a:pt x="1298" y="1383"/>
                  </a:cubicBezTo>
                  <a:cubicBezTo>
                    <a:pt x="1340" y="1383"/>
                    <a:pt x="1383" y="1362"/>
                    <a:pt x="1414" y="1330"/>
                  </a:cubicBezTo>
                  <a:cubicBezTo>
                    <a:pt x="2058" y="687"/>
                    <a:pt x="2902" y="338"/>
                    <a:pt x="3809" y="338"/>
                  </a:cubicBezTo>
                  <a:cubicBezTo>
                    <a:pt x="3988" y="338"/>
                    <a:pt x="4135" y="349"/>
                    <a:pt x="4315" y="380"/>
                  </a:cubicBezTo>
                  <a:lnTo>
                    <a:pt x="4315" y="476"/>
                  </a:lnTo>
                  <a:cubicBezTo>
                    <a:pt x="4315" y="834"/>
                    <a:pt x="4189" y="1203"/>
                    <a:pt x="3978" y="1477"/>
                  </a:cubicBezTo>
                  <a:cubicBezTo>
                    <a:pt x="3724" y="1826"/>
                    <a:pt x="3587" y="2248"/>
                    <a:pt x="3587" y="2680"/>
                  </a:cubicBezTo>
                  <a:lnTo>
                    <a:pt x="3587" y="3376"/>
                  </a:lnTo>
                  <a:cubicBezTo>
                    <a:pt x="3587" y="3429"/>
                    <a:pt x="3535" y="3493"/>
                    <a:pt x="3481" y="3493"/>
                  </a:cubicBezTo>
                  <a:cubicBezTo>
                    <a:pt x="3439" y="3493"/>
                    <a:pt x="3397" y="3471"/>
                    <a:pt x="3376" y="3429"/>
                  </a:cubicBezTo>
                  <a:cubicBezTo>
                    <a:pt x="3313" y="3303"/>
                    <a:pt x="3218" y="3207"/>
                    <a:pt x="3102" y="3155"/>
                  </a:cubicBezTo>
                  <a:lnTo>
                    <a:pt x="2870" y="3060"/>
                  </a:lnTo>
                  <a:cubicBezTo>
                    <a:pt x="2801" y="3027"/>
                    <a:pt x="2728" y="3012"/>
                    <a:pt x="2654" y="3012"/>
                  </a:cubicBezTo>
                  <a:cubicBezTo>
                    <a:pt x="2513" y="3012"/>
                    <a:pt x="2372" y="3068"/>
                    <a:pt x="2269" y="3165"/>
                  </a:cubicBezTo>
                  <a:lnTo>
                    <a:pt x="1730" y="3714"/>
                  </a:lnTo>
                  <a:cubicBezTo>
                    <a:pt x="1594" y="3851"/>
                    <a:pt x="1519" y="4020"/>
                    <a:pt x="1519" y="4210"/>
                  </a:cubicBezTo>
                  <a:cubicBezTo>
                    <a:pt x="1519" y="4515"/>
                    <a:pt x="1688" y="4674"/>
                    <a:pt x="1847" y="4822"/>
                  </a:cubicBezTo>
                  <a:cubicBezTo>
                    <a:pt x="1868" y="4843"/>
                    <a:pt x="1878" y="4864"/>
                    <a:pt x="1899" y="4885"/>
                  </a:cubicBezTo>
                  <a:cubicBezTo>
                    <a:pt x="2131" y="5117"/>
                    <a:pt x="2269" y="5423"/>
                    <a:pt x="2269" y="5750"/>
                  </a:cubicBezTo>
                  <a:cubicBezTo>
                    <a:pt x="2279" y="6077"/>
                    <a:pt x="2163" y="6383"/>
                    <a:pt x="1952" y="6625"/>
                  </a:cubicBezTo>
                  <a:cubicBezTo>
                    <a:pt x="1889" y="6531"/>
                    <a:pt x="1815" y="6435"/>
                    <a:pt x="1720" y="6362"/>
                  </a:cubicBezTo>
                  <a:cubicBezTo>
                    <a:pt x="1709" y="6362"/>
                    <a:pt x="1699" y="6351"/>
                    <a:pt x="1688" y="6341"/>
                  </a:cubicBezTo>
                  <a:cubicBezTo>
                    <a:pt x="1562" y="6235"/>
                    <a:pt x="1193" y="5929"/>
                    <a:pt x="876" y="5391"/>
                  </a:cubicBezTo>
                  <a:lnTo>
                    <a:pt x="1203" y="5075"/>
                  </a:lnTo>
                  <a:cubicBezTo>
                    <a:pt x="1298" y="4969"/>
                    <a:pt x="1351" y="4843"/>
                    <a:pt x="1351" y="4695"/>
                  </a:cubicBezTo>
                  <a:cubicBezTo>
                    <a:pt x="1351" y="4558"/>
                    <a:pt x="1298" y="4421"/>
                    <a:pt x="1203" y="4325"/>
                  </a:cubicBezTo>
                  <a:lnTo>
                    <a:pt x="433" y="3556"/>
                  </a:lnTo>
                  <a:cubicBezTo>
                    <a:pt x="464" y="2923"/>
                    <a:pt x="675" y="2300"/>
                    <a:pt x="1045" y="1773"/>
                  </a:cubicBezTo>
                  <a:cubicBezTo>
                    <a:pt x="1066" y="1741"/>
                    <a:pt x="1076" y="1699"/>
                    <a:pt x="1066" y="1657"/>
                  </a:cubicBezTo>
                  <a:cubicBezTo>
                    <a:pt x="1055" y="1604"/>
                    <a:pt x="1034" y="1573"/>
                    <a:pt x="1003" y="1541"/>
                  </a:cubicBezTo>
                  <a:cubicBezTo>
                    <a:pt x="972" y="1525"/>
                    <a:pt x="941" y="1516"/>
                    <a:pt x="910" y="1516"/>
                  </a:cubicBezTo>
                  <a:cubicBezTo>
                    <a:pt x="899" y="1516"/>
                    <a:pt x="888" y="1517"/>
                    <a:pt x="876" y="1520"/>
                  </a:cubicBezTo>
                  <a:cubicBezTo>
                    <a:pt x="834" y="1520"/>
                    <a:pt x="792" y="1552"/>
                    <a:pt x="771" y="1583"/>
                  </a:cubicBezTo>
                  <a:cubicBezTo>
                    <a:pt x="222" y="2353"/>
                    <a:pt x="0" y="3292"/>
                    <a:pt x="138" y="4231"/>
                  </a:cubicBezTo>
                  <a:cubicBezTo>
                    <a:pt x="264" y="5169"/>
                    <a:pt x="750" y="6024"/>
                    <a:pt x="1498" y="6615"/>
                  </a:cubicBezTo>
                  <a:cubicBezTo>
                    <a:pt x="1657" y="6742"/>
                    <a:pt x="1762" y="6910"/>
                    <a:pt x="1794" y="7110"/>
                  </a:cubicBezTo>
                  <a:cubicBezTo>
                    <a:pt x="1435" y="7185"/>
                    <a:pt x="1193" y="7501"/>
                    <a:pt x="1193" y="7860"/>
                  </a:cubicBezTo>
                  <a:cubicBezTo>
                    <a:pt x="1193" y="8218"/>
                    <a:pt x="1425" y="8524"/>
                    <a:pt x="1762" y="8619"/>
                  </a:cubicBezTo>
                  <a:cubicBezTo>
                    <a:pt x="1583" y="8851"/>
                    <a:pt x="1551" y="9157"/>
                    <a:pt x="1678" y="9421"/>
                  </a:cubicBezTo>
                  <a:cubicBezTo>
                    <a:pt x="1805" y="9695"/>
                    <a:pt x="2079" y="9864"/>
                    <a:pt x="2374" y="9864"/>
                  </a:cubicBezTo>
                  <a:lnTo>
                    <a:pt x="2733" y="9864"/>
                  </a:lnTo>
                  <a:cubicBezTo>
                    <a:pt x="2817" y="10223"/>
                    <a:pt x="3134" y="10486"/>
                    <a:pt x="3502" y="10486"/>
                  </a:cubicBezTo>
                  <a:lnTo>
                    <a:pt x="4114" y="10486"/>
                  </a:lnTo>
                  <a:cubicBezTo>
                    <a:pt x="4473" y="10486"/>
                    <a:pt x="4789" y="10223"/>
                    <a:pt x="4874" y="9864"/>
                  </a:cubicBezTo>
                  <a:lnTo>
                    <a:pt x="5232" y="9864"/>
                  </a:lnTo>
                  <a:cubicBezTo>
                    <a:pt x="5539" y="9864"/>
                    <a:pt x="5802" y="9695"/>
                    <a:pt x="5940" y="9421"/>
                  </a:cubicBezTo>
                  <a:cubicBezTo>
                    <a:pt x="6066" y="9157"/>
                    <a:pt x="6034" y="8851"/>
                    <a:pt x="5855" y="8619"/>
                  </a:cubicBezTo>
                  <a:cubicBezTo>
                    <a:pt x="6193" y="8524"/>
                    <a:pt x="6425" y="8218"/>
                    <a:pt x="6425" y="7860"/>
                  </a:cubicBezTo>
                  <a:cubicBezTo>
                    <a:pt x="6425" y="7501"/>
                    <a:pt x="6172" y="7185"/>
                    <a:pt x="5823" y="7110"/>
                  </a:cubicBezTo>
                  <a:cubicBezTo>
                    <a:pt x="5855" y="6910"/>
                    <a:pt x="5950" y="6742"/>
                    <a:pt x="6108" y="6615"/>
                  </a:cubicBezTo>
                  <a:cubicBezTo>
                    <a:pt x="6330" y="6435"/>
                    <a:pt x="6541" y="6235"/>
                    <a:pt x="6709" y="6013"/>
                  </a:cubicBezTo>
                  <a:cubicBezTo>
                    <a:pt x="6741" y="5971"/>
                    <a:pt x="6751" y="5929"/>
                    <a:pt x="6751" y="5887"/>
                  </a:cubicBezTo>
                  <a:cubicBezTo>
                    <a:pt x="6741" y="5845"/>
                    <a:pt x="6720" y="5802"/>
                    <a:pt x="6688" y="5771"/>
                  </a:cubicBezTo>
                  <a:cubicBezTo>
                    <a:pt x="6646" y="5750"/>
                    <a:pt x="6604" y="5739"/>
                    <a:pt x="6562" y="5739"/>
                  </a:cubicBezTo>
                  <a:cubicBezTo>
                    <a:pt x="6519" y="5750"/>
                    <a:pt x="6477" y="5771"/>
                    <a:pt x="6446" y="5802"/>
                  </a:cubicBezTo>
                  <a:cubicBezTo>
                    <a:pt x="6266" y="6034"/>
                    <a:pt x="6108" y="6172"/>
                    <a:pt x="5971" y="6299"/>
                  </a:cubicBezTo>
                  <a:cubicBezTo>
                    <a:pt x="5760" y="6477"/>
                    <a:pt x="5623" y="6604"/>
                    <a:pt x="5528" y="6899"/>
                  </a:cubicBezTo>
                  <a:cubicBezTo>
                    <a:pt x="5391" y="6773"/>
                    <a:pt x="5317" y="6604"/>
                    <a:pt x="5317" y="6414"/>
                  </a:cubicBezTo>
                  <a:cubicBezTo>
                    <a:pt x="5317" y="6045"/>
                    <a:pt x="5180" y="5708"/>
                    <a:pt x="4927" y="5465"/>
                  </a:cubicBezTo>
                  <a:cubicBezTo>
                    <a:pt x="4737" y="5275"/>
                    <a:pt x="4632" y="5022"/>
                    <a:pt x="4632" y="4747"/>
                  </a:cubicBezTo>
                  <a:lnTo>
                    <a:pt x="4632" y="4389"/>
                  </a:lnTo>
                  <a:cubicBezTo>
                    <a:pt x="4632" y="4189"/>
                    <a:pt x="4716" y="3999"/>
                    <a:pt x="4853" y="3861"/>
                  </a:cubicBezTo>
                  <a:cubicBezTo>
                    <a:pt x="5000" y="3714"/>
                    <a:pt x="5180" y="3640"/>
                    <a:pt x="5380" y="3640"/>
                  </a:cubicBezTo>
                  <a:lnTo>
                    <a:pt x="7173" y="3640"/>
                  </a:lnTo>
                  <a:lnTo>
                    <a:pt x="7173" y="3714"/>
                  </a:lnTo>
                  <a:cubicBezTo>
                    <a:pt x="7173" y="4273"/>
                    <a:pt x="7037" y="4832"/>
                    <a:pt x="6773" y="5317"/>
                  </a:cubicBezTo>
                  <a:cubicBezTo>
                    <a:pt x="6730" y="5401"/>
                    <a:pt x="6751" y="5497"/>
                    <a:pt x="6836" y="5539"/>
                  </a:cubicBezTo>
                  <a:cubicBezTo>
                    <a:pt x="6864" y="5556"/>
                    <a:pt x="6894" y="5565"/>
                    <a:pt x="6924" y="5565"/>
                  </a:cubicBezTo>
                  <a:cubicBezTo>
                    <a:pt x="6984" y="5565"/>
                    <a:pt x="7040" y="5532"/>
                    <a:pt x="7068" y="5476"/>
                  </a:cubicBezTo>
                  <a:cubicBezTo>
                    <a:pt x="7691" y="4315"/>
                    <a:pt x="7659" y="2933"/>
                    <a:pt x="6984" y="1805"/>
                  </a:cubicBezTo>
                  <a:cubicBezTo>
                    <a:pt x="6667" y="1266"/>
                    <a:pt x="6214" y="823"/>
                    <a:pt x="5687" y="507"/>
                  </a:cubicBezTo>
                  <a:cubicBezTo>
                    <a:pt x="5127" y="180"/>
                    <a:pt x="4473" y="1"/>
                    <a:pt x="380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39"/>
          <p:cNvGrpSpPr/>
          <p:nvPr/>
        </p:nvGrpSpPr>
        <p:grpSpPr>
          <a:xfrm rot="-505454">
            <a:off x="978771" y="511224"/>
            <a:ext cx="398022" cy="569247"/>
            <a:chOff x="7934856" y="4184313"/>
            <a:chExt cx="398026" cy="569253"/>
          </a:xfrm>
        </p:grpSpPr>
        <p:sp>
          <p:nvSpPr>
            <p:cNvPr id="1035" name="Google Shape;1035;p39"/>
            <p:cNvSpPr/>
            <p:nvPr/>
          </p:nvSpPr>
          <p:spPr>
            <a:xfrm>
              <a:off x="7934856" y="4184313"/>
              <a:ext cx="398026" cy="569253"/>
            </a:xfrm>
            <a:custGeom>
              <a:avLst/>
              <a:gdLst/>
              <a:ahLst/>
              <a:cxnLst/>
              <a:rect l="l" t="t" r="r" b="b"/>
              <a:pathLst>
                <a:path w="8387" h="11995" extrusionOk="0">
                  <a:moveTo>
                    <a:pt x="6108" y="1"/>
                  </a:moveTo>
                  <a:cubicBezTo>
                    <a:pt x="5338" y="1"/>
                    <a:pt x="4621" y="285"/>
                    <a:pt x="4061" y="802"/>
                  </a:cubicBezTo>
                  <a:cubicBezTo>
                    <a:pt x="3587" y="465"/>
                    <a:pt x="3018" y="275"/>
                    <a:pt x="2427" y="275"/>
                  </a:cubicBezTo>
                  <a:cubicBezTo>
                    <a:pt x="2321" y="275"/>
                    <a:pt x="2216" y="285"/>
                    <a:pt x="2110" y="296"/>
                  </a:cubicBezTo>
                  <a:cubicBezTo>
                    <a:pt x="1403" y="380"/>
                    <a:pt x="823" y="950"/>
                    <a:pt x="749" y="1656"/>
                  </a:cubicBezTo>
                  <a:cubicBezTo>
                    <a:pt x="739" y="1762"/>
                    <a:pt x="728" y="1867"/>
                    <a:pt x="728" y="1973"/>
                  </a:cubicBezTo>
                  <a:cubicBezTo>
                    <a:pt x="728" y="2722"/>
                    <a:pt x="1023" y="3418"/>
                    <a:pt x="1551" y="3946"/>
                  </a:cubicBezTo>
                  <a:lnTo>
                    <a:pt x="1562" y="3956"/>
                  </a:lnTo>
                  <a:cubicBezTo>
                    <a:pt x="1677" y="4072"/>
                    <a:pt x="1804" y="4178"/>
                    <a:pt x="1952" y="4262"/>
                  </a:cubicBezTo>
                  <a:cubicBezTo>
                    <a:pt x="1846" y="4336"/>
                    <a:pt x="1752" y="4420"/>
                    <a:pt x="1688" y="4526"/>
                  </a:cubicBezTo>
                  <a:cubicBezTo>
                    <a:pt x="1562" y="4568"/>
                    <a:pt x="1445" y="4642"/>
                    <a:pt x="1351" y="4726"/>
                  </a:cubicBezTo>
                  <a:cubicBezTo>
                    <a:pt x="486" y="5528"/>
                    <a:pt x="1" y="6625"/>
                    <a:pt x="1" y="7807"/>
                  </a:cubicBezTo>
                  <a:cubicBezTo>
                    <a:pt x="1" y="8798"/>
                    <a:pt x="359" y="9769"/>
                    <a:pt x="1002" y="10528"/>
                  </a:cubicBezTo>
                  <a:cubicBezTo>
                    <a:pt x="1656" y="11288"/>
                    <a:pt x="2553" y="11794"/>
                    <a:pt x="3534" y="11942"/>
                  </a:cubicBezTo>
                  <a:cubicBezTo>
                    <a:pt x="3756" y="11984"/>
                    <a:pt x="3977" y="11994"/>
                    <a:pt x="4199" y="11994"/>
                  </a:cubicBezTo>
                  <a:cubicBezTo>
                    <a:pt x="4483" y="11994"/>
                    <a:pt x="4769" y="11963"/>
                    <a:pt x="5043" y="11910"/>
                  </a:cubicBezTo>
                  <a:cubicBezTo>
                    <a:pt x="5981" y="11720"/>
                    <a:pt x="6825" y="11203"/>
                    <a:pt x="7437" y="10465"/>
                  </a:cubicBezTo>
                  <a:cubicBezTo>
                    <a:pt x="8049" y="9716"/>
                    <a:pt x="8386" y="8777"/>
                    <a:pt x="8386" y="7807"/>
                  </a:cubicBezTo>
                  <a:cubicBezTo>
                    <a:pt x="8386" y="6804"/>
                    <a:pt x="8028" y="5834"/>
                    <a:pt x="7374" y="5074"/>
                  </a:cubicBezTo>
                  <a:cubicBezTo>
                    <a:pt x="7121" y="4779"/>
                    <a:pt x="6825" y="4515"/>
                    <a:pt x="6488" y="4294"/>
                  </a:cubicBezTo>
                  <a:cubicBezTo>
                    <a:pt x="6541" y="4272"/>
                    <a:pt x="6583" y="4241"/>
                    <a:pt x="6625" y="4209"/>
                  </a:cubicBezTo>
                  <a:cubicBezTo>
                    <a:pt x="6762" y="4125"/>
                    <a:pt x="6867" y="3998"/>
                    <a:pt x="6942" y="3861"/>
                  </a:cubicBezTo>
                  <a:cubicBezTo>
                    <a:pt x="7078" y="3798"/>
                    <a:pt x="7195" y="3703"/>
                    <a:pt x="7289" y="3576"/>
                  </a:cubicBezTo>
                  <a:cubicBezTo>
                    <a:pt x="7680" y="3049"/>
                    <a:pt x="7891" y="2437"/>
                    <a:pt x="7891" y="1783"/>
                  </a:cubicBezTo>
                  <a:cubicBezTo>
                    <a:pt x="7891" y="1667"/>
                    <a:pt x="7880" y="1551"/>
                    <a:pt x="7870" y="1435"/>
                  </a:cubicBezTo>
                  <a:cubicBezTo>
                    <a:pt x="7786" y="697"/>
                    <a:pt x="7184" y="106"/>
                    <a:pt x="6445" y="22"/>
                  </a:cubicBezTo>
                  <a:cubicBezTo>
                    <a:pt x="6340" y="11"/>
                    <a:pt x="6224" y="1"/>
                    <a:pt x="6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8029439" y="4402570"/>
              <a:ext cx="259403" cy="304440"/>
            </a:xfrm>
            <a:custGeom>
              <a:avLst/>
              <a:gdLst/>
              <a:ahLst/>
              <a:cxnLst/>
              <a:rect l="l" t="t" r="r" b="b"/>
              <a:pathLst>
                <a:path w="5466" h="6415" extrusionOk="0">
                  <a:moveTo>
                    <a:pt x="2828" y="1"/>
                  </a:moveTo>
                  <a:lnTo>
                    <a:pt x="1" y="1035"/>
                  </a:lnTo>
                  <a:lnTo>
                    <a:pt x="1" y="5613"/>
                  </a:lnTo>
                  <a:lnTo>
                    <a:pt x="2828" y="6414"/>
                  </a:lnTo>
                  <a:cubicBezTo>
                    <a:pt x="3071" y="6361"/>
                    <a:pt x="3345" y="6277"/>
                    <a:pt x="3598" y="6161"/>
                  </a:cubicBezTo>
                  <a:lnTo>
                    <a:pt x="5465" y="2986"/>
                  </a:lnTo>
                  <a:cubicBezTo>
                    <a:pt x="5444" y="2775"/>
                    <a:pt x="5413" y="2564"/>
                    <a:pt x="5360" y="2374"/>
                  </a:cubicBezTo>
                  <a:lnTo>
                    <a:pt x="3620" y="264"/>
                  </a:lnTo>
                  <a:cubicBezTo>
                    <a:pt x="3377" y="149"/>
                    <a:pt x="3113" y="53"/>
                    <a:pt x="2828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8131567" y="4228306"/>
              <a:ext cx="136250" cy="160786"/>
            </a:xfrm>
            <a:custGeom>
              <a:avLst/>
              <a:gdLst/>
              <a:ahLst/>
              <a:cxnLst/>
              <a:rect l="l" t="t" r="r" b="b"/>
              <a:pathLst>
                <a:path w="2871" h="3388" extrusionOk="0">
                  <a:moveTo>
                    <a:pt x="1970" y="0"/>
                  </a:moveTo>
                  <a:cubicBezTo>
                    <a:pt x="1439" y="0"/>
                    <a:pt x="904" y="196"/>
                    <a:pt x="497" y="603"/>
                  </a:cubicBezTo>
                  <a:cubicBezTo>
                    <a:pt x="265" y="835"/>
                    <a:pt x="96" y="1120"/>
                    <a:pt x="1" y="1404"/>
                  </a:cubicBezTo>
                  <a:lnTo>
                    <a:pt x="1" y="2459"/>
                  </a:lnTo>
                  <a:lnTo>
                    <a:pt x="444" y="3388"/>
                  </a:lnTo>
                  <a:cubicBezTo>
                    <a:pt x="444" y="3061"/>
                    <a:pt x="708" y="2797"/>
                    <a:pt x="1035" y="2797"/>
                  </a:cubicBezTo>
                  <a:cubicBezTo>
                    <a:pt x="1478" y="2797"/>
                    <a:pt x="1890" y="2628"/>
                    <a:pt x="2206" y="2323"/>
                  </a:cubicBezTo>
                  <a:lnTo>
                    <a:pt x="2206" y="2312"/>
                  </a:lnTo>
                  <a:cubicBezTo>
                    <a:pt x="2670" y="1848"/>
                    <a:pt x="2870" y="1226"/>
                    <a:pt x="2807" y="614"/>
                  </a:cubicBezTo>
                  <a:cubicBezTo>
                    <a:pt x="2765" y="297"/>
                    <a:pt x="2511" y="44"/>
                    <a:pt x="2195" y="12"/>
                  </a:cubicBezTo>
                  <a:cubicBezTo>
                    <a:pt x="2120" y="4"/>
                    <a:pt x="2045" y="0"/>
                    <a:pt x="1970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8010978" y="4241262"/>
              <a:ext cx="169708" cy="171369"/>
            </a:xfrm>
            <a:custGeom>
              <a:avLst/>
              <a:gdLst/>
              <a:ahLst/>
              <a:cxnLst/>
              <a:rect l="l" t="t" r="r" b="b"/>
              <a:pathLst>
                <a:path w="3576" h="3611" extrusionOk="0">
                  <a:moveTo>
                    <a:pt x="823" y="1"/>
                  </a:moveTo>
                  <a:cubicBezTo>
                    <a:pt x="752" y="1"/>
                    <a:pt x="682" y="5"/>
                    <a:pt x="612" y="13"/>
                  </a:cubicBezTo>
                  <a:cubicBezTo>
                    <a:pt x="327" y="45"/>
                    <a:pt x="95" y="277"/>
                    <a:pt x="63" y="562"/>
                  </a:cubicBezTo>
                  <a:cubicBezTo>
                    <a:pt x="0" y="1100"/>
                    <a:pt x="179" y="1670"/>
                    <a:pt x="601" y="2092"/>
                  </a:cubicBezTo>
                  <a:lnTo>
                    <a:pt x="601" y="2102"/>
                  </a:lnTo>
                  <a:cubicBezTo>
                    <a:pt x="886" y="2376"/>
                    <a:pt x="1266" y="2524"/>
                    <a:pt x="1656" y="2524"/>
                  </a:cubicBezTo>
                  <a:lnTo>
                    <a:pt x="1836" y="2524"/>
                  </a:lnTo>
                  <a:cubicBezTo>
                    <a:pt x="2162" y="2524"/>
                    <a:pt x="2426" y="2788"/>
                    <a:pt x="2426" y="3115"/>
                  </a:cubicBezTo>
                  <a:lnTo>
                    <a:pt x="2426" y="3410"/>
                  </a:lnTo>
                  <a:lnTo>
                    <a:pt x="2711" y="3611"/>
                  </a:lnTo>
                  <a:lnTo>
                    <a:pt x="2985" y="3410"/>
                  </a:lnTo>
                  <a:lnTo>
                    <a:pt x="2985" y="3115"/>
                  </a:lnTo>
                  <a:cubicBezTo>
                    <a:pt x="2985" y="2788"/>
                    <a:pt x="3249" y="2524"/>
                    <a:pt x="3576" y="2524"/>
                  </a:cubicBezTo>
                  <a:cubicBezTo>
                    <a:pt x="2964" y="2345"/>
                    <a:pt x="2542" y="1775"/>
                    <a:pt x="2542" y="1131"/>
                  </a:cubicBezTo>
                  <a:cubicBezTo>
                    <a:pt x="2447" y="920"/>
                    <a:pt x="2321" y="720"/>
                    <a:pt x="2141" y="552"/>
                  </a:cubicBezTo>
                  <a:cubicBezTo>
                    <a:pt x="1774" y="185"/>
                    <a:pt x="1295" y="1"/>
                    <a:pt x="823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7978375" y="4535735"/>
              <a:ext cx="185274" cy="173742"/>
            </a:xfrm>
            <a:custGeom>
              <a:avLst/>
              <a:gdLst/>
              <a:ahLst/>
              <a:cxnLst/>
              <a:rect l="l" t="t" r="r" b="b"/>
              <a:pathLst>
                <a:path w="3904" h="3661" extrusionOk="0">
                  <a:moveTo>
                    <a:pt x="1984" y="1"/>
                  </a:moveTo>
                  <a:lnTo>
                    <a:pt x="12" y="317"/>
                  </a:lnTo>
                  <a:cubicBezTo>
                    <a:pt x="1" y="887"/>
                    <a:pt x="128" y="1435"/>
                    <a:pt x="392" y="1921"/>
                  </a:cubicBezTo>
                  <a:lnTo>
                    <a:pt x="1647" y="3229"/>
                  </a:lnTo>
                  <a:cubicBezTo>
                    <a:pt x="2132" y="3503"/>
                    <a:pt x="2691" y="3661"/>
                    <a:pt x="3282" y="3661"/>
                  </a:cubicBezTo>
                  <a:cubicBezTo>
                    <a:pt x="3493" y="3661"/>
                    <a:pt x="3704" y="3640"/>
                    <a:pt x="3904" y="3608"/>
                  </a:cubicBezTo>
                  <a:cubicBezTo>
                    <a:pt x="2744" y="3007"/>
                    <a:pt x="1963" y="1794"/>
                    <a:pt x="1963" y="402"/>
                  </a:cubicBezTo>
                  <a:cubicBezTo>
                    <a:pt x="1963" y="264"/>
                    <a:pt x="1963" y="138"/>
                    <a:pt x="1984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8201187" y="4415099"/>
              <a:ext cx="82624" cy="100135"/>
            </a:xfrm>
            <a:custGeom>
              <a:avLst/>
              <a:gdLst/>
              <a:ahLst/>
              <a:cxnLst/>
              <a:rect l="l" t="t" r="r" b="b"/>
              <a:pathLst>
                <a:path w="1741" h="2110" extrusionOk="0">
                  <a:moveTo>
                    <a:pt x="1" y="0"/>
                  </a:moveTo>
                  <a:lnTo>
                    <a:pt x="1" y="528"/>
                  </a:lnTo>
                  <a:cubicBezTo>
                    <a:pt x="11" y="717"/>
                    <a:pt x="43" y="823"/>
                    <a:pt x="137" y="897"/>
                  </a:cubicBezTo>
                  <a:lnTo>
                    <a:pt x="317" y="1055"/>
                  </a:lnTo>
                  <a:cubicBezTo>
                    <a:pt x="433" y="1150"/>
                    <a:pt x="475" y="1298"/>
                    <a:pt x="423" y="1446"/>
                  </a:cubicBezTo>
                  <a:cubicBezTo>
                    <a:pt x="390" y="1519"/>
                    <a:pt x="338" y="1582"/>
                    <a:pt x="275" y="1615"/>
                  </a:cubicBezTo>
                  <a:cubicBezTo>
                    <a:pt x="190" y="1657"/>
                    <a:pt x="127" y="1741"/>
                    <a:pt x="127" y="1847"/>
                  </a:cubicBezTo>
                  <a:cubicBezTo>
                    <a:pt x="127" y="1994"/>
                    <a:pt x="243" y="2110"/>
                    <a:pt x="390" y="2110"/>
                  </a:cubicBezTo>
                  <a:lnTo>
                    <a:pt x="1741" y="2110"/>
                  </a:lnTo>
                  <a:cubicBezTo>
                    <a:pt x="1498" y="1182"/>
                    <a:pt x="855" y="412"/>
                    <a:pt x="1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8072530" y="4402570"/>
              <a:ext cx="91118" cy="150250"/>
            </a:xfrm>
            <a:custGeom>
              <a:avLst/>
              <a:gdLst/>
              <a:ahLst/>
              <a:cxnLst/>
              <a:rect l="l" t="t" r="r" b="b"/>
              <a:pathLst>
                <a:path w="1920" h="3166" extrusionOk="0">
                  <a:moveTo>
                    <a:pt x="1920" y="1"/>
                  </a:moveTo>
                  <a:lnTo>
                    <a:pt x="0" y="707"/>
                  </a:lnTo>
                  <a:lnTo>
                    <a:pt x="0" y="2807"/>
                  </a:lnTo>
                  <a:cubicBezTo>
                    <a:pt x="61" y="2746"/>
                    <a:pt x="144" y="2715"/>
                    <a:pt x="229" y="2715"/>
                  </a:cubicBezTo>
                  <a:cubicBezTo>
                    <a:pt x="276" y="2715"/>
                    <a:pt x="324" y="2724"/>
                    <a:pt x="370" y="2744"/>
                  </a:cubicBezTo>
                  <a:lnTo>
                    <a:pt x="581" y="2838"/>
                  </a:lnTo>
                  <a:cubicBezTo>
                    <a:pt x="665" y="2870"/>
                    <a:pt x="717" y="2933"/>
                    <a:pt x="760" y="3018"/>
                  </a:cubicBezTo>
                  <a:cubicBezTo>
                    <a:pt x="802" y="3102"/>
                    <a:pt x="897" y="3165"/>
                    <a:pt x="1003" y="3165"/>
                  </a:cubicBezTo>
                  <a:cubicBezTo>
                    <a:pt x="1139" y="3154"/>
                    <a:pt x="1245" y="3028"/>
                    <a:pt x="1245" y="2891"/>
                  </a:cubicBezTo>
                  <a:lnTo>
                    <a:pt x="1245" y="2258"/>
                  </a:lnTo>
                  <a:cubicBezTo>
                    <a:pt x="1245" y="1889"/>
                    <a:pt x="1361" y="1530"/>
                    <a:pt x="1582" y="1235"/>
                  </a:cubicBezTo>
                  <a:cubicBezTo>
                    <a:pt x="1804" y="939"/>
                    <a:pt x="1920" y="592"/>
                    <a:pt x="1920" y="222"/>
                  </a:cubicBezTo>
                  <a:lnTo>
                    <a:pt x="1920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8163127" y="4544230"/>
              <a:ext cx="125715" cy="150772"/>
            </a:xfrm>
            <a:custGeom>
              <a:avLst/>
              <a:gdLst/>
              <a:ahLst/>
              <a:cxnLst/>
              <a:rect l="l" t="t" r="r" b="b"/>
              <a:pathLst>
                <a:path w="2649" h="3177" extrusionOk="0">
                  <a:moveTo>
                    <a:pt x="845" y="1"/>
                  </a:moveTo>
                  <a:cubicBezTo>
                    <a:pt x="381" y="1"/>
                    <a:pt x="1" y="380"/>
                    <a:pt x="1" y="845"/>
                  </a:cubicBezTo>
                  <a:lnTo>
                    <a:pt x="1" y="1182"/>
                  </a:lnTo>
                  <a:cubicBezTo>
                    <a:pt x="1" y="1467"/>
                    <a:pt x="106" y="1742"/>
                    <a:pt x="317" y="1942"/>
                  </a:cubicBezTo>
                  <a:cubicBezTo>
                    <a:pt x="507" y="2143"/>
                    <a:pt x="623" y="2406"/>
                    <a:pt x="634" y="2712"/>
                  </a:cubicBezTo>
                  <a:cubicBezTo>
                    <a:pt x="634" y="2891"/>
                    <a:pt x="686" y="3050"/>
                    <a:pt x="781" y="3176"/>
                  </a:cubicBezTo>
                  <a:cubicBezTo>
                    <a:pt x="1889" y="2649"/>
                    <a:pt x="2648" y="1531"/>
                    <a:pt x="2648" y="223"/>
                  </a:cubicBezTo>
                  <a:lnTo>
                    <a:pt x="2648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7978897" y="4399580"/>
              <a:ext cx="184752" cy="289396"/>
            </a:xfrm>
            <a:custGeom>
              <a:avLst/>
              <a:gdLst/>
              <a:ahLst/>
              <a:cxnLst/>
              <a:rect l="l" t="t" r="r" b="b"/>
              <a:pathLst>
                <a:path w="3893" h="6098" extrusionOk="0">
                  <a:moveTo>
                    <a:pt x="3218" y="1"/>
                  </a:moveTo>
                  <a:cubicBezTo>
                    <a:pt x="1467" y="32"/>
                    <a:pt x="43" y="1435"/>
                    <a:pt x="1" y="3186"/>
                  </a:cubicBezTo>
                  <a:lnTo>
                    <a:pt x="760" y="3946"/>
                  </a:lnTo>
                  <a:cubicBezTo>
                    <a:pt x="887" y="4072"/>
                    <a:pt x="887" y="4283"/>
                    <a:pt x="760" y="4410"/>
                  </a:cubicBezTo>
                  <a:lnTo>
                    <a:pt x="381" y="4790"/>
                  </a:lnTo>
                  <a:cubicBezTo>
                    <a:pt x="665" y="5338"/>
                    <a:pt x="1108" y="5791"/>
                    <a:pt x="1636" y="6098"/>
                  </a:cubicBezTo>
                  <a:cubicBezTo>
                    <a:pt x="2142" y="5580"/>
                    <a:pt x="2132" y="4747"/>
                    <a:pt x="1625" y="4241"/>
                  </a:cubicBezTo>
                  <a:cubicBezTo>
                    <a:pt x="1457" y="4072"/>
                    <a:pt x="1319" y="3967"/>
                    <a:pt x="1319" y="3735"/>
                  </a:cubicBezTo>
                  <a:cubicBezTo>
                    <a:pt x="1319" y="3597"/>
                    <a:pt x="1372" y="3471"/>
                    <a:pt x="1467" y="3386"/>
                  </a:cubicBezTo>
                  <a:lnTo>
                    <a:pt x="1952" y="2891"/>
                  </a:lnTo>
                  <a:lnTo>
                    <a:pt x="1963" y="2880"/>
                  </a:lnTo>
                  <a:lnTo>
                    <a:pt x="1973" y="2880"/>
                  </a:lnTo>
                  <a:lnTo>
                    <a:pt x="1973" y="2870"/>
                  </a:lnTo>
                  <a:cubicBezTo>
                    <a:pt x="2100" y="1646"/>
                    <a:pt x="2849" y="612"/>
                    <a:pt x="3893" y="64"/>
                  </a:cubicBezTo>
                  <a:cubicBezTo>
                    <a:pt x="3693" y="22"/>
                    <a:pt x="3482" y="1"/>
                    <a:pt x="3271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8042015" y="4253933"/>
              <a:ext cx="198752" cy="99139"/>
            </a:xfrm>
            <a:custGeom>
              <a:avLst/>
              <a:gdLst/>
              <a:ahLst/>
              <a:cxnLst/>
              <a:rect l="l" t="t" r="r" b="b"/>
              <a:pathLst>
                <a:path w="4188" h="2089" extrusionOk="0">
                  <a:moveTo>
                    <a:pt x="4023" y="1"/>
                  </a:moveTo>
                  <a:cubicBezTo>
                    <a:pt x="4004" y="1"/>
                    <a:pt x="3985" y="4"/>
                    <a:pt x="3966" y="10"/>
                  </a:cubicBezTo>
                  <a:cubicBezTo>
                    <a:pt x="3112" y="274"/>
                    <a:pt x="2384" y="833"/>
                    <a:pt x="1888" y="1582"/>
                  </a:cubicBezTo>
                  <a:cubicBezTo>
                    <a:pt x="1508" y="960"/>
                    <a:pt x="917" y="506"/>
                    <a:pt x="221" y="306"/>
                  </a:cubicBezTo>
                  <a:cubicBezTo>
                    <a:pt x="204" y="301"/>
                    <a:pt x="186" y="299"/>
                    <a:pt x="168" y="299"/>
                  </a:cubicBezTo>
                  <a:cubicBezTo>
                    <a:pt x="144" y="299"/>
                    <a:pt x="119" y="304"/>
                    <a:pt x="95" y="316"/>
                  </a:cubicBezTo>
                  <a:cubicBezTo>
                    <a:pt x="52" y="337"/>
                    <a:pt x="21" y="379"/>
                    <a:pt x="10" y="421"/>
                  </a:cubicBezTo>
                  <a:cubicBezTo>
                    <a:pt x="0" y="464"/>
                    <a:pt x="10" y="506"/>
                    <a:pt x="31" y="548"/>
                  </a:cubicBezTo>
                  <a:cubicBezTo>
                    <a:pt x="52" y="580"/>
                    <a:pt x="84" y="611"/>
                    <a:pt x="127" y="622"/>
                  </a:cubicBezTo>
                  <a:cubicBezTo>
                    <a:pt x="833" y="833"/>
                    <a:pt x="1414" y="1329"/>
                    <a:pt x="1730" y="1994"/>
                  </a:cubicBezTo>
                  <a:cubicBezTo>
                    <a:pt x="1761" y="2046"/>
                    <a:pt x="1814" y="2078"/>
                    <a:pt x="1878" y="2088"/>
                  </a:cubicBezTo>
                  <a:lnTo>
                    <a:pt x="1888" y="2088"/>
                  </a:lnTo>
                  <a:cubicBezTo>
                    <a:pt x="1951" y="2088"/>
                    <a:pt x="2004" y="2057"/>
                    <a:pt x="2036" y="1994"/>
                  </a:cubicBezTo>
                  <a:cubicBezTo>
                    <a:pt x="2468" y="1192"/>
                    <a:pt x="3196" y="601"/>
                    <a:pt x="4072" y="327"/>
                  </a:cubicBezTo>
                  <a:cubicBezTo>
                    <a:pt x="4114" y="316"/>
                    <a:pt x="4145" y="285"/>
                    <a:pt x="4166" y="243"/>
                  </a:cubicBezTo>
                  <a:cubicBezTo>
                    <a:pt x="4187" y="210"/>
                    <a:pt x="4187" y="158"/>
                    <a:pt x="4177" y="116"/>
                  </a:cubicBezTo>
                  <a:cubicBezTo>
                    <a:pt x="4161" y="48"/>
                    <a:pt x="4096" y="1"/>
                    <a:pt x="4023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7970924" y="4220381"/>
              <a:ext cx="325891" cy="497117"/>
            </a:xfrm>
            <a:custGeom>
              <a:avLst/>
              <a:gdLst/>
              <a:ahLst/>
              <a:cxnLst/>
              <a:rect l="l" t="t" r="r" b="b"/>
              <a:pathLst>
                <a:path w="6867" h="10475" extrusionOk="0">
                  <a:moveTo>
                    <a:pt x="5021" y="4377"/>
                  </a:moveTo>
                  <a:cubicBezTo>
                    <a:pt x="5654" y="4757"/>
                    <a:pt x="6129" y="5348"/>
                    <a:pt x="6372" y="6044"/>
                  </a:cubicBezTo>
                  <a:lnTo>
                    <a:pt x="5242" y="6044"/>
                  </a:lnTo>
                  <a:cubicBezTo>
                    <a:pt x="5190" y="6044"/>
                    <a:pt x="5158" y="6002"/>
                    <a:pt x="5148" y="5971"/>
                  </a:cubicBezTo>
                  <a:cubicBezTo>
                    <a:pt x="5137" y="5939"/>
                    <a:pt x="5148" y="5896"/>
                    <a:pt x="5200" y="5865"/>
                  </a:cubicBezTo>
                  <a:cubicBezTo>
                    <a:pt x="5348" y="5791"/>
                    <a:pt x="5443" y="5643"/>
                    <a:pt x="5464" y="5485"/>
                  </a:cubicBezTo>
                  <a:cubicBezTo>
                    <a:pt x="5475" y="5306"/>
                    <a:pt x="5411" y="5137"/>
                    <a:pt x="5275" y="5021"/>
                  </a:cubicBezTo>
                  <a:lnTo>
                    <a:pt x="5095" y="4874"/>
                  </a:lnTo>
                  <a:cubicBezTo>
                    <a:pt x="5021" y="4810"/>
                    <a:pt x="5021" y="4694"/>
                    <a:pt x="5021" y="4420"/>
                  </a:cubicBezTo>
                  <a:lnTo>
                    <a:pt x="5021" y="4377"/>
                  </a:lnTo>
                  <a:close/>
                  <a:moveTo>
                    <a:pt x="359" y="7384"/>
                  </a:moveTo>
                  <a:lnTo>
                    <a:pt x="802" y="7837"/>
                  </a:lnTo>
                  <a:cubicBezTo>
                    <a:pt x="833" y="7869"/>
                    <a:pt x="854" y="7912"/>
                    <a:pt x="854" y="7954"/>
                  </a:cubicBezTo>
                  <a:cubicBezTo>
                    <a:pt x="854" y="7996"/>
                    <a:pt x="833" y="8038"/>
                    <a:pt x="802" y="8069"/>
                  </a:cubicBezTo>
                  <a:lnTo>
                    <a:pt x="591" y="8280"/>
                  </a:lnTo>
                  <a:cubicBezTo>
                    <a:pt x="474" y="7996"/>
                    <a:pt x="390" y="7701"/>
                    <a:pt x="359" y="7384"/>
                  </a:cubicBezTo>
                  <a:close/>
                  <a:moveTo>
                    <a:pt x="6529" y="6993"/>
                  </a:moveTo>
                  <a:lnTo>
                    <a:pt x="6529" y="7047"/>
                  </a:lnTo>
                  <a:cubicBezTo>
                    <a:pt x="6529" y="7605"/>
                    <a:pt x="6382" y="8154"/>
                    <a:pt x="6086" y="8639"/>
                  </a:cubicBezTo>
                  <a:cubicBezTo>
                    <a:pt x="5802" y="9124"/>
                    <a:pt x="5390" y="9515"/>
                    <a:pt x="4895" y="9778"/>
                  </a:cubicBezTo>
                  <a:cubicBezTo>
                    <a:pt x="4863" y="9705"/>
                    <a:pt x="4842" y="9621"/>
                    <a:pt x="4842" y="9536"/>
                  </a:cubicBezTo>
                  <a:cubicBezTo>
                    <a:pt x="4842" y="9188"/>
                    <a:pt x="4715" y="8882"/>
                    <a:pt x="4483" y="8650"/>
                  </a:cubicBezTo>
                  <a:cubicBezTo>
                    <a:pt x="4304" y="8481"/>
                    <a:pt x="4209" y="8249"/>
                    <a:pt x="4209" y="8006"/>
                  </a:cubicBezTo>
                  <a:lnTo>
                    <a:pt x="4209" y="7669"/>
                  </a:lnTo>
                  <a:cubicBezTo>
                    <a:pt x="4209" y="7490"/>
                    <a:pt x="4283" y="7321"/>
                    <a:pt x="4410" y="7194"/>
                  </a:cubicBezTo>
                  <a:cubicBezTo>
                    <a:pt x="4536" y="7057"/>
                    <a:pt x="4715" y="6993"/>
                    <a:pt x="4895" y="6993"/>
                  </a:cubicBezTo>
                  <a:close/>
                  <a:moveTo>
                    <a:pt x="4230" y="4051"/>
                  </a:moveTo>
                  <a:cubicBezTo>
                    <a:pt x="4377" y="4093"/>
                    <a:pt x="4536" y="4145"/>
                    <a:pt x="4684" y="4209"/>
                  </a:cubicBezTo>
                  <a:lnTo>
                    <a:pt x="4684" y="4335"/>
                  </a:lnTo>
                  <a:cubicBezTo>
                    <a:pt x="4684" y="4736"/>
                    <a:pt x="4673" y="4958"/>
                    <a:pt x="4874" y="5127"/>
                  </a:cubicBezTo>
                  <a:lnTo>
                    <a:pt x="5064" y="5285"/>
                  </a:lnTo>
                  <a:cubicBezTo>
                    <a:pt x="5106" y="5327"/>
                    <a:pt x="5137" y="5380"/>
                    <a:pt x="5127" y="5443"/>
                  </a:cubicBezTo>
                  <a:cubicBezTo>
                    <a:pt x="5127" y="5496"/>
                    <a:pt x="5095" y="5549"/>
                    <a:pt x="5042" y="5570"/>
                  </a:cubicBezTo>
                  <a:cubicBezTo>
                    <a:pt x="4863" y="5664"/>
                    <a:pt x="4778" y="5854"/>
                    <a:pt x="4831" y="6055"/>
                  </a:cubicBezTo>
                  <a:cubicBezTo>
                    <a:pt x="4863" y="6213"/>
                    <a:pt x="5010" y="6382"/>
                    <a:pt x="5242" y="6382"/>
                  </a:cubicBezTo>
                  <a:lnTo>
                    <a:pt x="6466" y="6382"/>
                  </a:lnTo>
                  <a:cubicBezTo>
                    <a:pt x="6477" y="6466"/>
                    <a:pt x="6498" y="6561"/>
                    <a:pt x="6508" y="6656"/>
                  </a:cubicBezTo>
                  <a:lnTo>
                    <a:pt x="4895" y="6656"/>
                  </a:lnTo>
                  <a:cubicBezTo>
                    <a:pt x="4620" y="6656"/>
                    <a:pt x="4367" y="6761"/>
                    <a:pt x="4177" y="6951"/>
                  </a:cubicBezTo>
                  <a:cubicBezTo>
                    <a:pt x="3988" y="7141"/>
                    <a:pt x="3882" y="7394"/>
                    <a:pt x="3882" y="7669"/>
                  </a:cubicBezTo>
                  <a:lnTo>
                    <a:pt x="3882" y="8006"/>
                  </a:lnTo>
                  <a:cubicBezTo>
                    <a:pt x="3882" y="8334"/>
                    <a:pt x="4009" y="8650"/>
                    <a:pt x="4241" y="8882"/>
                  </a:cubicBezTo>
                  <a:cubicBezTo>
                    <a:pt x="4420" y="9061"/>
                    <a:pt x="4504" y="9283"/>
                    <a:pt x="4515" y="9546"/>
                  </a:cubicBezTo>
                  <a:cubicBezTo>
                    <a:pt x="4515" y="9673"/>
                    <a:pt x="4536" y="9799"/>
                    <a:pt x="4588" y="9916"/>
                  </a:cubicBezTo>
                  <a:cubicBezTo>
                    <a:pt x="4220" y="10064"/>
                    <a:pt x="3840" y="10148"/>
                    <a:pt x="3439" y="10148"/>
                  </a:cubicBezTo>
                  <a:cubicBezTo>
                    <a:pt x="2964" y="10148"/>
                    <a:pt x="2490" y="10032"/>
                    <a:pt x="2068" y="9821"/>
                  </a:cubicBezTo>
                  <a:cubicBezTo>
                    <a:pt x="2268" y="9546"/>
                    <a:pt x="2363" y="9199"/>
                    <a:pt x="2342" y="8861"/>
                  </a:cubicBezTo>
                  <a:cubicBezTo>
                    <a:pt x="2321" y="8481"/>
                    <a:pt x="2152" y="8133"/>
                    <a:pt x="1846" y="7837"/>
                  </a:cubicBezTo>
                  <a:cubicBezTo>
                    <a:pt x="1709" y="7701"/>
                    <a:pt x="1656" y="7637"/>
                    <a:pt x="1656" y="7511"/>
                  </a:cubicBezTo>
                  <a:cubicBezTo>
                    <a:pt x="1656" y="7415"/>
                    <a:pt x="1688" y="7342"/>
                    <a:pt x="1751" y="7279"/>
                  </a:cubicBezTo>
                  <a:lnTo>
                    <a:pt x="1772" y="7258"/>
                  </a:lnTo>
                  <a:cubicBezTo>
                    <a:pt x="2162" y="6857"/>
                    <a:pt x="2247" y="6772"/>
                    <a:pt x="2258" y="6772"/>
                  </a:cubicBezTo>
                  <a:cubicBezTo>
                    <a:pt x="2284" y="6739"/>
                    <a:pt x="2327" y="6723"/>
                    <a:pt x="2371" y="6723"/>
                  </a:cubicBezTo>
                  <a:cubicBezTo>
                    <a:pt x="2397" y="6723"/>
                    <a:pt x="2424" y="6729"/>
                    <a:pt x="2447" y="6740"/>
                  </a:cubicBezTo>
                  <a:lnTo>
                    <a:pt x="2658" y="6825"/>
                  </a:lnTo>
                  <a:cubicBezTo>
                    <a:pt x="2690" y="6846"/>
                    <a:pt x="2722" y="6878"/>
                    <a:pt x="2743" y="6920"/>
                  </a:cubicBezTo>
                  <a:cubicBezTo>
                    <a:pt x="2812" y="7070"/>
                    <a:pt x="2959" y="7163"/>
                    <a:pt x="3126" y="7163"/>
                  </a:cubicBezTo>
                  <a:cubicBezTo>
                    <a:pt x="3135" y="7163"/>
                    <a:pt x="3144" y="7163"/>
                    <a:pt x="3154" y="7162"/>
                  </a:cubicBezTo>
                  <a:cubicBezTo>
                    <a:pt x="3376" y="7152"/>
                    <a:pt x="3555" y="6962"/>
                    <a:pt x="3555" y="6730"/>
                  </a:cubicBezTo>
                  <a:lnTo>
                    <a:pt x="3555" y="6097"/>
                  </a:lnTo>
                  <a:cubicBezTo>
                    <a:pt x="3555" y="5770"/>
                    <a:pt x="3660" y="5443"/>
                    <a:pt x="3861" y="5179"/>
                  </a:cubicBezTo>
                  <a:cubicBezTo>
                    <a:pt x="4103" y="4853"/>
                    <a:pt x="4220" y="4473"/>
                    <a:pt x="4230" y="4051"/>
                  </a:cubicBezTo>
                  <a:close/>
                  <a:moveTo>
                    <a:pt x="5348" y="0"/>
                  </a:moveTo>
                  <a:cubicBezTo>
                    <a:pt x="4747" y="0"/>
                    <a:pt x="4188" y="232"/>
                    <a:pt x="3766" y="654"/>
                  </a:cubicBezTo>
                  <a:cubicBezTo>
                    <a:pt x="3608" y="812"/>
                    <a:pt x="3470" y="992"/>
                    <a:pt x="3365" y="1192"/>
                  </a:cubicBezTo>
                  <a:cubicBezTo>
                    <a:pt x="3291" y="1076"/>
                    <a:pt x="3207" y="971"/>
                    <a:pt x="3101" y="875"/>
                  </a:cubicBezTo>
                  <a:cubicBezTo>
                    <a:pt x="2722" y="485"/>
                    <a:pt x="2204" y="274"/>
                    <a:pt x="1667" y="274"/>
                  </a:cubicBezTo>
                  <a:cubicBezTo>
                    <a:pt x="1582" y="274"/>
                    <a:pt x="1508" y="285"/>
                    <a:pt x="1435" y="285"/>
                  </a:cubicBezTo>
                  <a:cubicBezTo>
                    <a:pt x="1076" y="327"/>
                    <a:pt x="781" y="622"/>
                    <a:pt x="739" y="981"/>
                  </a:cubicBezTo>
                  <a:cubicBezTo>
                    <a:pt x="728" y="1055"/>
                    <a:pt x="728" y="1139"/>
                    <a:pt x="728" y="1213"/>
                  </a:cubicBezTo>
                  <a:cubicBezTo>
                    <a:pt x="728" y="1751"/>
                    <a:pt x="939" y="2268"/>
                    <a:pt x="1329" y="2647"/>
                  </a:cubicBezTo>
                  <a:lnTo>
                    <a:pt x="1329" y="2658"/>
                  </a:lnTo>
                  <a:cubicBezTo>
                    <a:pt x="1635" y="2954"/>
                    <a:pt x="2057" y="3133"/>
                    <a:pt x="2500" y="3133"/>
                  </a:cubicBezTo>
                  <a:lnTo>
                    <a:pt x="2680" y="3133"/>
                  </a:lnTo>
                  <a:cubicBezTo>
                    <a:pt x="2912" y="3133"/>
                    <a:pt x="3101" y="3323"/>
                    <a:pt x="3101" y="3555"/>
                  </a:cubicBezTo>
                  <a:lnTo>
                    <a:pt x="3101" y="3629"/>
                  </a:lnTo>
                  <a:cubicBezTo>
                    <a:pt x="2574" y="3681"/>
                    <a:pt x="2057" y="3850"/>
                    <a:pt x="1614" y="4135"/>
                  </a:cubicBezTo>
                  <a:cubicBezTo>
                    <a:pt x="1540" y="4188"/>
                    <a:pt x="1508" y="4283"/>
                    <a:pt x="1561" y="4367"/>
                  </a:cubicBezTo>
                  <a:cubicBezTo>
                    <a:pt x="1582" y="4399"/>
                    <a:pt x="1625" y="4431"/>
                    <a:pt x="1667" y="4441"/>
                  </a:cubicBezTo>
                  <a:cubicBezTo>
                    <a:pt x="1678" y="4444"/>
                    <a:pt x="1690" y="4445"/>
                    <a:pt x="1701" y="4445"/>
                  </a:cubicBezTo>
                  <a:cubicBezTo>
                    <a:pt x="1732" y="4445"/>
                    <a:pt x="1763" y="4435"/>
                    <a:pt x="1793" y="4420"/>
                  </a:cubicBezTo>
                  <a:cubicBezTo>
                    <a:pt x="2290" y="4109"/>
                    <a:pt x="2867" y="3945"/>
                    <a:pt x="3449" y="3945"/>
                  </a:cubicBezTo>
                  <a:cubicBezTo>
                    <a:pt x="3597" y="3945"/>
                    <a:pt x="3745" y="3955"/>
                    <a:pt x="3892" y="3977"/>
                  </a:cubicBezTo>
                  <a:lnTo>
                    <a:pt x="3892" y="4061"/>
                  </a:lnTo>
                  <a:cubicBezTo>
                    <a:pt x="3892" y="4388"/>
                    <a:pt x="3787" y="4715"/>
                    <a:pt x="3587" y="4979"/>
                  </a:cubicBezTo>
                  <a:cubicBezTo>
                    <a:pt x="3355" y="5296"/>
                    <a:pt x="3217" y="5696"/>
                    <a:pt x="3217" y="6097"/>
                  </a:cubicBezTo>
                  <a:lnTo>
                    <a:pt x="3217" y="6730"/>
                  </a:lnTo>
                  <a:cubicBezTo>
                    <a:pt x="3217" y="6783"/>
                    <a:pt x="3175" y="6836"/>
                    <a:pt x="3133" y="6836"/>
                  </a:cubicBezTo>
                  <a:cubicBezTo>
                    <a:pt x="3101" y="6836"/>
                    <a:pt x="3069" y="6815"/>
                    <a:pt x="3048" y="6783"/>
                  </a:cubicBezTo>
                  <a:cubicBezTo>
                    <a:pt x="2996" y="6667"/>
                    <a:pt x="2901" y="6572"/>
                    <a:pt x="2785" y="6519"/>
                  </a:cubicBezTo>
                  <a:lnTo>
                    <a:pt x="2574" y="6435"/>
                  </a:lnTo>
                  <a:cubicBezTo>
                    <a:pt x="2506" y="6405"/>
                    <a:pt x="2434" y="6389"/>
                    <a:pt x="2362" y="6389"/>
                  </a:cubicBezTo>
                  <a:cubicBezTo>
                    <a:pt x="2235" y="6389"/>
                    <a:pt x="2109" y="6439"/>
                    <a:pt x="2015" y="6540"/>
                  </a:cubicBezTo>
                  <a:lnTo>
                    <a:pt x="1508" y="7036"/>
                  </a:lnTo>
                  <a:cubicBezTo>
                    <a:pt x="1393" y="7162"/>
                    <a:pt x="1318" y="7331"/>
                    <a:pt x="1318" y="7511"/>
                  </a:cubicBezTo>
                  <a:cubicBezTo>
                    <a:pt x="1318" y="7785"/>
                    <a:pt x="1477" y="7933"/>
                    <a:pt x="1625" y="8080"/>
                  </a:cubicBezTo>
                  <a:cubicBezTo>
                    <a:pt x="1635" y="8102"/>
                    <a:pt x="1656" y="8112"/>
                    <a:pt x="1667" y="8133"/>
                  </a:cubicBezTo>
                  <a:cubicBezTo>
                    <a:pt x="1867" y="8334"/>
                    <a:pt x="1993" y="8597"/>
                    <a:pt x="2004" y="8882"/>
                  </a:cubicBezTo>
                  <a:cubicBezTo>
                    <a:pt x="2026" y="9167"/>
                    <a:pt x="1941" y="9441"/>
                    <a:pt x="1772" y="9663"/>
                  </a:cubicBezTo>
                  <a:cubicBezTo>
                    <a:pt x="1350" y="9388"/>
                    <a:pt x="1002" y="9030"/>
                    <a:pt x="749" y="8597"/>
                  </a:cubicBezTo>
                  <a:lnTo>
                    <a:pt x="1044" y="8302"/>
                  </a:lnTo>
                  <a:cubicBezTo>
                    <a:pt x="1139" y="8217"/>
                    <a:pt x="1192" y="8091"/>
                    <a:pt x="1192" y="7954"/>
                  </a:cubicBezTo>
                  <a:cubicBezTo>
                    <a:pt x="1192" y="7816"/>
                    <a:pt x="1139" y="7701"/>
                    <a:pt x="1044" y="7605"/>
                  </a:cubicBezTo>
                  <a:lnTo>
                    <a:pt x="338" y="6899"/>
                  </a:lnTo>
                  <a:cubicBezTo>
                    <a:pt x="380" y="6086"/>
                    <a:pt x="728" y="5327"/>
                    <a:pt x="1329" y="4768"/>
                  </a:cubicBezTo>
                  <a:cubicBezTo>
                    <a:pt x="1361" y="4736"/>
                    <a:pt x="1382" y="4705"/>
                    <a:pt x="1382" y="4652"/>
                  </a:cubicBezTo>
                  <a:cubicBezTo>
                    <a:pt x="1382" y="4609"/>
                    <a:pt x="1371" y="4567"/>
                    <a:pt x="1339" y="4536"/>
                  </a:cubicBezTo>
                  <a:cubicBezTo>
                    <a:pt x="1308" y="4504"/>
                    <a:pt x="1266" y="4483"/>
                    <a:pt x="1224" y="4483"/>
                  </a:cubicBezTo>
                  <a:cubicBezTo>
                    <a:pt x="1182" y="4483"/>
                    <a:pt x="1139" y="4494"/>
                    <a:pt x="1107" y="4525"/>
                  </a:cubicBezTo>
                  <a:cubicBezTo>
                    <a:pt x="390" y="5179"/>
                    <a:pt x="0" y="6076"/>
                    <a:pt x="0" y="7047"/>
                  </a:cubicBezTo>
                  <a:cubicBezTo>
                    <a:pt x="0" y="7858"/>
                    <a:pt x="296" y="8650"/>
                    <a:pt x="823" y="9272"/>
                  </a:cubicBezTo>
                  <a:cubicBezTo>
                    <a:pt x="1350" y="9895"/>
                    <a:pt x="2089" y="10306"/>
                    <a:pt x="2901" y="10432"/>
                  </a:cubicBezTo>
                  <a:cubicBezTo>
                    <a:pt x="3069" y="10464"/>
                    <a:pt x="3249" y="10475"/>
                    <a:pt x="3439" y="10475"/>
                  </a:cubicBezTo>
                  <a:cubicBezTo>
                    <a:pt x="3671" y="10475"/>
                    <a:pt x="3903" y="10453"/>
                    <a:pt x="4124" y="10411"/>
                  </a:cubicBezTo>
                  <a:cubicBezTo>
                    <a:pt x="4895" y="10253"/>
                    <a:pt x="5591" y="9832"/>
                    <a:pt x="6086" y="9220"/>
                  </a:cubicBezTo>
                  <a:cubicBezTo>
                    <a:pt x="6593" y="8608"/>
                    <a:pt x="6867" y="7837"/>
                    <a:pt x="6867" y="7047"/>
                  </a:cubicBezTo>
                  <a:cubicBezTo>
                    <a:pt x="6867" y="6224"/>
                    <a:pt x="6572" y="5432"/>
                    <a:pt x="6044" y="4810"/>
                  </a:cubicBezTo>
                  <a:cubicBezTo>
                    <a:pt x="5517" y="4199"/>
                    <a:pt x="4789" y="3787"/>
                    <a:pt x="3998" y="3660"/>
                  </a:cubicBezTo>
                  <a:lnTo>
                    <a:pt x="3998" y="3555"/>
                  </a:lnTo>
                  <a:cubicBezTo>
                    <a:pt x="3998" y="3323"/>
                    <a:pt x="4188" y="3133"/>
                    <a:pt x="4420" y="3133"/>
                  </a:cubicBezTo>
                  <a:cubicBezTo>
                    <a:pt x="4789" y="3133"/>
                    <a:pt x="5148" y="3027"/>
                    <a:pt x="5443" y="2816"/>
                  </a:cubicBezTo>
                  <a:cubicBezTo>
                    <a:pt x="5517" y="2774"/>
                    <a:pt x="5538" y="2669"/>
                    <a:pt x="5496" y="2595"/>
                  </a:cubicBezTo>
                  <a:cubicBezTo>
                    <a:pt x="5462" y="2542"/>
                    <a:pt x="5408" y="2513"/>
                    <a:pt x="5353" y="2513"/>
                  </a:cubicBezTo>
                  <a:cubicBezTo>
                    <a:pt x="5322" y="2513"/>
                    <a:pt x="5291" y="2523"/>
                    <a:pt x="5264" y="2542"/>
                  </a:cubicBezTo>
                  <a:cubicBezTo>
                    <a:pt x="5010" y="2711"/>
                    <a:pt x="4726" y="2795"/>
                    <a:pt x="4420" y="2795"/>
                  </a:cubicBezTo>
                  <a:cubicBezTo>
                    <a:pt x="4009" y="2795"/>
                    <a:pt x="3660" y="3133"/>
                    <a:pt x="3660" y="3555"/>
                  </a:cubicBezTo>
                  <a:lnTo>
                    <a:pt x="3660" y="3618"/>
                  </a:lnTo>
                  <a:cubicBezTo>
                    <a:pt x="3587" y="3618"/>
                    <a:pt x="3512" y="3608"/>
                    <a:pt x="3439" y="3608"/>
                  </a:cubicBezTo>
                  <a:lnTo>
                    <a:pt x="3439" y="3555"/>
                  </a:lnTo>
                  <a:cubicBezTo>
                    <a:pt x="3439" y="3133"/>
                    <a:pt x="3101" y="2795"/>
                    <a:pt x="2680" y="2795"/>
                  </a:cubicBezTo>
                  <a:lnTo>
                    <a:pt x="2500" y="2795"/>
                  </a:lnTo>
                  <a:cubicBezTo>
                    <a:pt x="2152" y="2795"/>
                    <a:pt x="1804" y="2658"/>
                    <a:pt x="1571" y="2415"/>
                  </a:cubicBezTo>
                  <a:lnTo>
                    <a:pt x="1561" y="2415"/>
                  </a:lnTo>
                  <a:cubicBezTo>
                    <a:pt x="1245" y="2089"/>
                    <a:pt x="1065" y="1667"/>
                    <a:pt x="1065" y="1213"/>
                  </a:cubicBezTo>
                  <a:cubicBezTo>
                    <a:pt x="1065" y="1150"/>
                    <a:pt x="1065" y="1086"/>
                    <a:pt x="1076" y="1023"/>
                  </a:cubicBezTo>
                  <a:cubicBezTo>
                    <a:pt x="1097" y="812"/>
                    <a:pt x="1266" y="643"/>
                    <a:pt x="1466" y="622"/>
                  </a:cubicBezTo>
                  <a:cubicBezTo>
                    <a:pt x="1540" y="612"/>
                    <a:pt x="1604" y="612"/>
                    <a:pt x="1667" y="612"/>
                  </a:cubicBezTo>
                  <a:cubicBezTo>
                    <a:pt x="2120" y="612"/>
                    <a:pt x="2542" y="791"/>
                    <a:pt x="2869" y="1107"/>
                  </a:cubicBezTo>
                  <a:cubicBezTo>
                    <a:pt x="3017" y="1266"/>
                    <a:pt x="3144" y="1445"/>
                    <a:pt x="3228" y="1646"/>
                  </a:cubicBezTo>
                  <a:cubicBezTo>
                    <a:pt x="3256" y="1702"/>
                    <a:pt x="3309" y="1742"/>
                    <a:pt x="3366" y="1742"/>
                  </a:cubicBezTo>
                  <a:cubicBezTo>
                    <a:pt x="3372" y="1742"/>
                    <a:pt x="3379" y="1741"/>
                    <a:pt x="3386" y="1740"/>
                  </a:cubicBezTo>
                  <a:cubicBezTo>
                    <a:pt x="3460" y="1740"/>
                    <a:pt x="3523" y="1698"/>
                    <a:pt x="3545" y="1625"/>
                  </a:cubicBezTo>
                  <a:cubicBezTo>
                    <a:pt x="3639" y="1350"/>
                    <a:pt x="3787" y="1097"/>
                    <a:pt x="3998" y="896"/>
                  </a:cubicBezTo>
                  <a:cubicBezTo>
                    <a:pt x="4356" y="528"/>
                    <a:pt x="4842" y="338"/>
                    <a:pt x="5348" y="338"/>
                  </a:cubicBezTo>
                  <a:cubicBezTo>
                    <a:pt x="5422" y="338"/>
                    <a:pt x="5496" y="338"/>
                    <a:pt x="5570" y="348"/>
                  </a:cubicBezTo>
                  <a:cubicBezTo>
                    <a:pt x="5802" y="369"/>
                    <a:pt x="5992" y="570"/>
                    <a:pt x="6023" y="802"/>
                  </a:cubicBezTo>
                  <a:cubicBezTo>
                    <a:pt x="6034" y="875"/>
                    <a:pt x="6034" y="950"/>
                    <a:pt x="6034" y="1023"/>
                  </a:cubicBezTo>
                  <a:cubicBezTo>
                    <a:pt x="6034" y="1435"/>
                    <a:pt x="5907" y="1825"/>
                    <a:pt x="5654" y="2162"/>
                  </a:cubicBezTo>
                  <a:cubicBezTo>
                    <a:pt x="5601" y="2236"/>
                    <a:pt x="5612" y="2342"/>
                    <a:pt x="5685" y="2394"/>
                  </a:cubicBezTo>
                  <a:cubicBezTo>
                    <a:pt x="5728" y="2415"/>
                    <a:pt x="5770" y="2426"/>
                    <a:pt x="5812" y="2426"/>
                  </a:cubicBezTo>
                  <a:cubicBezTo>
                    <a:pt x="5854" y="2415"/>
                    <a:pt x="5896" y="2394"/>
                    <a:pt x="5929" y="2363"/>
                  </a:cubicBezTo>
                  <a:cubicBezTo>
                    <a:pt x="6213" y="1972"/>
                    <a:pt x="6372" y="1508"/>
                    <a:pt x="6372" y="1023"/>
                  </a:cubicBezTo>
                  <a:cubicBezTo>
                    <a:pt x="6372" y="939"/>
                    <a:pt x="6361" y="844"/>
                    <a:pt x="6350" y="760"/>
                  </a:cubicBezTo>
                  <a:cubicBezTo>
                    <a:pt x="6308" y="369"/>
                    <a:pt x="5992" y="63"/>
                    <a:pt x="5601" y="10"/>
                  </a:cubicBezTo>
                  <a:cubicBezTo>
                    <a:pt x="5517" y="0"/>
                    <a:pt x="5432" y="0"/>
                    <a:pt x="5348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8060476" y="4565254"/>
              <a:ext cx="16088" cy="27620"/>
            </a:xfrm>
            <a:custGeom>
              <a:avLst/>
              <a:gdLst/>
              <a:ahLst/>
              <a:cxnLst/>
              <a:rect l="l" t="t" r="r" b="b"/>
              <a:pathLst>
                <a:path w="339" h="582" extrusionOk="0">
                  <a:moveTo>
                    <a:pt x="170" y="1"/>
                  </a:moveTo>
                  <a:cubicBezTo>
                    <a:pt x="75" y="1"/>
                    <a:pt x="1" y="75"/>
                    <a:pt x="1" y="170"/>
                  </a:cubicBezTo>
                  <a:lnTo>
                    <a:pt x="1" y="413"/>
                  </a:lnTo>
                  <a:cubicBezTo>
                    <a:pt x="1" y="507"/>
                    <a:pt x="75" y="581"/>
                    <a:pt x="170" y="581"/>
                  </a:cubicBezTo>
                  <a:cubicBezTo>
                    <a:pt x="265" y="581"/>
                    <a:pt x="339" y="507"/>
                    <a:pt x="339" y="413"/>
                  </a:cubicBezTo>
                  <a:lnTo>
                    <a:pt x="339" y="170"/>
                  </a:lnTo>
                  <a:cubicBezTo>
                    <a:pt x="339" y="7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8181635" y="4565254"/>
              <a:ext cx="15614" cy="27620"/>
            </a:xfrm>
            <a:custGeom>
              <a:avLst/>
              <a:gdLst/>
              <a:ahLst/>
              <a:cxnLst/>
              <a:rect l="l" t="t" r="r" b="b"/>
              <a:pathLst>
                <a:path w="329" h="582" extrusionOk="0">
                  <a:moveTo>
                    <a:pt x="170" y="1"/>
                  </a:moveTo>
                  <a:cubicBezTo>
                    <a:pt x="75" y="1"/>
                    <a:pt x="1" y="75"/>
                    <a:pt x="1" y="170"/>
                  </a:cubicBezTo>
                  <a:lnTo>
                    <a:pt x="1" y="413"/>
                  </a:lnTo>
                  <a:cubicBezTo>
                    <a:pt x="1" y="507"/>
                    <a:pt x="75" y="581"/>
                    <a:pt x="170" y="581"/>
                  </a:cubicBezTo>
                  <a:cubicBezTo>
                    <a:pt x="254" y="581"/>
                    <a:pt x="328" y="507"/>
                    <a:pt x="328" y="413"/>
                  </a:cubicBezTo>
                  <a:lnTo>
                    <a:pt x="328" y="170"/>
                  </a:lnTo>
                  <a:cubicBezTo>
                    <a:pt x="328" y="75"/>
                    <a:pt x="25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8105086" y="4576549"/>
              <a:ext cx="48074" cy="23349"/>
            </a:xfrm>
            <a:custGeom>
              <a:avLst/>
              <a:gdLst/>
              <a:ahLst/>
              <a:cxnLst/>
              <a:rect l="l" t="t" r="r" b="b"/>
              <a:pathLst>
                <a:path w="1013" h="492" extrusionOk="0">
                  <a:moveTo>
                    <a:pt x="167" y="0"/>
                  </a:moveTo>
                  <a:cubicBezTo>
                    <a:pt x="127" y="0"/>
                    <a:pt x="87" y="13"/>
                    <a:pt x="53" y="37"/>
                  </a:cubicBezTo>
                  <a:cubicBezTo>
                    <a:pt x="21" y="69"/>
                    <a:pt x="0" y="111"/>
                    <a:pt x="0" y="153"/>
                  </a:cubicBezTo>
                  <a:cubicBezTo>
                    <a:pt x="0" y="206"/>
                    <a:pt x="10" y="248"/>
                    <a:pt x="42" y="280"/>
                  </a:cubicBezTo>
                  <a:cubicBezTo>
                    <a:pt x="158" y="407"/>
                    <a:pt x="327" y="491"/>
                    <a:pt x="507" y="491"/>
                  </a:cubicBezTo>
                  <a:cubicBezTo>
                    <a:pt x="685" y="491"/>
                    <a:pt x="844" y="407"/>
                    <a:pt x="971" y="280"/>
                  </a:cubicBezTo>
                  <a:cubicBezTo>
                    <a:pt x="992" y="248"/>
                    <a:pt x="1013" y="206"/>
                    <a:pt x="1002" y="153"/>
                  </a:cubicBezTo>
                  <a:cubicBezTo>
                    <a:pt x="1002" y="111"/>
                    <a:pt x="981" y="69"/>
                    <a:pt x="950" y="37"/>
                  </a:cubicBezTo>
                  <a:cubicBezTo>
                    <a:pt x="916" y="13"/>
                    <a:pt x="875" y="0"/>
                    <a:pt x="836" y="0"/>
                  </a:cubicBezTo>
                  <a:cubicBezTo>
                    <a:pt x="790" y="0"/>
                    <a:pt x="746" y="18"/>
                    <a:pt x="718" y="58"/>
                  </a:cubicBezTo>
                  <a:cubicBezTo>
                    <a:pt x="664" y="121"/>
                    <a:pt x="580" y="153"/>
                    <a:pt x="507" y="153"/>
                  </a:cubicBezTo>
                  <a:cubicBezTo>
                    <a:pt x="422" y="153"/>
                    <a:pt x="348" y="121"/>
                    <a:pt x="296" y="58"/>
                  </a:cubicBezTo>
                  <a:cubicBezTo>
                    <a:pt x="261" y="18"/>
                    <a:pt x="215" y="0"/>
                    <a:pt x="167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39"/>
          <p:cNvGrpSpPr/>
          <p:nvPr/>
        </p:nvGrpSpPr>
        <p:grpSpPr>
          <a:xfrm>
            <a:off x="720001" y="4213067"/>
            <a:ext cx="369681" cy="352770"/>
            <a:chOff x="740552" y="1212121"/>
            <a:chExt cx="371165" cy="354187"/>
          </a:xfrm>
        </p:grpSpPr>
        <p:sp>
          <p:nvSpPr>
            <p:cNvPr id="1050" name="Google Shape;1050;p39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4" name="Google Shape;1054;p39"/>
          <p:cNvGrpSpPr/>
          <p:nvPr/>
        </p:nvGrpSpPr>
        <p:grpSpPr>
          <a:xfrm rot="1929444">
            <a:off x="1115985" y="4232286"/>
            <a:ext cx="369686" cy="414312"/>
            <a:chOff x="1456981" y="1635118"/>
            <a:chExt cx="316902" cy="355156"/>
          </a:xfrm>
        </p:grpSpPr>
        <p:sp>
          <p:nvSpPr>
            <p:cNvPr id="1055" name="Google Shape;1055;p39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38BDEC9A-1B0E-1ACA-E88D-A7EE59C5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10" y="2882936"/>
            <a:ext cx="7704000" cy="572700"/>
          </a:xfrm>
        </p:spPr>
        <p:txBody>
          <a:bodyPr/>
          <a:lstStyle/>
          <a:p>
            <a:r>
              <a:rPr lang="vi-VN" sz="2000" dirty="0"/>
              <a:t>Khi 1 vật chuyển động trong nước thì nó sẽ đẩy nước ra khỏi đường đi của mình đồng thời nước tác dụng lực cản lên vật</a:t>
            </a:r>
          </a:p>
        </p:txBody>
      </p:sp>
      <p:pic>
        <p:nvPicPr>
          <p:cNvPr id="2050" name="Picture 2" descr="Nga &quot;quảng bá&quot; tuyến đường hiệu quả thay kênh đào Suez bị tắc">
            <a:extLst>
              <a:ext uri="{FF2B5EF4-FFF2-40B4-BE49-F238E27FC236}">
                <a16:creationId xmlns:a16="http://schemas.microsoft.com/office/drawing/2014/main" id="{5298C996-5448-4EBF-96AD-5CC19A41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34" y="474030"/>
            <a:ext cx="54099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40"/>
          <p:cNvSpPr/>
          <p:nvPr/>
        </p:nvSpPr>
        <p:spPr>
          <a:xfrm rot="1705002">
            <a:off x="7488728" y="4287963"/>
            <a:ext cx="475959" cy="436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40"/>
          <p:cNvSpPr txBox="1">
            <a:spLocks noGrp="1"/>
          </p:cNvSpPr>
          <p:nvPr>
            <p:ph type="title"/>
          </p:nvPr>
        </p:nvSpPr>
        <p:spPr>
          <a:xfrm>
            <a:off x="1022747" y="35768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2"/>
                </a:solidFill>
              </a:rPr>
              <a:t>Không khí cũng tác dụng lực cản lên các vật chuyển động</a:t>
            </a:r>
            <a:br>
              <a:rPr lang="vi-VN" sz="2000" dirty="0">
                <a:solidFill>
                  <a:schemeClr val="dk2"/>
                </a:solidFill>
              </a:rPr>
            </a:br>
            <a:r>
              <a:rPr lang="vi-VN" sz="2000" dirty="0">
                <a:solidFill>
                  <a:schemeClr val="dk2"/>
                </a:solidFill>
              </a:rPr>
              <a:t>trong nó</a:t>
            </a:r>
            <a:endParaRPr sz="2000" dirty="0"/>
          </a:p>
        </p:txBody>
      </p:sp>
      <p:sp>
        <p:nvSpPr>
          <p:cNvPr id="1125" name="Google Shape;1125;p40"/>
          <p:cNvSpPr/>
          <p:nvPr/>
        </p:nvSpPr>
        <p:spPr>
          <a:xfrm flipH="1">
            <a:off x="7763424" y="1201413"/>
            <a:ext cx="795157" cy="728599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0"/>
          <p:cNvSpPr/>
          <p:nvPr/>
        </p:nvSpPr>
        <p:spPr>
          <a:xfrm rot="1705002">
            <a:off x="638103" y="1222888"/>
            <a:ext cx="475959" cy="436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40"/>
          <p:cNvSpPr/>
          <p:nvPr/>
        </p:nvSpPr>
        <p:spPr>
          <a:xfrm>
            <a:off x="148753" y="3960863"/>
            <a:ext cx="1035454" cy="94878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40"/>
          <p:cNvSpPr/>
          <p:nvPr/>
        </p:nvSpPr>
        <p:spPr>
          <a:xfrm rot="1705160">
            <a:off x="1337077" y="4212666"/>
            <a:ext cx="308986" cy="283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40"/>
          <p:cNvGrpSpPr/>
          <p:nvPr/>
        </p:nvGrpSpPr>
        <p:grpSpPr>
          <a:xfrm rot="584865">
            <a:off x="981943" y="517047"/>
            <a:ext cx="419545" cy="569691"/>
            <a:chOff x="800583" y="1095025"/>
            <a:chExt cx="419572" cy="569727"/>
          </a:xfrm>
        </p:grpSpPr>
        <p:sp>
          <p:nvSpPr>
            <p:cNvPr id="1130" name="Google Shape;1130;p40"/>
            <p:cNvSpPr/>
            <p:nvPr/>
          </p:nvSpPr>
          <p:spPr>
            <a:xfrm>
              <a:off x="800583" y="1095025"/>
              <a:ext cx="419572" cy="569727"/>
            </a:xfrm>
            <a:custGeom>
              <a:avLst/>
              <a:gdLst/>
              <a:ahLst/>
              <a:cxnLst/>
              <a:rect l="l" t="t" r="r" b="b"/>
              <a:pathLst>
                <a:path w="8841" h="12005" extrusionOk="0">
                  <a:moveTo>
                    <a:pt x="4051" y="0"/>
                  </a:moveTo>
                  <a:cubicBezTo>
                    <a:pt x="3566" y="0"/>
                    <a:pt x="3102" y="222"/>
                    <a:pt x="2764" y="612"/>
                  </a:cubicBezTo>
                  <a:cubicBezTo>
                    <a:pt x="2490" y="623"/>
                    <a:pt x="2227" y="696"/>
                    <a:pt x="1995" y="844"/>
                  </a:cubicBezTo>
                  <a:cubicBezTo>
                    <a:pt x="1552" y="1118"/>
                    <a:pt x="1288" y="1593"/>
                    <a:pt x="1288" y="2121"/>
                  </a:cubicBezTo>
                  <a:cubicBezTo>
                    <a:pt x="1288" y="2289"/>
                    <a:pt x="1309" y="2447"/>
                    <a:pt x="1362" y="2595"/>
                  </a:cubicBezTo>
                  <a:cubicBezTo>
                    <a:pt x="1056" y="2901"/>
                    <a:pt x="813" y="3260"/>
                    <a:pt x="624" y="3650"/>
                  </a:cubicBezTo>
                  <a:cubicBezTo>
                    <a:pt x="423" y="4072"/>
                    <a:pt x="307" y="4515"/>
                    <a:pt x="275" y="4979"/>
                  </a:cubicBezTo>
                  <a:cubicBezTo>
                    <a:pt x="233" y="5517"/>
                    <a:pt x="307" y="6045"/>
                    <a:pt x="486" y="6540"/>
                  </a:cubicBezTo>
                  <a:cubicBezTo>
                    <a:pt x="581" y="6804"/>
                    <a:pt x="697" y="7058"/>
                    <a:pt x="845" y="7290"/>
                  </a:cubicBezTo>
                  <a:cubicBezTo>
                    <a:pt x="465" y="7690"/>
                    <a:pt x="265" y="8218"/>
                    <a:pt x="265" y="8766"/>
                  </a:cubicBezTo>
                  <a:lnTo>
                    <a:pt x="265" y="9536"/>
                  </a:lnTo>
                  <a:cubicBezTo>
                    <a:pt x="148" y="9726"/>
                    <a:pt x="75" y="9927"/>
                    <a:pt x="33" y="10148"/>
                  </a:cubicBezTo>
                  <a:cubicBezTo>
                    <a:pt x="1" y="10349"/>
                    <a:pt x="33" y="10570"/>
                    <a:pt x="138" y="10750"/>
                  </a:cubicBezTo>
                  <a:cubicBezTo>
                    <a:pt x="106" y="10961"/>
                    <a:pt x="148" y="11182"/>
                    <a:pt x="254" y="11361"/>
                  </a:cubicBezTo>
                  <a:cubicBezTo>
                    <a:pt x="328" y="11498"/>
                    <a:pt x="423" y="11615"/>
                    <a:pt x="528" y="11730"/>
                  </a:cubicBezTo>
                  <a:cubicBezTo>
                    <a:pt x="708" y="11899"/>
                    <a:pt x="940" y="12004"/>
                    <a:pt x="1193" y="12004"/>
                  </a:cubicBezTo>
                  <a:lnTo>
                    <a:pt x="4020" y="12004"/>
                  </a:lnTo>
                  <a:cubicBezTo>
                    <a:pt x="4273" y="12004"/>
                    <a:pt x="4505" y="11899"/>
                    <a:pt x="4684" y="11720"/>
                  </a:cubicBezTo>
                  <a:cubicBezTo>
                    <a:pt x="4970" y="11425"/>
                    <a:pt x="5138" y="11066"/>
                    <a:pt x="5191" y="10665"/>
                  </a:cubicBezTo>
                  <a:cubicBezTo>
                    <a:pt x="5191" y="10591"/>
                    <a:pt x="5202" y="10528"/>
                    <a:pt x="5202" y="10454"/>
                  </a:cubicBezTo>
                  <a:cubicBezTo>
                    <a:pt x="6372" y="10011"/>
                    <a:pt x="7417" y="9262"/>
                    <a:pt x="8240" y="8312"/>
                  </a:cubicBezTo>
                  <a:cubicBezTo>
                    <a:pt x="8841" y="7616"/>
                    <a:pt x="8767" y="6561"/>
                    <a:pt x="8071" y="5960"/>
                  </a:cubicBezTo>
                  <a:cubicBezTo>
                    <a:pt x="7987" y="5886"/>
                    <a:pt x="7891" y="5823"/>
                    <a:pt x="7797" y="5771"/>
                  </a:cubicBezTo>
                  <a:cubicBezTo>
                    <a:pt x="7828" y="5591"/>
                    <a:pt x="7839" y="5401"/>
                    <a:pt x="7839" y="5211"/>
                  </a:cubicBezTo>
                  <a:cubicBezTo>
                    <a:pt x="7828" y="4716"/>
                    <a:pt x="7722" y="4230"/>
                    <a:pt x="7522" y="3766"/>
                  </a:cubicBezTo>
                  <a:cubicBezTo>
                    <a:pt x="7469" y="3650"/>
                    <a:pt x="7396" y="3534"/>
                    <a:pt x="7300" y="3450"/>
                  </a:cubicBezTo>
                  <a:cubicBezTo>
                    <a:pt x="7269" y="3323"/>
                    <a:pt x="7216" y="3197"/>
                    <a:pt x="7143" y="3091"/>
                  </a:cubicBezTo>
                  <a:cubicBezTo>
                    <a:pt x="7037" y="2933"/>
                    <a:pt x="6911" y="2775"/>
                    <a:pt x="6773" y="2637"/>
                  </a:cubicBezTo>
                  <a:cubicBezTo>
                    <a:pt x="7016" y="2100"/>
                    <a:pt x="6921" y="1477"/>
                    <a:pt x="6531" y="1024"/>
                  </a:cubicBezTo>
                  <a:cubicBezTo>
                    <a:pt x="6240" y="695"/>
                    <a:pt x="5833" y="509"/>
                    <a:pt x="5405" y="509"/>
                  </a:cubicBezTo>
                  <a:cubicBezTo>
                    <a:pt x="5351" y="509"/>
                    <a:pt x="5298" y="511"/>
                    <a:pt x="5244" y="517"/>
                  </a:cubicBezTo>
                  <a:cubicBezTo>
                    <a:pt x="4916" y="180"/>
                    <a:pt x="4494" y="0"/>
                    <a:pt x="4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949789" y="1139065"/>
              <a:ext cx="86135" cy="57091"/>
            </a:xfrm>
            <a:custGeom>
              <a:avLst/>
              <a:gdLst/>
              <a:ahLst/>
              <a:cxnLst/>
              <a:rect l="l" t="t" r="r" b="b"/>
              <a:pathLst>
                <a:path w="1815" h="1203" extrusionOk="0">
                  <a:moveTo>
                    <a:pt x="907" y="0"/>
                  </a:moveTo>
                  <a:cubicBezTo>
                    <a:pt x="412" y="0"/>
                    <a:pt x="0" y="539"/>
                    <a:pt x="0" y="1203"/>
                  </a:cubicBezTo>
                  <a:lnTo>
                    <a:pt x="1815" y="1203"/>
                  </a:lnTo>
                  <a:cubicBezTo>
                    <a:pt x="1815" y="539"/>
                    <a:pt x="1404" y="0"/>
                    <a:pt x="907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989843" y="1163079"/>
              <a:ext cx="94156" cy="78685"/>
            </a:xfrm>
            <a:custGeom>
              <a:avLst/>
              <a:gdLst/>
              <a:ahLst/>
              <a:cxnLst/>
              <a:rect l="l" t="t" r="r" b="b"/>
              <a:pathLst>
                <a:path w="1984" h="1658" extrusionOk="0">
                  <a:moveTo>
                    <a:pt x="1446" y="1"/>
                  </a:moveTo>
                  <a:cubicBezTo>
                    <a:pt x="1340" y="1"/>
                    <a:pt x="1235" y="22"/>
                    <a:pt x="1150" y="64"/>
                  </a:cubicBezTo>
                  <a:lnTo>
                    <a:pt x="0" y="623"/>
                  </a:lnTo>
                  <a:lnTo>
                    <a:pt x="0" y="1657"/>
                  </a:lnTo>
                  <a:lnTo>
                    <a:pt x="1910" y="1657"/>
                  </a:lnTo>
                  <a:cubicBezTo>
                    <a:pt x="1741" y="1477"/>
                    <a:pt x="1751" y="1109"/>
                    <a:pt x="1889" y="908"/>
                  </a:cubicBezTo>
                  <a:cubicBezTo>
                    <a:pt x="1952" y="813"/>
                    <a:pt x="1983" y="697"/>
                    <a:pt x="1983" y="570"/>
                  </a:cubicBezTo>
                  <a:cubicBezTo>
                    <a:pt x="1983" y="275"/>
                    <a:pt x="1741" y="22"/>
                    <a:pt x="1446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915714" y="1192645"/>
              <a:ext cx="212847" cy="258833"/>
            </a:xfrm>
            <a:custGeom>
              <a:avLst/>
              <a:gdLst/>
              <a:ahLst/>
              <a:cxnLst/>
              <a:rect l="l" t="t" r="r" b="b"/>
              <a:pathLst>
                <a:path w="4485" h="5454" extrusionOk="0">
                  <a:moveTo>
                    <a:pt x="1562" y="0"/>
                  </a:moveTo>
                  <a:lnTo>
                    <a:pt x="1" y="812"/>
                  </a:lnTo>
                  <a:lnTo>
                    <a:pt x="1" y="5454"/>
                  </a:lnTo>
                  <a:lnTo>
                    <a:pt x="3334" y="5454"/>
                  </a:lnTo>
                  <a:lnTo>
                    <a:pt x="4147" y="4547"/>
                  </a:lnTo>
                  <a:cubicBezTo>
                    <a:pt x="4358" y="4146"/>
                    <a:pt x="4485" y="3692"/>
                    <a:pt x="4485" y="3207"/>
                  </a:cubicBezTo>
                  <a:cubicBezTo>
                    <a:pt x="4485" y="2553"/>
                    <a:pt x="4263" y="1952"/>
                    <a:pt x="3894" y="1466"/>
                  </a:cubicBezTo>
                  <a:cubicBezTo>
                    <a:pt x="3767" y="1308"/>
                    <a:pt x="3630" y="1161"/>
                    <a:pt x="3472" y="1034"/>
                  </a:cubicBezTo>
                  <a:cubicBezTo>
                    <a:pt x="3292" y="876"/>
                    <a:pt x="3092" y="739"/>
                    <a:pt x="2870" y="633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856203" y="1167967"/>
              <a:ext cx="256318" cy="312555"/>
            </a:xfrm>
            <a:custGeom>
              <a:avLst/>
              <a:gdLst/>
              <a:ahLst/>
              <a:cxnLst/>
              <a:rect l="l" t="t" r="r" b="b"/>
              <a:pathLst>
                <a:path w="5401" h="6586" extrusionOk="0">
                  <a:moveTo>
                    <a:pt x="1635" y="1"/>
                  </a:moveTo>
                  <a:cubicBezTo>
                    <a:pt x="1618" y="1"/>
                    <a:pt x="1600" y="1"/>
                    <a:pt x="1582" y="3"/>
                  </a:cubicBezTo>
                  <a:cubicBezTo>
                    <a:pt x="1287" y="24"/>
                    <a:pt x="1044" y="267"/>
                    <a:pt x="1044" y="573"/>
                  </a:cubicBezTo>
                  <a:cubicBezTo>
                    <a:pt x="1034" y="699"/>
                    <a:pt x="1076" y="816"/>
                    <a:pt x="1139" y="910"/>
                  </a:cubicBezTo>
                  <a:cubicBezTo>
                    <a:pt x="1276" y="1111"/>
                    <a:pt x="1245" y="1374"/>
                    <a:pt x="1055" y="1522"/>
                  </a:cubicBezTo>
                  <a:cubicBezTo>
                    <a:pt x="411" y="2061"/>
                    <a:pt x="0" y="2872"/>
                    <a:pt x="21" y="3780"/>
                  </a:cubicBezTo>
                  <a:cubicBezTo>
                    <a:pt x="42" y="5328"/>
                    <a:pt x="1318" y="6586"/>
                    <a:pt x="2873" y="6586"/>
                  </a:cubicBezTo>
                  <a:cubicBezTo>
                    <a:pt x="2886" y="6586"/>
                    <a:pt x="2899" y="6586"/>
                    <a:pt x="2911" y="6586"/>
                  </a:cubicBezTo>
                  <a:cubicBezTo>
                    <a:pt x="3998" y="6575"/>
                    <a:pt x="4926" y="5964"/>
                    <a:pt x="5401" y="5067"/>
                  </a:cubicBezTo>
                  <a:lnTo>
                    <a:pt x="5401" y="5067"/>
                  </a:lnTo>
                  <a:cubicBezTo>
                    <a:pt x="4950" y="5389"/>
                    <a:pt x="4418" y="5552"/>
                    <a:pt x="3882" y="5552"/>
                  </a:cubicBezTo>
                  <a:cubicBezTo>
                    <a:pt x="3453" y="5552"/>
                    <a:pt x="3021" y="5447"/>
                    <a:pt x="2626" y="5235"/>
                  </a:cubicBezTo>
                  <a:cubicBezTo>
                    <a:pt x="1751" y="4750"/>
                    <a:pt x="1213" y="3822"/>
                    <a:pt x="1255" y="2820"/>
                  </a:cubicBezTo>
                  <a:cubicBezTo>
                    <a:pt x="1297" y="1817"/>
                    <a:pt x="1920" y="952"/>
                    <a:pt x="2816" y="520"/>
                  </a:cubicBezTo>
                  <a:lnTo>
                    <a:pt x="1878" y="56"/>
                  </a:lnTo>
                  <a:cubicBezTo>
                    <a:pt x="1807" y="21"/>
                    <a:pt x="1722" y="1"/>
                    <a:pt x="1635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857199" y="1402739"/>
              <a:ext cx="313884" cy="188928"/>
            </a:xfrm>
            <a:custGeom>
              <a:avLst/>
              <a:gdLst/>
              <a:ahLst/>
              <a:cxnLst/>
              <a:rect l="l" t="t" r="r" b="b"/>
              <a:pathLst>
                <a:path w="6614" h="3981" extrusionOk="0">
                  <a:moveTo>
                    <a:pt x="5788" y="0"/>
                  </a:moveTo>
                  <a:cubicBezTo>
                    <a:pt x="5580" y="0"/>
                    <a:pt x="5372" y="89"/>
                    <a:pt x="5221" y="257"/>
                  </a:cubicBezTo>
                  <a:lnTo>
                    <a:pt x="5221" y="267"/>
                  </a:lnTo>
                  <a:cubicBezTo>
                    <a:pt x="4799" y="752"/>
                    <a:pt x="4177" y="1027"/>
                    <a:pt x="3534" y="1027"/>
                  </a:cubicBezTo>
                  <a:lnTo>
                    <a:pt x="2827" y="1027"/>
                  </a:lnTo>
                  <a:lnTo>
                    <a:pt x="0" y="3369"/>
                  </a:lnTo>
                  <a:lnTo>
                    <a:pt x="1414" y="3980"/>
                  </a:lnTo>
                  <a:lnTo>
                    <a:pt x="2827" y="3369"/>
                  </a:lnTo>
                  <a:cubicBezTo>
                    <a:pt x="4188" y="3042"/>
                    <a:pt x="5422" y="2304"/>
                    <a:pt x="6350" y="1217"/>
                  </a:cubicBezTo>
                  <a:cubicBezTo>
                    <a:pt x="6614" y="911"/>
                    <a:pt x="6583" y="447"/>
                    <a:pt x="6266" y="183"/>
                  </a:cubicBezTo>
                  <a:cubicBezTo>
                    <a:pt x="6128" y="59"/>
                    <a:pt x="5958" y="0"/>
                    <a:pt x="5788" y="0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857199" y="1382664"/>
              <a:ext cx="156705" cy="179959"/>
            </a:xfrm>
            <a:custGeom>
              <a:avLst/>
              <a:gdLst/>
              <a:ahLst/>
              <a:cxnLst/>
              <a:rect l="l" t="t" r="r" b="b"/>
              <a:pathLst>
                <a:path w="3302" h="3792" extrusionOk="0">
                  <a:moveTo>
                    <a:pt x="2490" y="1"/>
                  </a:moveTo>
                  <a:cubicBezTo>
                    <a:pt x="2302" y="1"/>
                    <a:pt x="2117" y="71"/>
                    <a:pt x="1972" y="216"/>
                  </a:cubicBezTo>
                  <a:cubicBezTo>
                    <a:pt x="359" y="1829"/>
                    <a:pt x="739" y="1450"/>
                    <a:pt x="359" y="1819"/>
                  </a:cubicBezTo>
                  <a:cubicBezTo>
                    <a:pt x="127" y="2062"/>
                    <a:pt x="0" y="2378"/>
                    <a:pt x="0" y="2705"/>
                  </a:cubicBezTo>
                  <a:lnTo>
                    <a:pt x="0" y="3792"/>
                  </a:lnTo>
                  <a:lnTo>
                    <a:pt x="1329" y="3792"/>
                  </a:lnTo>
                  <a:cubicBezTo>
                    <a:pt x="1329" y="3233"/>
                    <a:pt x="1550" y="2727"/>
                    <a:pt x="1909" y="2368"/>
                  </a:cubicBezTo>
                  <a:lnTo>
                    <a:pt x="2827" y="1450"/>
                  </a:lnTo>
                  <a:lnTo>
                    <a:pt x="3006" y="1271"/>
                  </a:lnTo>
                  <a:cubicBezTo>
                    <a:pt x="3291" y="986"/>
                    <a:pt x="3301" y="500"/>
                    <a:pt x="3006" y="216"/>
                  </a:cubicBezTo>
                  <a:cubicBezTo>
                    <a:pt x="2954" y="163"/>
                    <a:pt x="2890" y="121"/>
                    <a:pt x="2827" y="78"/>
                  </a:cubicBezTo>
                  <a:cubicBezTo>
                    <a:pt x="2719" y="27"/>
                    <a:pt x="2604" y="1"/>
                    <a:pt x="249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857199" y="1562575"/>
              <a:ext cx="151200" cy="58135"/>
            </a:xfrm>
            <a:custGeom>
              <a:avLst/>
              <a:gdLst/>
              <a:ahLst/>
              <a:cxnLst/>
              <a:rect l="l" t="t" r="r" b="b"/>
              <a:pathLst>
                <a:path w="3186" h="1225" extrusionOk="0">
                  <a:moveTo>
                    <a:pt x="0" y="1"/>
                  </a:moveTo>
                  <a:lnTo>
                    <a:pt x="0" y="1224"/>
                  </a:lnTo>
                  <a:lnTo>
                    <a:pt x="2827" y="1224"/>
                  </a:lnTo>
                  <a:cubicBezTo>
                    <a:pt x="3186" y="855"/>
                    <a:pt x="3144" y="307"/>
                    <a:pt x="281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841159" y="1562575"/>
              <a:ext cx="79159" cy="58135"/>
            </a:xfrm>
            <a:custGeom>
              <a:avLst/>
              <a:gdLst/>
              <a:ahLst/>
              <a:cxnLst/>
              <a:rect l="l" t="t" r="r" b="b"/>
              <a:pathLst>
                <a:path w="1668" h="1225" extrusionOk="0">
                  <a:moveTo>
                    <a:pt x="338" y="1"/>
                  </a:moveTo>
                  <a:cubicBezTo>
                    <a:pt x="1" y="338"/>
                    <a:pt x="1" y="887"/>
                    <a:pt x="338" y="1224"/>
                  </a:cubicBezTo>
                  <a:lnTo>
                    <a:pt x="1667" y="1224"/>
                  </a:lnTo>
                  <a:cubicBezTo>
                    <a:pt x="1330" y="1224"/>
                    <a:pt x="1055" y="950"/>
                    <a:pt x="1055" y="612"/>
                  </a:cubicBezTo>
                  <a:cubicBezTo>
                    <a:pt x="1055" y="275"/>
                    <a:pt x="1330" y="1"/>
                    <a:pt x="1667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895687" y="1324292"/>
              <a:ext cx="52156" cy="41620"/>
            </a:xfrm>
            <a:custGeom>
              <a:avLst/>
              <a:gdLst/>
              <a:ahLst/>
              <a:cxnLst/>
              <a:rect l="l" t="t" r="r" b="b"/>
              <a:pathLst>
                <a:path w="1099" h="877" extrusionOk="0">
                  <a:moveTo>
                    <a:pt x="550" y="0"/>
                  </a:moveTo>
                  <a:cubicBezTo>
                    <a:pt x="244" y="0"/>
                    <a:pt x="1" y="201"/>
                    <a:pt x="1" y="443"/>
                  </a:cubicBezTo>
                  <a:cubicBezTo>
                    <a:pt x="1" y="686"/>
                    <a:pt x="244" y="876"/>
                    <a:pt x="550" y="876"/>
                  </a:cubicBezTo>
                  <a:cubicBezTo>
                    <a:pt x="856" y="876"/>
                    <a:pt x="1098" y="686"/>
                    <a:pt x="1098" y="443"/>
                  </a:cubicBezTo>
                  <a:cubicBezTo>
                    <a:pt x="1098" y="201"/>
                    <a:pt x="856" y="0"/>
                    <a:pt x="550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1037395" y="1324292"/>
              <a:ext cx="52583" cy="41620"/>
            </a:xfrm>
            <a:custGeom>
              <a:avLst/>
              <a:gdLst/>
              <a:ahLst/>
              <a:cxnLst/>
              <a:rect l="l" t="t" r="r" b="b"/>
              <a:pathLst>
                <a:path w="1108" h="877" extrusionOk="0">
                  <a:moveTo>
                    <a:pt x="549" y="0"/>
                  </a:moveTo>
                  <a:cubicBezTo>
                    <a:pt x="243" y="0"/>
                    <a:pt x="1" y="201"/>
                    <a:pt x="1" y="443"/>
                  </a:cubicBezTo>
                  <a:cubicBezTo>
                    <a:pt x="1" y="686"/>
                    <a:pt x="243" y="876"/>
                    <a:pt x="549" y="876"/>
                  </a:cubicBezTo>
                  <a:cubicBezTo>
                    <a:pt x="855" y="876"/>
                    <a:pt x="1108" y="686"/>
                    <a:pt x="1108" y="443"/>
                  </a:cubicBezTo>
                  <a:cubicBezTo>
                    <a:pt x="1108" y="201"/>
                    <a:pt x="855" y="0"/>
                    <a:pt x="549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837172" y="1131045"/>
              <a:ext cx="342928" cy="497639"/>
            </a:xfrm>
            <a:custGeom>
              <a:avLst/>
              <a:gdLst/>
              <a:ahLst/>
              <a:cxnLst/>
              <a:rect l="l" t="t" r="r" b="b"/>
              <a:pathLst>
                <a:path w="7226" h="10486" extrusionOk="0">
                  <a:moveTo>
                    <a:pt x="3280" y="338"/>
                  </a:moveTo>
                  <a:cubicBezTo>
                    <a:pt x="3523" y="338"/>
                    <a:pt x="3745" y="507"/>
                    <a:pt x="3882" y="781"/>
                  </a:cubicBezTo>
                  <a:lnTo>
                    <a:pt x="3217" y="1109"/>
                  </a:lnTo>
                  <a:lnTo>
                    <a:pt x="2658" y="834"/>
                  </a:lnTo>
                  <a:cubicBezTo>
                    <a:pt x="2785" y="528"/>
                    <a:pt x="3027" y="338"/>
                    <a:pt x="3280" y="338"/>
                  </a:cubicBezTo>
                  <a:close/>
                  <a:moveTo>
                    <a:pt x="4619" y="844"/>
                  </a:moveTo>
                  <a:cubicBezTo>
                    <a:pt x="4732" y="844"/>
                    <a:pt x="4843" y="895"/>
                    <a:pt x="4926" y="992"/>
                  </a:cubicBezTo>
                  <a:cubicBezTo>
                    <a:pt x="5064" y="1130"/>
                    <a:pt x="5074" y="1330"/>
                    <a:pt x="4968" y="1488"/>
                  </a:cubicBezTo>
                  <a:cubicBezTo>
                    <a:pt x="4895" y="1604"/>
                    <a:pt x="4842" y="1752"/>
                    <a:pt x="4832" y="1910"/>
                  </a:cubicBezTo>
                  <a:cubicBezTo>
                    <a:pt x="4757" y="1868"/>
                    <a:pt x="4684" y="1826"/>
                    <a:pt x="4599" y="1784"/>
                  </a:cubicBezTo>
                  <a:lnTo>
                    <a:pt x="3597" y="1298"/>
                  </a:lnTo>
                  <a:lnTo>
                    <a:pt x="4441" y="887"/>
                  </a:lnTo>
                  <a:cubicBezTo>
                    <a:pt x="4499" y="858"/>
                    <a:pt x="4559" y="844"/>
                    <a:pt x="4619" y="844"/>
                  </a:cubicBezTo>
                  <a:close/>
                  <a:moveTo>
                    <a:pt x="2911" y="5468"/>
                  </a:moveTo>
                  <a:cubicBezTo>
                    <a:pt x="3056" y="5468"/>
                    <a:pt x="3202" y="5523"/>
                    <a:pt x="3312" y="5634"/>
                  </a:cubicBezTo>
                  <a:cubicBezTo>
                    <a:pt x="3418" y="5739"/>
                    <a:pt x="3481" y="5887"/>
                    <a:pt x="3481" y="6034"/>
                  </a:cubicBezTo>
                  <a:cubicBezTo>
                    <a:pt x="3481" y="6193"/>
                    <a:pt x="3418" y="6351"/>
                    <a:pt x="3312" y="6456"/>
                  </a:cubicBezTo>
                  <a:lnTo>
                    <a:pt x="2785" y="6974"/>
                  </a:lnTo>
                  <a:cubicBezTo>
                    <a:pt x="2722" y="7047"/>
                    <a:pt x="2722" y="7153"/>
                    <a:pt x="2785" y="7216"/>
                  </a:cubicBezTo>
                  <a:cubicBezTo>
                    <a:pt x="2822" y="7247"/>
                    <a:pt x="2867" y="7263"/>
                    <a:pt x="2910" y="7263"/>
                  </a:cubicBezTo>
                  <a:cubicBezTo>
                    <a:pt x="2953" y="7263"/>
                    <a:pt x="2996" y="7247"/>
                    <a:pt x="3027" y="7216"/>
                  </a:cubicBezTo>
                  <a:lnTo>
                    <a:pt x="3312" y="6920"/>
                  </a:lnTo>
                  <a:lnTo>
                    <a:pt x="3956" y="6920"/>
                  </a:lnTo>
                  <a:cubicBezTo>
                    <a:pt x="4652" y="6920"/>
                    <a:pt x="5317" y="6625"/>
                    <a:pt x="5770" y="6098"/>
                  </a:cubicBezTo>
                  <a:cubicBezTo>
                    <a:pt x="5886" y="5964"/>
                    <a:pt x="6048" y="5894"/>
                    <a:pt x="6210" y="5894"/>
                  </a:cubicBezTo>
                  <a:cubicBezTo>
                    <a:pt x="6342" y="5894"/>
                    <a:pt x="6474" y="5940"/>
                    <a:pt x="6583" y="6034"/>
                  </a:cubicBezTo>
                  <a:cubicBezTo>
                    <a:pt x="6825" y="6235"/>
                    <a:pt x="6846" y="6594"/>
                    <a:pt x="6646" y="6836"/>
                  </a:cubicBezTo>
                  <a:cubicBezTo>
                    <a:pt x="5749" y="7881"/>
                    <a:pt x="4567" y="8598"/>
                    <a:pt x="3228" y="8925"/>
                  </a:cubicBezTo>
                  <a:lnTo>
                    <a:pt x="580" y="8925"/>
                  </a:lnTo>
                  <a:lnTo>
                    <a:pt x="580" y="8007"/>
                  </a:lnTo>
                  <a:cubicBezTo>
                    <a:pt x="580" y="7722"/>
                    <a:pt x="696" y="7448"/>
                    <a:pt x="907" y="7248"/>
                  </a:cubicBezTo>
                  <a:lnTo>
                    <a:pt x="971" y="7174"/>
                  </a:lnTo>
                  <a:cubicBezTo>
                    <a:pt x="1139" y="7005"/>
                    <a:pt x="1150" y="7005"/>
                    <a:pt x="1435" y="6709"/>
                  </a:cubicBezTo>
                  <a:lnTo>
                    <a:pt x="2511" y="5644"/>
                  </a:lnTo>
                  <a:lnTo>
                    <a:pt x="2511" y="5634"/>
                  </a:lnTo>
                  <a:cubicBezTo>
                    <a:pt x="2621" y="5523"/>
                    <a:pt x="2766" y="5468"/>
                    <a:pt x="2911" y="5468"/>
                  </a:cubicBezTo>
                  <a:close/>
                  <a:moveTo>
                    <a:pt x="3280" y="1"/>
                  </a:moveTo>
                  <a:cubicBezTo>
                    <a:pt x="2901" y="1"/>
                    <a:pt x="2542" y="265"/>
                    <a:pt x="2352" y="687"/>
                  </a:cubicBezTo>
                  <a:cubicBezTo>
                    <a:pt x="2246" y="636"/>
                    <a:pt x="2136" y="611"/>
                    <a:pt x="2027" y="611"/>
                  </a:cubicBezTo>
                  <a:cubicBezTo>
                    <a:pt x="1887" y="611"/>
                    <a:pt x="1749" y="651"/>
                    <a:pt x="1625" y="729"/>
                  </a:cubicBezTo>
                  <a:cubicBezTo>
                    <a:pt x="1403" y="866"/>
                    <a:pt x="1276" y="1098"/>
                    <a:pt x="1276" y="1362"/>
                  </a:cubicBezTo>
                  <a:cubicBezTo>
                    <a:pt x="1276" y="1509"/>
                    <a:pt x="1318" y="1657"/>
                    <a:pt x="1403" y="1784"/>
                  </a:cubicBezTo>
                  <a:cubicBezTo>
                    <a:pt x="1487" y="1910"/>
                    <a:pt x="1466" y="2079"/>
                    <a:pt x="1350" y="2174"/>
                  </a:cubicBezTo>
                  <a:cubicBezTo>
                    <a:pt x="718" y="2701"/>
                    <a:pt x="317" y="3460"/>
                    <a:pt x="264" y="4273"/>
                  </a:cubicBezTo>
                  <a:cubicBezTo>
                    <a:pt x="221" y="4705"/>
                    <a:pt x="285" y="5127"/>
                    <a:pt x="422" y="5528"/>
                  </a:cubicBezTo>
                  <a:cubicBezTo>
                    <a:pt x="570" y="5929"/>
                    <a:pt x="791" y="6277"/>
                    <a:pt x="1086" y="6594"/>
                  </a:cubicBezTo>
                  <a:cubicBezTo>
                    <a:pt x="896" y="6773"/>
                    <a:pt x="886" y="6784"/>
                    <a:pt x="728" y="6953"/>
                  </a:cubicBezTo>
                  <a:lnTo>
                    <a:pt x="664" y="7005"/>
                  </a:lnTo>
                  <a:cubicBezTo>
                    <a:pt x="401" y="7279"/>
                    <a:pt x="253" y="7638"/>
                    <a:pt x="253" y="8007"/>
                  </a:cubicBezTo>
                  <a:lnTo>
                    <a:pt x="253" y="9020"/>
                  </a:lnTo>
                  <a:cubicBezTo>
                    <a:pt x="127" y="9168"/>
                    <a:pt x="42" y="9337"/>
                    <a:pt x="10" y="9515"/>
                  </a:cubicBezTo>
                  <a:cubicBezTo>
                    <a:pt x="0" y="9558"/>
                    <a:pt x="10" y="9611"/>
                    <a:pt x="42" y="9642"/>
                  </a:cubicBezTo>
                  <a:cubicBezTo>
                    <a:pt x="64" y="9684"/>
                    <a:pt x="106" y="9705"/>
                    <a:pt x="148" y="9716"/>
                  </a:cubicBezTo>
                  <a:cubicBezTo>
                    <a:pt x="190" y="9716"/>
                    <a:pt x="232" y="9705"/>
                    <a:pt x="274" y="9684"/>
                  </a:cubicBezTo>
                  <a:cubicBezTo>
                    <a:pt x="306" y="9663"/>
                    <a:pt x="338" y="9621"/>
                    <a:pt x="338" y="9579"/>
                  </a:cubicBezTo>
                  <a:cubicBezTo>
                    <a:pt x="359" y="9463"/>
                    <a:pt x="411" y="9347"/>
                    <a:pt x="496" y="9252"/>
                  </a:cubicBezTo>
                  <a:lnTo>
                    <a:pt x="3165" y="9252"/>
                  </a:lnTo>
                  <a:cubicBezTo>
                    <a:pt x="3386" y="9515"/>
                    <a:pt x="3386" y="9885"/>
                    <a:pt x="3175" y="10148"/>
                  </a:cubicBezTo>
                  <a:lnTo>
                    <a:pt x="496" y="10148"/>
                  </a:lnTo>
                  <a:cubicBezTo>
                    <a:pt x="464" y="10117"/>
                    <a:pt x="443" y="10085"/>
                    <a:pt x="422" y="10054"/>
                  </a:cubicBezTo>
                  <a:cubicBezTo>
                    <a:pt x="401" y="10012"/>
                    <a:pt x="369" y="9991"/>
                    <a:pt x="327" y="9980"/>
                  </a:cubicBezTo>
                  <a:cubicBezTo>
                    <a:pt x="310" y="9975"/>
                    <a:pt x="291" y="9973"/>
                    <a:pt x="272" y="9973"/>
                  </a:cubicBezTo>
                  <a:cubicBezTo>
                    <a:pt x="245" y="9973"/>
                    <a:pt x="219" y="9978"/>
                    <a:pt x="200" y="9991"/>
                  </a:cubicBezTo>
                  <a:cubicBezTo>
                    <a:pt x="158" y="10012"/>
                    <a:pt x="127" y="10054"/>
                    <a:pt x="116" y="10096"/>
                  </a:cubicBezTo>
                  <a:cubicBezTo>
                    <a:pt x="106" y="10138"/>
                    <a:pt x="116" y="10180"/>
                    <a:pt x="137" y="10223"/>
                  </a:cubicBezTo>
                  <a:cubicBezTo>
                    <a:pt x="179" y="10296"/>
                    <a:pt x="232" y="10370"/>
                    <a:pt x="296" y="10434"/>
                  </a:cubicBezTo>
                  <a:cubicBezTo>
                    <a:pt x="327" y="10465"/>
                    <a:pt x="369" y="10486"/>
                    <a:pt x="422" y="10486"/>
                  </a:cubicBezTo>
                  <a:lnTo>
                    <a:pt x="3249" y="10486"/>
                  </a:lnTo>
                  <a:cubicBezTo>
                    <a:pt x="3291" y="10486"/>
                    <a:pt x="3334" y="10465"/>
                    <a:pt x="3365" y="10434"/>
                  </a:cubicBezTo>
                  <a:cubicBezTo>
                    <a:pt x="3702" y="10085"/>
                    <a:pt x="3766" y="9590"/>
                    <a:pt x="3523" y="9189"/>
                  </a:cubicBezTo>
                  <a:cubicBezTo>
                    <a:pt x="4842" y="8830"/>
                    <a:pt x="6002" y="8092"/>
                    <a:pt x="6899" y="7058"/>
                  </a:cubicBezTo>
                  <a:cubicBezTo>
                    <a:pt x="7226" y="6678"/>
                    <a:pt x="7183" y="6098"/>
                    <a:pt x="6804" y="5781"/>
                  </a:cubicBezTo>
                  <a:cubicBezTo>
                    <a:pt x="6626" y="5631"/>
                    <a:pt x="6414" y="5557"/>
                    <a:pt x="6199" y="5557"/>
                  </a:cubicBezTo>
                  <a:cubicBezTo>
                    <a:pt x="6172" y="5557"/>
                    <a:pt x="6145" y="5558"/>
                    <a:pt x="6118" y="5560"/>
                  </a:cubicBezTo>
                  <a:cubicBezTo>
                    <a:pt x="6382" y="4822"/>
                    <a:pt x="6372" y="4030"/>
                    <a:pt x="6055" y="3313"/>
                  </a:cubicBezTo>
                  <a:cubicBezTo>
                    <a:pt x="6032" y="3251"/>
                    <a:pt x="5969" y="3212"/>
                    <a:pt x="5904" y="3212"/>
                  </a:cubicBezTo>
                  <a:cubicBezTo>
                    <a:pt x="5880" y="3212"/>
                    <a:pt x="5856" y="3217"/>
                    <a:pt x="5833" y="3228"/>
                  </a:cubicBezTo>
                  <a:cubicBezTo>
                    <a:pt x="5749" y="3260"/>
                    <a:pt x="5718" y="3355"/>
                    <a:pt x="5749" y="3439"/>
                  </a:cubicBezTo>
                  <a:cubicBezTo>
                    <a:pt x="5907" y="3809"/>
                    <a:pt x="5981" y="4210"/>
                    <a:pt x="5971" y="4600"/>
                  </a:cubicBezTo>
                  <a:cubicBezTo>
                    <a:pt x="5950" y="4990"/>
                    <a:pt x="5854" y="5380"/>
                    <a:pt x="5675" y="5729"/>
                  </a:cubicBezTo>
                  <a:cubicBezTo>
                    <a:pt x="5612" y="5771"/>
                    <a:pt x="5559" y="5823"/>
                    <a:pt x="5517" y="5877"/>
                  </a:cubicBezTo>
                  <a:cubicBezTo>
                    <a:pt x="5127" y="6330"/>
                    <a:pt x="4557" y="6594"/>
                    <a:pt x="3956" y="6594"/>
                  </a:cubicBezTo>
                  <a:lnTo>
                    <a:pt x="3639" y="6594"/>
                  </a:lnTo>
                  <a:cubicBezTo>
                    <a:pt x="3766" y="6414"/>
                    <a:pt x="3829" y="6203"/>
                    <a:pt x="3808" y="5992"/>
                  </a:cubicBezTo>
                  <a:cubicBezTo>
                    <a:pt x="3798" y="5760"/>
                    <a:pt x="3702" y="5549"/>
                    <a:pt x="3555" y="5401"/>
                  </a:cubicBezTo>
                  <a:cubicBezTo>
                    <a:pt x="3375" y="5228"/>
                    <a:pt x="3143" y="5141"/>
                    <a:pt x="2911" y="5141"/>
                  </a:cubicBezTo>
                  <a:cubicBezTo>
                    <a:pt x="2679" y="5141"/>
                    <a:pt x="2447" y="5228"/>
                    <a:pt x="2268" y="5401"/>
                  </a:cubicBezTo>
                  <a:lnTo>
                    <a:pt x="1318" y="6351"/>
                  </a:lnTo>
                  <a:cubicBezTo>
                    <a:pt x="791" y="5792"/>
                    <a:pt x="538" y="5064"/>
                    <a:pt x="591" y="4304"/>
                  </a:cubicBezTo>
                  <a:cubicBezTo>
                    <a:pt x="643" y="3577"/>
                    <a:pt x="1002" y="2902"/>
                    <a:pt x="1561" y="2427"/>
                  </a:cubicBezTo>
                  <a:cubicBezTo>
                    <a:pt x="1815" y="2227"/>
                    <a:pt x="1867" y="1868"/>
                    <a:pt x="1677" y="1594"/>
                  </a:cubicBezTo>
                  <a:cubicBezTo>
                    <a:pt x="1572" y="1435"/>
                    <a:pt x="1583" y="1235"/>
                    <a:pt x="1709" y="1087"/>
                  </a:cubicBezTo>
                  <a:cubicBezTo>
                    <a:pt x="1790" y="993"/>
                    <a:pt x="1900" y="946"/>
                    <a:pt x="2013" y="946"/>
                  </a:cubicBezTo>
                  <a:cubicBezTo>
                    <a:pt x="2078" y="946"/>
                    <a:pt x="2143" y="961"/>
                    <a:pt x="2204" y="992"/>
                  </a:cubicBezTo>
                  <a:lnTo>
                    <a:pt x="4452" y="2089"/>
                  </a:lnTo>
                  <a:cubicBezTo>
                    <a:pt x="4863" y="2290"/>
                    <a:pt x="5221" y="2585"/>
                    <a:pt x="5475" y="2954"/>
                  </a:cubicBezTo>
                  <a:cubicBezTo>
                    <a:pt x="5507" y="2996"/>
                    <a:pt x="5538" y="3017"/>
                    <a:pt x="5591" y="3028"/>
                  </a:cubicBezTo>
                  <a:cubicBezTo>
                    <a:pt x="5601" y="3031"/>
                    <a:pt x="5612" y="3032"/>
                    <a:pt x="5622" y="3032"/>
                  </a:cubicBezTo>
                  <a:cubicBezTo>
                    <a:pt x="5653" y="3032"/>
                    <a:pt x="5683" y="3020"/>
                    <a:pt x="5707" y="2996"/>
                  </a:cubicBezTo>
                  <a:cubicBezTo>
                    <a:pt x="5749" y="2975"/>
                    <a:pt x="5770" y="2933"/>
                    <a:pt x="5781" y="2891"/>
                  </a:cubicBezTo>
                  <a:cubicBezTo>
                    <a:pt x="5791" y="2849"/>
                    <a:pt x="5781" y="2806"/>
                    <a:pt x="5749" y="2764"/>
                  </a:cubicBezTo>
                  <a:cubicBezTo>
                    <a:pt x="5612" y="2564"/>
                    <a:pt x="5432" y="2374"/>
                    <a:pt x="5242" y="2206"/>
                  </a:cubicBezTo>
                  <a:cubicBezTo>
                    <a:pt x="5148" y="2100"/>
                    <a:pt x="5148" y="1826"/>
                    <a:pt x="5242" y="1678"/>
                  </a:cubicBezTo>
                  <a:cubicBezTo>
                    <a:pt x="5432" y="1393"/>
                    <a:pt x="5411" y="1034"/>
                    <a:pt x="5179" y="771"/>
                  </a:cubicBezTo>
                  <a:cubicBezTo>
                    <a:pt x="5034" y="597"/>
                    <a:pt x="4829" y="506"/>
                    <a:pt x="4618" y="506"/>
                  </a:cubicBezTo>
                  <a:cubicBezTo>
                    <a:pt x="4509" y="506"/>
                    <a:pt x="4398" y="531"/>
                    <a:pt x="4293" y="581"/>
                  </a:cubicBezTo>
                  <a:lnTo>
                    <a:pt x="4188" y="633"/>
                  </a:lnTo>
                  <a:cubicBezTo>
                    <a:pt x="3988" y="244"/>
                    <a:pt x="3639" y="1"/>
                    <a:pt x="328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911728" y="1300753"/>
              <a:ext cx="42617" cy="29091"/>
            </a:xfrm>
            <a:custGeom>
              <a:avLst/>
              <a:gdLst/>
              <a:ahLst/>
              <a:cxnLst/>
              <a:rect l="l" t="t" r="r" b="b"/>
              <a:pathLst>
                <a:path w="898" h="613" extrusionOk="0">
                  <a:moveTo>
                    <a:pt x="444" y="1"/>
                  </a:moveTo>
                  <a:cubicBezTo>
                    <a:pt x="201" y="1"/>
                    <a:pt x="1" y="201"/>
                    <a:pt x="1" y="444"/>
                  </a:cubicBezTo>
                  <a:cubicBezTo>
                    <a:pt x="1" y="539"/>
                    <a:pt x="75" y="613"/>
                    <a:pt x="169" y="613"/>
                  </a:cubicBezTo>
                  <a:cubicBezTo>
                    <a:pt x="265" y="613"/>
                    <a:pt x="338" y="539"/>
                    <a:pt x="338" y="444"/>
                  </a:cubicBezTo>
                  <a:cubicBezTo>
                    <a:pt x="338" y="391"/>
                    <a:pt x="391" y="339"/>
                    <a:pt x="444" y="339"/>
                  </a:cubicBezTo>
                  <a:cubicBezTo>
                    <a:pt x="507" y="339"/>
                    <a:pt x="560" y="391"/>
                    <a:pt x="560" y="444"/>
                  </a:cubicBezTo>
                  <a:cubicBezTo>
                    <a:pt x="560" y="539"/>
                    <a:pt x="633" y="613"/>
                    <a:pt x="729" y="613"/>
                  </a:cubicBezTo>
                  <a:cubicBezTo>
                    <a:pt x="823" y="613"/>
                    <a:pt x="898" y="539"/>
                    <a:pt x="898" y="444"/>
                  </a:cubicBezTo>
                  <a:cubicBezTo>
                    <a:pt x="898" y="201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1030894" y="1300753"/>
              <a:ext cx="42617" cy="29091"/>
            </a:xfrm>
            <a:custGeom>
              <a:avLst/>
              <a:gdLst/>
              <a:ahLst/>
              <a:cxnLst/>
              <a:rect l="l" t="t" r="r" b="b"/>
              <a:pathLst>
                <a:path w="898" h="613" extrusionOk="0">
                  <a:moveTo>
                    <a:pt x="454" y="1"/>
                  </a:moveTo>
                  <a:cubicBezTo>
                    <a:pt x="159" y="1"/>
                    <a:pt x="0" y="254"/>
                    <a:pt x="0" y="433"/>
                  </a:cubicBezTo>
                  <a:cubicBezTo>
                    <a:pt x="0" y="486"/>
                    <a:pt x="11" y="528"/>
                    <a:pt x="42" y="560"/>
                  </a:cubicBezTo>
                  <a:cubicBezTo>
                    <a:pt x="74" y="602"/>
                    <a:pt x="117" y="613"/>
                    <a:pt x="169" y="613"/>
                  </a:cubicBezTo>
                  <a:cubicBezTo>
                    <a:pt x="264" y="613"/>
                    <a:pt x="338" y="539"/>
                    <a:pt x="338" y="444"/>
                  </a:cubicBezTo>
                  <a:cubicBezTo>
                    <a:pt x="338" y="391"/>
                    <a:pt x="391" y="339"/>
                    <a:pt x="454" y="339"/>
                  </a:cubicBezTo>
                  <a:cubicBezTo>
                    <a:pt x="506" y="339"/>
                    <a:pt x="560" y="391"/>
                    <a:pt x="560" y="444"/>
                  </a:cubicBezTo>
                  <a:cubicBezTo>
                    <a:pt x="560" y="539"/>
                    <a:pt x="633" y="613"/>
                    <a:pt x="728" y="613"/>
                  </a:cubicBezTo>
                  <a:cubicBezTo>
                    <a:pt x="823" y="613"/>
                    <a:pt x="897" y="539"/>
                    <a:pt x="897" y="444"/>
                  </a:cubicBezTo>
                  <a:cubicBezTo>
                    <a:pt x="897" y="201"/>
                    <a:pt x="696" y="1"/>
                    <a:pt x="45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985334" y="1308251"/>
              <a:ext cx="27573" cy="58657"/>
            </a:xfrm>
            <a:custGeom>
              <a:avLst/>
              <a:gdLst/>
              <a:ahLst/>
              <a:cxnLst/>
              <a:rect l="l" t="t" r="r" b="b"/>
              <a:pathLst>
                <a:path w="581" h="1236" extrusionOk="0">
                  <a:moveTo>
                    <a:pt x="169" y="1"/>
                  </a:moveTo>
                  <a:cubicBezTo>
                    <a:pt x="74" y="1"/>
                    <a:pt x="1" y="75"/>
                    <a:pt x="1" y="170"/>
                  </a:cubicBezTo>
                  <a:cubicBezTo>
                    <a:pt x="1" y="265"/>
                    <a:pt x="74" y="338"/>
                    <a:pt x="169" y="338"/>
                  </a:cubicBezTo>
                  <a:cubicBezTo>
                    <a:pt x="212" y="338"/>
                    <a:pt x="222" y="359"/>
                    <a:pt x="222" y="391"/>
                  </a:cubicBezTo>
                  <a:cubicBezTo>
                    <a:pt x="222" y="423"/>
                    <a:pt x="212" y="455"/>
                    <a:pt x="169" y="455"/>
                  </a:cubicBezTo>
                  <a:cubicBezTo>
                    <a:pt x="74" y="455"/>
                    <a:pt x="1" y="528"/>
                    <a:pt x="1" y="624"/>
                  </a:cubicBezTo>
                  <a:cubicBezTo>
                    <a:pt x="1" y="708"/>
                    <a:pt x="74" y="781"/>
                    <a:pt x="169" y="781"/>
                  </a:cubicBezTo>
                  <a:cubicBezTo>
                    <a:pt x="212" y="781"/>
                    <a:pt x="222" y="813"/>
                    <a:pt x="222" y="845"/>
                  </a:cubicBezTo>
                  <a:cubicBezTo>
                    <a:pt x="222" y="866"/>
                    <a:pt x="222" y="877"/>
                    <a:pt x="212" y="887"/>
                  </a:cubicBezTo>
                  <a:cubicBezTo>
                    <a:pt x="201" y="898"/>
                    <a:pt x="190" y="908"/>
                    <a:pt x="169" y="908"/>
                  </a:cubicBezTo>
                  <a:cubicBezTo>
                    <a:pt x="74" y="908"/>
                    <a:pt x="1" y="982"/>
                    <a:pt x="1" y="1067"/>
                  </a:cubicBezTo>
                  <a:cubicBezTo>
                    <a:pt x="1" y="1161"/>
                    <a:pt x="74" y="1235"/>
                    <a:pt x="169" y="1235"/>
                  </a:cubicBezTo>
                  <a:cubicBezTo>
                    <a:pt x="317" y="1235"/>
                    <a:pt x="454" y="1151"/>
                    <a:pt x="517" y="1024"/>
                  </a:cubicBezTo>
                  <a:cubicBezTo>
                    <a:pt x="580" y="887"/>
                    <a:pt x="570" y="739"/>
                    <a:pt x="486" y="624"/>
                  </a:cubicBezTo>
                  <a:cubicBezTo>
                    <a:pt x="570" y="497"/>
                    <a:pt x="580" y="349"/>
                    <a:pt x="517" y="223"/>
                  </a:cubicBezTo>
                  <a:cubicBezTo>
                    <a:pt x="454" y="85"/>
                    <a:pt x="317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40"/>
          <p:cNvGrpSpPr/>
          <p:nvPr/>
        </p:nvGrpSpPr>
        <p:grpSpPr>
          <a:xfrm rot="-706308">
            <a:off x="7753697" y="517048"/>
            <a:ext cx="343901" cy="569688"/>
            <a:chOff x="1627149" y="1095025"/>
            <a:chExt cx="343925" cy="569727"/>
          </a:xfrm>
        </p:grpSpPr>
        <p:sp>
          <p:nvSpPr>
            <p:cNvPr id="1146" name="Google Shape;1146;p40"/>
            <p:cNvSpPr/>
            <p:nvPr/>
          </p:nvSpPr>
          <p:spPr>
            <a:xfrm>
              <a:off x="1627149" y="1095025"/>
              <a:ext cx="343925" cy="569727"/>
            </a:xfrm>
            <a:custGeom>
              <a:avLst/>
              <a:gdLst/>
              <a:ahLst/>
              <a:cxnLst/>
              <a:rect l="l" t="t" r="r" b="b"/>
              <a:pathLst>
                <a:path w="7247" h="12005" extrusionOk="0">
                  <a:moveTo>
                    <a:pt x="5401" y="0"/>
                  </a:moveTo>
                  <a:cubicBezTo>
                    <a:pt x="4841" y="0"/>
                    <a:pt x="4293" y="159"/>
                    <a:pt x="3808" y="454"/>
                  </a:cubicBezTo>
                  <a:cubicBezTo>
                    <a:pt x="3650" y="560"/>
                    <a:pt x="3502" y="675"/>
                    <a:pt x="3355" y="813"/>
                  </a:cubicBezTo>
                  <a:cubicBezTo>
                    <a:pt x="3228" y="717"/>
                    <a:pt x="3090" y="633"/>
                    <a:pt x="2943" y="560"/>
                  </a:cubicBezTo>
                  <a:cubicBezTo>
                    <a:pt x="2559" y="372"/>
                    <a:pt x="2132" y="280"/>
                    <a:pt x="1704" y="280"/>
                  </a:cubicBezTo>
                  <a:cubicBezTo>
                    <a:pt x="1603" y="280"/>
                    <a:pt x="1503" y="285"/>
                    <a:pt x="1403" y="295"/>
                  </a:cubicBezTo>
                  <a:cubicBezTo>
                    <a:pt x="696" y="380"/>
                    <a:pt x="127" y="949"/>
                    <a:pt x="42" y="1657"/>
                  </a:cubicBezTo>
                  <a:cubicBezTo>
                    <a:pt x="0" y="2046"/>
                    <a:pt x="42" y="2447"/>
                    <a:pt x="158" y="2827"/>
                  </a:cubicBezTo>
                  <a:cubicBezTo>
                    <a:pt x="274" y="3197"/>
                    <a:pt x="464" y="3534"/>
                    <a:pt x="717" y="3819"/>
                  </a:cubicBezTo>
                  <a:cubicBezTo>
                    <a:pt x="938" y="4072"/>
                    <a:pt x="1203" y="4262"/>
                    <a:pt x="1487" y="4409"/>
                  </a:cubicBezTo>
                  <a:cubicBezTo>
                    <a:pt x="1107" y="4515"/>
                    <a:pt x="781" y="4747"/>
                    <a:pt x="527" y="5053"/>
                  </a:cubicBezTo>
                  <a:cubicBezTo>
                    <a:pt x="253" y="5401"/>
                    <a:pt x="106" y="5823"/>
                    <a:pt x="106" y="6266"/>
                  </a:cubicBezTo>
                  <a:lnTo>
                    <a:pt x="106" y="10053"/>
                  </a:lnTo>
                  <a:cubicBezTo>
                    <a:pt x="106" y="10422"/>
                    <a:pt x="211" y="10781"/>
                    <a:pt x="411" y="11087"/>
                  </a:cubicBezTo>
                  <a:cubicBezTo>
                    <a:pt x="517" y="11256"/>
                    <a:pt x="664" y="11382"/>
                    <a:pt x="844" y="11456"/>
                  </a:cubicBezTo>
                  <a:cubicBezTo>
                    <a:pt x="949" y="11625"/>
                    <a:pt x="1097" y="11762"/>
                    <a:pt x="1276" y="11836"/>
                  </a:cubicBezTo>
                  <a:cubicBezTo>
                    <a:pt x="1529" y="11941"/>
                    <a:pt x="1782" y="12004"/>
                    <a:pt x="2057" y="12004"/>
                  </a:cubicBezTo>
                  <a:lnTo>
                    <a:pt x="5074" y="12004"/>
                  </a:lnTo>
                  <a:cubicBezTo>
                    <a:pt x="6150" y="12004"/>
                    <a:pt x="7025" y="11129"/>
                    <a:pt x="7025" y="10053"/>
                  </a:cubicBezTo>
                  <a:lnTo>
                    <a:pt x="7025" y="6266"/>
                  </a:lnTo>
                  <a:cubicBezTo>
                    <a:pt x="7025" y="5749"/>
                    <a:pt x="6825" y="5253"/>
                    <a:pt x="6456" y="4884"/>
                  </a:cubicBezTo>
                  <a:cubicBezTo>
                    <a:pt x="6224" y="4652"/>
                    <a:pt x="5928" y="4484"/>
                    <a:pt x="5622" y="4399"/>
                  </a:cubicBezTo>
                  <a:lnTo>
                    <a:pt x="5622" y="4388"/>
                  </a:lnTo>
                  <a:cubicBezTo>
                    <a:pt x="5728" y="4336"/>
                    <a:pt x="5833" y="4283"/>
                    <a:pt x="5928" y="4209"/>
                  </a:cubicBezTo>
                  <a:cubicBezTo>
                    <a:pt x="6065" y="4125"/>
                    <a:pt x="6171" y="3998"/>
                    <a:pt x="6245" y="3861"/>
                  </a:cubicBezTo>
                  <a:cubicBezTo>
                    <a:pt x="6382" y="3798"/>
                    <a:pt x="6498" y="3692"/>
                    <a:pt x="6593" y="3576"/>
                  </a:cubicBezTo>
                  <a:cubicBezTo>
                    <a:pt x="7047" y="2965"/>
                    <a:pt x="7247" y="2205"/>
                    <a:pt x="7162" y="1446"/>
                  </a:cubicBezTo>
                  <a:cubicBezTo>
                    <a:pt x="7078" y="707"/>
                    <a:pt x="6487" y="105"/>
                    <a:pt x="5749" y="21"/>
                  </a:cubicBezTo>
                  <a:cubicBezTo>
                    <a:pt x="5633" y="11"/>
                    <a:pt x="5517" y="0"/>
                    <a:pt x="5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1790307" y="1139018"/>
              <a:ext cx="136250" cy="132786"/>
            </a:xfrm>
            <a:custGeom>
              <a:avLst/>
              <a:gdLst/>
              <a:ahLst/>
              <a:cxnLst/>
              <a:rect l="l" t="t" r="r" b="b"/>
              <a:pathLst>
                <a:path w="2871" h="2798" extrusionOk="0">
                  <a:moveTo>
                    <a:pt x="1984" y="1"/>
                  </a:moveTo>
                  <a:cubicBezTo>
                    <a:pt x="1444" y="1"/>
                    <a:pt x="905" y="205"/>
                    <a:pt x="496" y="613"/>
                  </a:cubicBezTo>
                  <a:cubicBezTo>
                    <a:pt x="264" y="845"/>
                    <a:pt x="95" y="1119"/>
                    <a:pt x="1" y="1415"/>
                  </a:cubicBezTo>
                  <a:lnTo>
                    <a:pt x="1" y="2797"/>
                  </a:lnTo>
                  <a:lnTo>
                    <a:pt x="1045" y="2797"/>
                  </a:lnTo>
                  <a:cubicBezTo>
                    <a:pt x="1478" y="2797"/>
                    <a:pt x="1900" y="2628"/>
                    <a:pt x="2205" y="2322"/>
                  </a:cubicBezTo>
                  <a:lnTo>
                    <a:pt x="2216" y="2322"/>
                  </a:lnTo>
                  <a:cubicBezTo>
                    <a:pt x="2680" y="1858"/>
                    <a:pt x="2870" y="1225"/>
                    <a:pt x="2807" y="624"/>
                  </a:cubicBezTo>
                  <a:cubicBezTo>
                    <a:pt x="2775" y="308"/>
                    <a:pt x="2522" y="54"/>
                    <a:pt x="2205" y="12"/>
                  </a:cubicBezTo>
                  <a:cubicBezTo>
                    <a:pt x="2132" y="5"/>
                    <a:pt x="2058" y="1"/>
                    <a:pt x="1984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1669670" y="1152496"/>
              <a:ext cx="170230" cy="171369"/>
            </a:xfrm>
            <a:custGeom>
              <a:avLst/>
              <a:gdLst/>
              <a:ahLst/>
              <a:cxnLst/>
              <a:rect l="l" t="t" r="r" b="b"/>
              <a:pathLst>
                <a:path w="3587" h="3611" extrusionOk="0">
                  <a:moveTo>
                    <a:pt x="828" y="0"/>
                  </a:moveTo>
                  <a:cubicBezTo>
                    <a:pt x="756" y="0"/>
                    <a:pt x="684" y="4"/>
                    <a:pt x="612" y="13"/>
                  </a:cubicBezTo>
                  <a:cubicBezTo>
                    <a:pt x="328" y="45"/>
                    <a:pt x="96" y="266"/>
                    <a:pt x="64" y="551"/>
                  </a:cubicBezTo>
                  <a:cubicBezTo>
                    <a:pt x="0" y="1100"/>
                    <a:pt x="180" y="1669"/>
                    <a:pt x="602" y="2080"/>
                  </a:cubicBezTo>
                  <a:cubicBezTo>
                    <a:pt x="602" y="2080"/>
                    <a:pt x="602" y="2091"/>
                    <a:pt x="612" y="2091"/>
                  </a:cubicBezTo>
                  <a:cubicBezTo>
                    <a:pt x="886" y="2365"/>
                    <a:pt x="1266" y="2513"/>
                    <a:pt x="1657" y="2513"/>
                  </a:cubicBezTo>
                  <a:lnTo>
                    <a:pt x="1847" y="2513"/>
                  </a:lnTo>
                  <a:cubicBezTo>
                    <a:pt x="2163" y="2513"/>
                    <a:pt x="2437" y="2776"/>
                    <a:pt x="2437" y="3104"/>
                  </a:cubicBezTo>
                  <a:lnTo>
                    <a:pt x="2437" y="3399"/>
                  </a:lnTo>
                  <a:lnTo>
                    <a:pt x="2712" y="3610"/>
                  </a:lnTo>
                  <a:lnTo>
                    <a:pt x="2996" y="3399"/>
                  </a:lnTo>
                  <a:lnTo>
                    <a:pt x="2996" y="3104"/>
                  </a:lnTo>
                  <a:cubicBezTo>
                    <a:pt x="2996" y="2776"/>
                    <a:pt x="3260" y="2513"/>
                    <a:pt x="3587" y="2513"/>
                  </a:cubicBezTo>
                  <a:cubicBezTo>
                    <a:pt x="2965" y="2333"/>
                    <a:pt x="2543" y="1775"/>
                    <a:pt x="2543" y="1131"/>
                  </a:cubicBezTo>
                  <a:cubicBezTo>
                    <a:pt x="2448" y="920"/>
                    <a:pt x="2321" y="720"/>
                    <a:pt x="2142" y="540"/>
                  </a:cubicBezTo>
                  <a:cubicBezTo>
                    <a:pt x="1784" y="183"/>
                    <a:pt x="1307" y="0"/>
                    <a:pt x="82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1738246" y="1300231"/>
              <a:ext cx="116223" cy="63166"/>
            </a:xfrm>
            <a:custGeom>
              <a:avLst/>
              <a:gdLst/>
              <a:ahLst/>
              <a:cxnLst/>
              <a:rect l="l" t="t" r="r" b="b"/>
              <a:pathLst>
                <a:path w="2449" h="1331" extrusionOk="0">
                  <a:moveTo>
                    <a:pt x="992" y="1"/>
                  </a:moveTo>
                  <a:lnTo>
                    <a:pt x="1" y="919"/>
                  </a:lnTo>
                  <a:lnTo>
                    <a:pt x="1225" y="1330"/>
                  </a:lnTo>
                  <a:lnTo>
                    <a:pt x="2448" y="919"/>
                  </a:lnTo>
                  <a:lnTo>
                    <a:pt x="2448" y="613"/>
                  </a:lnTo>
                  <a:cubicBezTo>
                    <a:pt x="2448" y="275"/>
                    <a:pt x="2174" y="1"/>
                    <a:pt x="1836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1738246" y="1300231"/>
              <a:ext cx="73654" cy="43661"/>
            </a:xfrm>
            <a:custGeom>
              <a:avLst/>
              <a:gdLst/>
              <a:ahLst/>
              <a:cxnLst/>
              <a:rect l="l" t="t" r="r" b="b"/>
              <a:pathLst>
                <a:path w="1552" h="920" extrusionOk="0">
                  <a:moveTo>
                    <a:pt x="613" y="1"/>
                  </a:moveTo>
                  <a:cubicBezTo>
                    <a:pt x="275" y="1"/>
                    <a:pt x="1" y="275"/>
                    <a:pt x="1" y="613"/>
                  </a:cubicBezTo>
                  <a:lnTo>
                    <a:pt x="1" y="919"/>
                  </a:lnTo>
                  <a:lnTo>
                    <a:pt x="1024" y="919"/>
                  </a:lnTo>
                  <a:lnTo>
                    <a:pt x="1024" y="613"/>
                  </a:lnTo>
                  <a:cubicBezTo>
                    <a:pt x="1024" y="307"/>
                    <a:pt x="1246" y="43"/>
                    <a:pt x="1551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1676172" y="1343844"/>
              <a:ext cx="240372" cy="159694"/>
            </a:xfrm>
            <a:custGeom>
              <a:avLst/>
              <a:gdLst/>
              <a:ahLst/>
              <a:cxnLst/>
              <a:rect l="l" t="t" r="r" b="b"/>
              <a:pathLst>
                <a:path w="5065" h="3365" extrusionOk="0">
                  <a:moveTo>
                    <a:pt x="1024" y="0"/>
                  </a:moveTo>
                  <a:lnTo>
                    <a:pt x="1" y="2542"/>
                  </a:lnTo>
                  <a:lnTo>
                    <a:pt x="2533" y="3365"/>
                  </a:lnTo>
                  <a:lnTo>
                    <a:pt x="5064" y="2542"/>
                  </a:lnTo>
                  <a:lnTo>
                    <a:pt x="5064" y="1023"/>
                  </a:lnTo>
                  <a:cubicBezTo>
                    <a:pt x="5064" y="464"/>
                    <a:pt x="4610" y="0"/>
                    <a:pt x="4041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1676172" y="1464434"/>
              <a:ext cx="240372" cy="156278"/>
            </a:xfrm>
            <a:custGeom>
              <a:avLst/>
              <a:gdLst/>
              <a:ahLst/>
              <a:cxnLst/>
              <a:rect l="l" t="t" r="r" b="b"/>
              <a:pathLst>
                <a:path w="5065" h="3293" extrusionOk="0">
                  <a:moveTo>
                    <a:pt x="1" y="1"/>
                  </a:moveTo>
                  <a:lnTo>
                    <a:pt x="1024" y="3292"/>
                  </a:lnTo>
                  <a:lnTo>
                    <a:pt x="4041" y="3292"/>
                  </a:lnTo>
                  <a:cubicBezTo>
                    <a:pt x="4610" y="3292"/>
                    <a:pt x="5064" y="2828"/>
                    <a:pt x="5064" y="2269"/>
                  </a:cubicBezTo>
                  <a:lnTo>
                    <a:pt x="5064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1676172" y="1343844"/>
              <a:ext cx="168759" cy="120637"/>
            </a:xfrm>
            <a:custGeom>
              <a:avLst/>
              <a:gdLst/>
              <a:ahLst/>
              <a:cxnLst/>
              <a:rect l="l" t="t" r="r" b="b"/>
              <a:pathLst>
                <a:path w="3556" h="2542" extrusionOk="0">
                  <a:moveTo>
                    <a:pt x="1024" y="0"/>
                  </a:moveTo>
                  <a:cubicBezTo>
                    <a:pt x="465" y="0"/>
                    <a:pt x="1" y="464"/>
                    <a:pt x="1" y="1023"/>
                  </a:cubicBezTo>
                  <a:lnTo>
                    <a:pt x="1" y="2542"/>
                  </a:lnTo>
                  <a:lnTo>
                    <a:pt x="2533" y="2542"/>
                  </a:lnTo>
                  <a:lnTo>
                    <a:pt x="2533" y="1023"/>
                  </a:lnTo>
                  <a:cubicBezTo>
                    <a:pt x="2533" y="464"/>
                    <a:pt x="2997" y="0"/>
                    <a:pt x="355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1676172" y="1464434"/>
              <a:ext cx="168759" cy="156278"/>
            </a:xfrm>
            <a:custGeom>
              <a:avLst/>
              <a:gdLst/>
              <a:ahLst/>
              <a:cxnLst/>
              <a:rect l="l" t="t" r="r" b="b"/>
              <a:pathLst>
                <a:path w="3556" h="3293" extrusionOk="0">
                  <a:moveTo>
                    <a:pt x="1" y="1"/>
                  </a:moveTo>
                  <a:lnTo>
                    <a:pt x="1" y="2269"/>
                  </a:lnTo>
                  <a:cubicBezTo>
                    <a:pt x="1" y="2828"/>
                    <a:pt x="465" y="3292"/>
                    <a:pt x="1024" y="3292"/>
                  </a:cubicBezTo>
                  <a:lnTo>
                    <a:pt x="3555" y="3292"/>
                  </a:lnTo>
                  <a:cubicBezTo>
                    <a:pt x="2997" y="3292"/>
                    <a:pt x="2533" y="2828"/>
                    <a:pt x="2533" y="2269"/>
                  </a:cubicBezTo>
                  <a:lnTo>
                    <a:pt x="2533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1747738" y="1438996"/>
              <a:ext cx="97715" cy="151247"/>
            </a:xfrm>
            <a:custGeom>
              <a:avLst/>
              <a:gdLst/>
              <a:ahLst/>
              <a:cxnLst/>
              <a:rect l="l" t="t" r="r" b="b"/>
              <a:pathLst>
                <a:path w="2059" h="3187" extrusionOk="0">
                  <a:moveTo>
                    <a:pt x="571" y="1"/>
                  </a:moveTo>
                  <a:cubicBezTo>
                    <a:pt x="515" y="1"/>
                    <a:pt x="459" y="22"/>
                    <a:pt x="413" y="63"/>
                  </a:cubicBezTo>
                  <a:lnTo>
                    <a:pt x="286" y="199"/>
                  </a:lnTo>
                  <a:lnTo>
                    <a:pt x="96" y="379"/>
                  </a:lnTo>
                  <a:cubicBezTo>
                    <a:pt x="12" y="474"/>
                    <a:pt x="12" y="621"/>
                    <a:pt x="106" y="706"/>
                  </a:cubicBezTo>
                  <a:cubicBezTo>
                    <a:pt x="275" y="864"/>
                    <a:pt x="507" y="1075"/>
                    <a:pt x="603" y="1170"/>
                  </a:cubicBezTo>
                  <a:lnTo>
                    <a:pt x="360" y="1170"/>
                  </a:lnTo>
                  <a:cubicBezTo>
                    <a:pt x="160" y="1170"/>
                    <a:pt x="1" y="1339"/>
                    <a:pt x="1" y="1529"/>
                  </a:cubicBezTo>
                  <a:cubicBezTo>
                    <a:pt x="12" y="1645"/>
                    <a:pt x="64" y="1740"/>
                    <a:pt x="138" y="1814"/>
                  </a:cubicBezTo>
                  <a:lnTo>
                    <a:pt x="898" y="2415"/>
                  </a:lnTo>
                  <a:lnTo>
                    <a:pt x="1805" y="3153"/>
                  </a:lnTo>
                  <a:cubicBezTo>
                    <a:pt x="1832" y="3176"/>
                    <a:pt x="1866" y="3187"/>
                    <a:pt x="1899" y="3187"/>
                  </a:cubicBezTo>
                  <a:cubicBezTo>
                    <a:pt x="1942" y="3187"/>
                    <a:pt x="1986" y="3168"/>
                    <a:pt x="2016" y="3132"/>
                  </a:cubicBezTo>
                  <a:cubicBezTo>
                    <a:pt x="2058" y="3080"/>
                    <a:pt x="2058" y="2995"/>
                    <a:pt x="2016" y="2932"/>
                  </a:cubicBezTo>
                  <a:lnTo>
                    <a:pt x="1193" y="1929"/>
                  </a:lnTo>
                  <a:lnTo>
                    <a:pt x="1573" y="1929"/>
                  </a:lnTo>
                  <a:cubicBezTo>
                    <a:pt x="1579" y="1930"/>
                    <a:pt x="1586" y="1930"/>
                    <a:pt x="1592" y="1930"/>
                  </a:cubicBezTo>
                  <a:cubicBezTo>
                    <a:pt x="1804" y="1930"/>
                    <a:pt x="1963" y="1754"/>
                    <a:pt x="1963" y="1550"/>
                  </a:cubicBezTo>
                  <a:cubicBezTo>
                    <a:pt x="1974" y="1444"/>
                    <a:pt x="1932" y="1350"/>
                    <a:pt x="1868" y="1286"/>
                  </a:cubicBezTo>
                  <a:lnTo>
                    <a:pt x="739" y="73"/>
                  </a:lnTo>
                  <a:cubicBezTo>
                    <a:pt x="691" y="24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1695677" y="1400366"/>
              <a:ext cx="56142" cy="44610"/>
            </a:xfrm>
            <a:custGeom>
              <a:avLst/>
              <a:gdLst/>
              <a:ahLst/>
              <a:cxnLst/>
              <a:rect l="l" t="t" r="r" b="b"/>
              <a:pathLst>
                <a:path w="1183" h="940" extrusionOk="0">
                  <a:moveTo>
                    <a:pt x="592" y="1"/>
                  </a:moveTo>
                  <a:cubicBezTo>
                    <a:pt x="265" y="1"/>
                    <a:pt x="1" y="212"/>
                    <a:pt x="1" y="476"/>
                  </a:cubicBezTo>
                  <a:cubicBezTo>
                    <a:pt x="1" y="739"/>
                    <a:pt x="265" y="940"/>
                    <a:pt x="592" y="940"/>
                  </a:cubicBezTo>
                  <a:cubicBezTo>
                    <a:pt x="919" y="940"/>
                    <a:pt x="1182" y="739"/>
                    <a:pt x="1182" y="476"/>
                  </a:cubicBezTo>
                  <a:cubicBezTo>
                    <a:pt x="1182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1840849" y="1400366"/>
              <a:ext cx="56142" cy="44610"/>
            </a:xfrm>
            <a:custGeom>
              <a:avLst/>
              <a:gdLst/>
              <a:ahLst/>
              <a:cxnLst/>
              <a:rect l="l" t="t" r="r" b="b"/>
              <a:pathLst>
                <a:path w="1183" h="940" extrusionOk="0">
                  <a:moveTo>
                    <a:pt x="592" y="1"/>
                  </a:moveTo>
                  <a:cubicBezTo>
                    <a:pt x="265" y="1"/>
                    <a:pt x="1" y="212"/>
                    <a:pt x="1" y="476"/>
                  </a:cubicBezTo>
                  <a:cubicBezTo>
                    <a:pt x="1" y="739"/>
                    <a:pt x="265" y="940"/>
                    <a:pt x="592" y="940"/>
                  </a:cubicBezTo>
                  <a:cubicBezTo>
                    <a:pt x="919" y="940"/>
                    <a:pt x="1182" y="739"/>
                    <a:pt x="1182" y="476"/>
                  </a:cubicBezTo>
                  <a:cubicBezTo>
                    <a:pt x="1182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1700708" y="1164835"/>
              <a:ext cx="199274" cy="98949"/>
            </a:xfrm>
            <a:custGeom>
              <a:avLst/>
              <a:gdLst/>
              <a:ahLst/>
              <a:cxnLst/>
              <a:rect l="l" t="t" r="r" b="b"/>
              <a:pathLst>
                <a:path w="4199" h="2085" extrusionOk="0">
                  <a:moveTo>
                    <a:pt x="4021" y="0"/>
                  </a:moveTo>
                  <a:cubicBezTo>
                    <a:pt x="4006" y="0"/>
                    <a:pt x="3992" y="2"/>
                    <a:pt x="3978" y="6"/>
                  </a:cubicBezTo>
                  <a:cubicBezTo>
                    <a:pt x="3123" y="280"/>
                    <a:pt x="2384" y="840"/>
                    <a:pt x="1899" y="1578"/>
                  </a:cubicBezTo>
                  <a:cubicBezTo>
                    <a:pt x="1509" y="966"/>
                    <a:pt x="918" y="512"/>
                    <a:pt x="222" y="301"/>
                  </a:cubicBezTo>
                  <a:cubicBezTo>
                    <a:pt x="205" y="297"/>
                    <a:pt x="188" y="295"/>
                    <a:pt x="170" y="295"/>
                  </a:cubicBezTo>
                  <a:cubicBezTo>
                    <a:pt x="146" y="295"/>
                    <a:pt x="121" y="300"/>
                    <a:pt x="96" y="312"/>
                  </a:cubicBezTo>
                  <a:cubicBezTo>
                    <a:pt x="53" y="333"/>
                    <a:pt x="32" y="375"/>
                    <a:pt x="21" y="418"/>
                  </a:cubicBezTo>
                  <a:cubicBezTo>
                    <a:pt x="0" y="460"/>
                    <a:pt x="11" y="502"/>
                    <a:pt x="32" y="544"/>
                  </a:cubicBezTo>
                  <a:cubicBezTo>
                    <a:pt x="53" y="586"/>
                    <a:pt x="85" y="608"/>
                    <a:pt x="127" y="629"/>
                  </a:cubicBezTo>
                  <a:cubicBezTo>
                    <a:pt x="475" y="723"/>
                    <a:pt x="781" y="892"/>
                    <a:pt x="1055" y="1114"/>
                  </a:cubicBezTo>
                  <a:cubicBezTo>
                    <a:pt x="1329" y="1346"/>
                    <a:pt x="1561" y="1641"/>
                    <a:pt x="1741" y="1989"/>
                  </a:cubicBezTo>
                  <a:cubicBezTo>
                    <a:pt x="1762" y="2042"/>
                    <a:pt x="1826" y="2084"/>
                    <a:pt x="1889" y="2084"/>
                  </a:cubicBezTo>
                  <a:cubicBezTo>
                    <a:pt x="1952" y="2084"/>
                    <a:pt x="2005" y="2052"/>
                    <a:pt x="2037" y="2000"/>
                  </a:cubicBezTo>
                  <a:cubicBezTo>
                    <a:pt x="2480" y="1198"/>
                    <a:pt x="3197" y="608"/>
                    <a:pt x="4072" y="333"/>
                  </a:cubicBezTo>
                  <a:cubicBezTo>
                    <a:pt x="4114" y="312"/>
                    <a:pt x="4146" y="291"/>
                    <a:pt x="4167" y="249"/>
                  </a:cubicBezTo>
                  <a:cubicBezTo>
                    <a:pt x="4189" y="207"/>
                    <a:pt x="4199" y="164"/>
                    <a:pt x="4178" y="122"/>
                  </a:cubicBezTo>
                  <a:cubicBezTo>
                    <a:pt x="4160" y="43"/>
                    <a:pt x="4092" y="0"/>
                    <a:pt x="4021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1728233" y="1381858"/>
              <a:ext cx="15566" cy="27573"/>
            </a:xfrm>
            <a:custGeom>
              <a:avLst/>
              <a:gdLst/>
              <a:ahLst/>
              <a:cxnLst/>
              <a:rect l="l" t="t" r="r" b="b"/>
              <a:pathLst>
                <a:path w="328" h="581" extrusionOk="0">
                  <a:moveTo>
                    <a:pt x="159" y="1"/>
                  </a:moveTo>
                  <a:cubicBezTo>
                    <a:pt x="74" y="1"/>
                    <a:pt x="1" y="74"/>
                    <a:pt x="1" y="170"/>
                  </a:cubicBezTo>
                  <a:lnTo>
                    <a:pt x="1" y="412"/>
                  </a:lnTo>
                  <a:cubicBezTo>
                    <a:pt x="1" y="507"/>
                    <a:pt x="74" y="581"/>
                    <a:pt x="159" y="581"/>
                  </a:cubicBezTo>
                  <a:cubicBezTo>
                    <a:pt x="254" y="581"/>
                    <a:pt x="327" y="507"/>
                    <a:pt x="327" y="412"/>
                  </a:cubicBezTo>
                  <a:lnTo>
                    <a:pt x="327" y="170"/>
                  </a:lnTo>
                  <a:cubicBezTo>
                    <a:pt x="327" y="7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1848870" y="1381858"/>
              <a:ext cx="16088" cy="27573"/>
            </a:xfrm>
            <a:custGeom>
              <a:avLst/>
              <a:gdLst/>
              <a:ahLst/>
              <a:cxnLst/>
              <a:rect l="l" t="t" r="r" b="b"/>
              <a:pathLst>
                <a:path w="339" h="581" extrusionOk="0">
                  <a:moveTo>
                    <a:pt x="169" y="1"/>
                  </a:moveTo>
                  <a:cubicBezTo>
                    <a:pt x="75" y="1"/>
                    <a:pt x="1" y="74"/>
                    <a:pt x="1" y="170"/>
                  </a:cubicBezTo>
                  <a:lnTo>
                    <a:pt x="1" y="412"/>
                  </a:lnTo>
                  <a:cubicBezTo>
                    <a:pt x="1" y="507"/>
                    <a:pt x="75" y="581"/>
                    <a:pt x="169" y="581"/>
                  </a:cubicBezTo>
                  <a:cubicBezTo>
                    <a:pt x="265" y="581"/>
                    <a:pt x="338" y="507"/>
                    <a:pt x="338" y="412"/>
                  </a:cubicBezTo>
                  <a:lnTo>
                    <a:pt x="338" y="170"/>
                  </a:lnTo>
                  <a:cubicBezTo>
                    <a:pt x="338" y="74"/>
                    <a:pt x="265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1771799" y="1393390"/>
              <a:ext cx="48596" cy="23064"/>
            </a:xfrm>
            <a:custGeom>
              <a:avLst/>
              <a:gdLst/>
              <a:ahLst/>
              <a:cxnLst/>
              <a:rect l="l" t="t" r="r" b="b"/>
              <a:pathLst>
                <a:path w="1024" h="486" extrusionOk="0">
                  <a:moveTo>
                    <a:pt x="190" y="0"/>
                  </a:moveTo>
                  <a:cubicBezTo>
                    <a:pt x="148" y="0"/>
                    <a:pt x="106" y="11"/>
                    <a:pt x="74" y="42"/>
                  </a:cubicBezTo>
                  <a:cubicBezTo>
                    <a:pt x="0" y="106"/>
                    <a:pt x="0" y="211"/>
                    <a:pt x="53" y="274"/>
                  </a:cubicBezTo>
                  <a:cubicBezTo>
                    <a:pt x="169" y="412"/>
                    <a:pt x="338" y="485"/>
                    <a:pt x="518" y="485"/>
                  </a:cubicBezTo>
                  <a:cubicBezTo>
                    <a:pt x="696" y="485"/>
                    <a:pt x="865" y="412"/>
                    <a:pt x="982" y="274"/>
                  </a:cubicBezTo>
                  <a:cubicBezTo>
                    <a:pt x="1013" y="243"/>
                    <a:pt x="1024" y="201"/>
                    <a:pt x="1024" y="159"/>
                  </a:cubicBezTo>
                  <a:cubicBezTo>
                    <a:pt x="1024" y="106"/>
                    <a:pt x="1003" y="74"/>
                    <a:pt x="961" y="42"/>
                  </a:cubicBezTo>
                  <a:cubicBezTo>
                    <a:pt x="928" y="11"/>
                    <a:pt x="886" y="0"/>
                    <a:pt x="844" y="0"/>
                  </a:cubicBezTo>
                  <a:cubicBezTo>
                    <a:pt x="802" y="0"/>
                    <a:pt x="760" y="21"/>
                    <a:pt x="728" y="53"/>
                  </a:cubicBezTo>
                  <a:cubicBezTo>
                    <a:pt x="675" y="116"/>
                    <a:pt x="602" y="148"/>
                    <a:pt x="518" y="148"/>
                  </a:cubicBezTo>
                  <a:cubicBezTo>
                    <a:pt x="443" y="148"/>
                    <a:pt x="359" y="116"/>
                    <a:pt x="307" y="53"/>
                  </a:cubicBezTo>
                  <a:cubicBezTo>
                    <a:pt x="285" y="21"/>
                    <a:pt x="243" y="0"/>
                    <a:pt x="19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1738721" y="1430929"/>
              <a:ext cx="115227" cy="167240"/>
            </a:xfrm>
            <a:custGeom>
              <a:avLst/>
              <a:gdLst/>
              <a:ahLst/>
              <a:cxnLst/>
              <a:rect l="l" t="t" r="r" b="b"/>
              <a:pathLst>
                <a:path w="2428" h="3524" extrusionOk="0">
                  <a:moveTo>
                    <a:pt x="760" y="338"/>
                  </a:moveTo>
                  <a:cubicBezTo>
                    <a:pt x="782" y="338"/>
                    <a:pt x="793" y="348"/>
                    <a:pt x="803" y="359"/>
                  </a:cubicBezTo>
                  <a:lnTo>
                    <a:pt x="1932" y="1562"/>
                  </a:lnTo>
                  <a:cubicBezTo>
                    <a:pt x="1995" y="1625"/>
                    <a:pt x="2005" y="1720"/>
                    <a:pt x="1974" y="1804"/>
                  </a:cubicBezTo>
                  <a:cubicBezTo>
                    <a:pt x="1932" y="1888"/>
                    <a:pt x="1858" y="1931"/>
                    <a:pt x="1773" y="1931"/>
                  </a:cubicBezTo>
                  <a:lnTo>
                    <a:pt x="1383" y="1931"/>
                  </a:lnTo>
                  <a:cubicBezTo>
                    <a:pt x="1320" y="1931"/>
                    <a:pt x="1267" y="1973"/>
                    <a:pt x="1236" y="2026"/>
                  </a:cubicBezTo>
                  <a:cubicBezTo>
                    <a:pt x="1204" y="2089"/>
                    <a:pt x="1215" y="2153"/>
                    <a:pt x="1257" y="2205"/>
                  </a:cubicBezTo>
                  <a:lnTo>
                    <a:pt x="1984" y="3102"/>
                  </a:lnTo>
                  <a:lnTo>
                    <a:pt x="434" y="1846"/>
                  </a:lnTo>
                  <a:cubicBezTo>
                    <a:pt x="360" y="1783"/>
                    <a:pt x="350" y="1699"/>
                    <a:pt x="371" y="1635"/>
                  </a:cubicBezTo>
                  <a:cubicBezTo>
                    <a:pt x="392" y="1572"/>
                    <a:pt x="455" y="1509"/>
                    <a:pt x="550" y="1499"/>
                  </a:cubicBezTo>
                  <a:lnTo>
                    <a:pt x="793" y="1499"/>
                  </a:lnTo>
                  <a:cubicBezTo>
                    <a:pt x="856" y="1499"/>
                    <a:pt x="919" y="1466"/>
                    <a:pt x="940" y="1393"/>
                  </a:cubicBezTo>
                  <a:cubicBezTo>
                    <a:pt x="971" y="1330"/>
                    <a:pt x="950" y="1255"/>
                    <a:pt x="898" y="1213"/>
                  </a:cubicBezTo>
                  <a:lnTo>
                    <a:pt x="413" y="749"/>
                  </a:lnTo>
                  <a:cubicBezTo>
                    <a:pt x="392" y="739"/>
                    <a:pt x="392" y="728"/>
                    <a:pt x="392" y="707"/>
                  </a:cubicBezTo>
                  <a:cubicBezTo>
                    <a:pt x="392" y="697"/>
                    <a:pt x="392" y="686"/>
                    <a:pt x="402" y="665"/>
                  </a:cubicBezTo>
                  <a:lnTo>
                    <a:pt x="718" y="359"/>
                  </a:lnTo>
                  <a:cubicBezTo>
                    <a:pt x="729" y="338"/>
                    <a:pt x="750" y="338"/>
                    <a:pt x="760" y="338"/>
                  </a:cubicBezTo>
                  <a:close/>
                  <a:moveTo>
                    <a:pt x="771" y="1"/>
                  </a:moveTo>
                  <a:cubicBezTo>
                    <a:pt x="666" y="1"/>
                    <a:pt x="560" y="43"/>
                    <a:pt x="486" y="116"/>
                  </a:cubicBezTo>
                  <a:lnTo>
                    <a:pt x="170" y="433"/>
                  </a:lnTo>
                  <a:cubicBezTo>
                    <a:pt x="96" y="507"/>
                    <a:pt x="54" y="612"/>
                    <a:pt x="54" y="718"/>
                  </a:cubicBezTo>
                  <a:cubicBezTo>
                    <a:pt x="54" y="823"/>
                    <a:pt x="96" y="918"/>
                    <a:pt x="181" y="992"/>
                  </a:cubicBezTo>
                  <a:lnTo>
                    <a:pt x="392" y="1192"/>
                  </a:lnTo>
                  <a:cubicBezTo>
                    <a:pt x="212" y="1255"/>
                    <a:pt x="75" y="1403"/>
                    <a:pt x="43" y="1593"/>
                  </a:cubicBezTo>
                  <a:cubicBezTo>
                    <a:pt x="1" y="1783"/>
                    <a:pt x="64" y="1984"/>
                    <a:pt x="223" y="2110"/>
                  </a:cubicBezTo>
                  <a:lnTo>
                    <a:pt x="1890" y="3450"/>
                  </a:lnTo>
                  <a:cubicBezTo>
                    <a:pt x="1942" y="3503"/>
                    <a:pt x="2016" y="3524"/>
                    <a:pt x="2090" y="3524"/>
                  </a:cubicBezTo>
                  <a:cubicBezTo>
                    <a:pt x="2174" y="3524"/>
                    <a:pt x="2269" y="3482"/>
                    <a:pt x="2333" y="3407"/>
                  </a:cubicBezTo>
                  <a:cubicBezTo>
                    <a:pt x="2427" y="3292"/>
                    <a:pt x="2427" y="3123"/>
                    <a:pt x="2333" y="2996"/>
                  </a:cubicBezTo>
                  <a:lnTo>
                    <a:pt x="1742" y="2268"/>
                  </a:lnTo>
                  <a:lnTo>
                    <a:pt x="1773" y="2268"/>
                  </a:lnTo>
                  <a:cubicBezTo>
                    <a:pt x="1995" y="2268"/>
                    <a:pt x="2185" y="2142"/>
                    <a:pt x="2280" y="1942"/>
                  </a:cubicBezTo>
                  <a:cubicBezTo>
                    <a:pt x="2364" y="1731"/>
                    <a:pt x="2333" y="1499"/>
                    <a:pt x="2174" y="1340"/>
                  </a:cubicBezTo>
                  <a:lnTo>
                    <a:pt x="1046" y="127"/>
                  </a:lnTo>
                  <a:cubicBezTo>
                    <a:pt x="971" y="53"/>
                    <a:pt x="877" y="1"/>
                    <a:pt x="771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1661650" y="1131045"/>
              <a:ext cx="272881" cy="497639"/>
            </a:xfrm>
            <a:custGeom>
              <a:avLst/>
              <a:gdLst/>
              <a:ahLst/>
              <a:cxnLst/>
              <a:rect l="l" t="t" r="r" b="b"/>
              <a:pathLst>
                <a:path w="5750" h="10486" extrusionOk="0">
                  <a:moveTo>
                    <a:pt x="3450" y="3735"/>
                  </a:moveTo>
                  <a:cubicBezTo>
                    <a:pt x="3704" y="3735"/>
                    <a:pt x="3893" y="3936"/>
                    <a:pt x="3893" y="4178"/>
                  </a:cubicBezTo>
                  <a:lnTo>
                    <a:pt x="3893" y="4315"/>
                  </a:lnTo>
                  <a:lnTo>
                    <a:pt x="1784" y="4315"/>
                  </a:lnTo>
                  <a:lnTo>
                    <a:pt x="1784" y="4178"/>
                  </a:lnTo>
                  <a:cubicBezTo>
                    <a:pt x="1784" y="3936"/>
                    <a:pt x="1984" y="3735"/>
                    <a:pt x="2227" y="3735"/>
                  </a:cubicBezTo>
                  <a:close/>
                  <a:moveTo>
                    <a:pt x="4674" y="1"/>
                  </a:moveTo>
                  <a:cubicBezTo>
                    <a:pt x="4252" y="1"/>
                    <a:pt x="3840" y="117"/>
                    <a:pt x="3493" y="349"/>
                  </a:cubicBezTo>
                  <a:cubicBezTo>
                    <a:pt x="3155" y="549"/>
                    <a:pt x="2881" y="844"/>
                    <a:pt x="2691" y="1193"/>
                  </a:cubicBezTo>
                  <a:cubicBezTo>
                    <a:pt x="2312" y="614"/>
                    <a:pt x="1677" y="283"/>
                    <a:pt x="993" y="283"/>
                  </a:cubicBezTo>
                  <a:cubicBezTo>
                    <a:pt x="916" y="283"/>
                    <a:pt x="838" y="287"/>
                    <a:pt x="760" y="296"/>
                  </a:cubicBezTo>
                  <a:cubicBezTo>
                    <a:pt x="401" y="338"/>
                    <a:pt x="106" y="623"/>
                    <a:pt x="75" y="982"/>
                  </a:cubicBezTo>
                  <a:cubicBezTo>
                    <a:pt x="0" y="1552"/>
                    <a:pt x="190" y="2142"/>
                    <a:pt x="560" y="2553"/>
                  </a:cubicBezTo>
                  <a:cubicBezTo>
                    <a:pt x="887" y="2933"/>
                    <a:pt x="1341" y="3134"/>
                    <a:pt x="1826" y="3134"/>
                  </a:cubicBezTo>
                  <a:lnTo>
                    <a:pt x="2016" y="3134"/>
                  </a:lnTo>
                  <a:cubicBezTo>
                    <a:pt x="2184" y="3134"/>
                    <a:pt x="2342" y="3239"/>
                    <a:pt x="2406" y="3397"/>
                  </a:cubicBezTo>
                  <a:lnTo>
                    <a:pt x="2227" y="3397"/>
                  </a:lnTo>
                  <a:cubicBezTo>
                    <a:pt x="1794" y="3397"/>
                    <a:pt x="1446" y="3746"/>
                    <a:pt x="1446" y="4178"/>
                  </a:cubicBezTo>
                  <a:lnTo>
                    <a:pt x="1446" y="4315"/>
                  </a:lnTo>
                  <a:lnTo>
                    <a:pt x="1330" y="4315"/>
                  </a:lnTo>
                  <a:cubicBezTo>
                    <a:pt x="676" y="4315"/>
                    <a:pt x="138" y="4853"/>
                    <a:pt x="138" y="5507"/>
                  </a:cubicBezTo>
                  <a:lnTo>
                    <a:pt x="138" y="9294"/>
                  </a:lnTo>
                  <a:cubicBezTo>
                    <a:pt x="138" y="9515"/>
                    <a:pt x="201" y="9737"/>
                    <a:pt x="328" y="9927"/>
                  </a:cubicBezTo>
                  <a:cubicBezTo>
                    <a:pt x="349" y="9959"/>
                    <a:pt x="380" y="9991"/>
                    <a:pt x="433" y="10001"/>
                  </a:cubicBezTo>
                  <a:cubicBezTo>
                    <a:pt x="445" y="10004"/>
                    <a:pt x="456" y="10005"/>
                    <a:pt x="468" y="10005"/>
                  </a:cubicBezTo>
                  <a:cubicBezTo>
                    <a:pt x="498" y="10005"/>
                    <a:pt x="529" y="9995"/>
                    <a:pt x="560" y="9980"/>
                  </a:cubicBezTo>
                  <a:cubicBezTo>
                    <a:pt x="633" y="9927"/>
                    <a:pt x="655" y="9822"/>
                    <a:pt x="602" y="9748"/>
                  </a:cubicBezTo>
                  <a:cubicBezTo>
                    <a:pt x="518" y="9611"/>
                    <a:pt x="476" y="9452"/>
                    <a:pt x="476" y="9294"/>
                  </a:cubicBezTo>
                  <a:lnTo>
                    <a:pt x="476" y="5507"/>
                  </a:lnTo>
                  <a:cubicBezTo>
                    <a:pt x="476" y="5033"/>
                    <a:pt x="855" y="4653"/>
                    <a:pt x="1330" y="4653"/>
                  </a:cubicBezTo>
                  <a:lnTo>
                    <a:pt x="4347" y="4653"/>
                  </a:lnTo>
                  <a:cubicBezTo>
                    <a:pt x="4822" y="4653"/>
                    <a:pt x="5201" y="5033"/>
                    <a:pt x="5201" y="5507"/>
                  </a:cubicBezTo>
                  <a:lnTo>
                    <a:pt x="5201" y="9294"/>
                  </a:lnTo>
                  <a:cubicBezTo>
                    <a:pt x="5201" y="9769"/>
                    <a:pt x="4822" y="10148"/>
                    <a:pt x="4347" y="10148"/>
                  </a:cubicBezTo>
                  <a:lnTo>
                    <a:pt x="1330" y="10148"/>
                  </a:lnTo>
                  <a:cubicBezTo>
                    <a:pt x="1214" y="10148"/>
                    <a:pt x="1098" y="10127"/>
                    <a:pt x="992" y="10075"/>
                  </a:cubicBezTo>
                  <a:cubicBezTo>
                    <a:pt x="971" y="10064"/>
                    <a:pt x="950" y="10059"/>
                    <a:pt x="929" y="10059"/>
                  </a:cubicBezTo>
                  <a:cubicBezTo>
                    <a:pt x="908" y="10059"/>
                    <a:pt x="887" y="10064"/>
                    <a:pt x="865" y="10075"/>
                  </a:cubicBezTo>
                  <a:cubicBezTo>
                    <a:pt x="823" y="10085"/>
                    <a:pt x="792" y="10117"/>
                    <a:pt x="771" y="10159"/>
                  </a:cubicBezTo>
                  <a:cubicBezTo>
                    <a:pt x="750" y="10202"/>
                    <a:pt x="750" y="10244"/>
                    <a:pt x="771" y="10286"/>
                  </a:cubicBezTo>
                  <a:cubicBezTo>
                    <a:pt x="781" y="10328"/>
                    <a:pt x="813" y="10359"/>
                    <a:pt x="855" y="10380"/>
                  </a:cubicBezTo>
                  <a:cubicBezTo>
                    <a:pt x="1003" y="10444"/>
                    <a:pt x="1161" y="10486"/>
                    <a:pt x="1330" y="10486"/>
                  </a:cubicBezTo>
                  <a:lnTo>
                    <a:pt x="4347" y="10486"/>
                  </a:lnTo>
                  <a:cubicBezTo>
                    <a:pt x="5001" y="10486"/>
                    <a:pt x="5539" y="9948"/>
                    <a:pt x="5539" y="9294"/>
                  </a:cubicBezTo>
                  <a:lnTo>
                    <a:pt x="5539" y="5507"/>
                  </a:lnTo>
                  <a:cubicBezTo>
                    <a:pt x="5539" y="5190"/>
                    <a:pt x="5412" y="4895"/>
                    <a:pt x="5190" y="4663"/>
                  </a:cubicBezTo>
                  <a:cubicBezTo>
                    <a:pt x="4969" y="4442"/>
                    <a:pt x="4663" y="4315"/>
                    <a:pt x="4347" y="4315"/>
                  </a:cubicBezTo>
                  <a:lnTo>
                    <a:pt x="4231" y="4315"/>
                  </a:lnTo>
                  <a:lnTo>
                    <a:pt x="4231" y="4178"/>
                  </a:lnTo>
                  <a:cubicBezTo>
                    <a:pt x="4231" y="3746"/>
                    <a:pt x="3882" y="3397"/>
                    <a:pt x="3450" y="3397"/>
                  </a:cubicBezTo>
                  <a:lnTo>
                    <a:pt x="3355" y="3397"/>
                  </a:lnTo>
                  <a:cubicBezTo>
                    <a:pt x="3418" y="3239"/>
                    <a:pt x="3577" y="3134"/>
                    <a:pt x="3756" y="3134"/>
                  </a:cubicBezTo>
                  <a:cubicBezTo>
                    <a:pt x="4125" y="3134"/>
                    <a:pt x="4473" y="3028"/>
                    <a:pt x="4779" y="2828"/>
                  </a:cubicBezTo>
                  <a:cubicBezTo>
                    <a:pt x="4811" y="2796"/>
                    <a:pt x="4843" y="2764"/>
                    <a:pt x="4853" y="2712"/>
                  </a:cubicBezTo>
                  <a:cubicBezTo>
                    <a:pt x="4853" y="2670"/>
                    <a:pt x="4853" y="2628"/>
                    <a:pt x="4822" y="2595"/>
                  </a:cubicBezTo>
                  <a:cubicBezTo>
                    <a:pt x="4801" y="2553"/>
                    <a:pt x="4758" y="2532"/>
                    <a:pt x="4716" y="2522"/>
                  </a:cubicBezTo>
                  <a:cubicBezTo>
                    <a:pt x="4705" y="2519"/>
                    <a:pt x="4693" y="2518"/>
                    <a:pt x="4682" y="2518"/>
                  </a:cubicBezTo>
                  <a:cubicBezTo>
                    <a:pt x="4651" y="2518"/>
                    <a:pt x="4620" y="2528"/>
                    <a:pt x="4590" y="2543"/>
                  </a:cubicBezTo>
                  <a:cubicBezTo>
                    <a:pt x="4347" y="2712"/>
                    <a:pt x="4051" y="2796"/>
                    <a:pt x="3756" y="2796"/>
                  </a:cubicBezTo>
                  <a:cubicBezTo>
                    <a:pt x="3397" y="2796"/>
                    <a:pt x="3081" y="3050"/>
                    <a:pt x="3007" y="3397"/>
                  </a:cubicBezTo>
                  <a:lnTo>
                    <a:pt x="2754" y="3397"/>
                  </a:lnTo>
                  <a:cubicBezTo>
                    <a:pt x="2680" y="3050"/>
                    <a:pt x="2363" y="2796"/>
                    <a:pt x="2016" y="2796"/>
                  </a:cubicBezTo>
                  <a:lnTo>
                    <a:pt x="1826" y="2796"/>
                  </a:lnTo>
                  <a:cubicBezTo>
                    <a:pt x="1435" y="2796"/>
                    <a:pt x="1076" y="2638"/>
                    <a:pt x="813" y="2332"/>
                  </a:cubicBezTo>
                  <a:cubicBezTo>
                    <a:pt x="497" y="1984"/>
                    <a:pt x="349" y="1498"/>
                    <a:pt x="401" y="1024"/>
                  </a:cubicBezTo>
                  <a:cubicBezTo>
                    <a:pt x="422" y="813"/>
                    <a:pt x="591" y="655"/>
                    <a:pt x="802" y="623"/>
                  </a:cubicBezTo>
                  <a:cubicBezTo>
                    <a:pt x="865" y="616"/>
                    <a:pt x="928" y="613"/>
                    <a:pt x="991" y="613"/>
                  </a:cubicBezTo>
                  <a:cubicBezTo>
                    <a:pt x="1296" y="613"/>
                    <a:pt x="1595" y="696"/>
                    <a:pt x="1857" y="844"/>
                  </a:cubicBezTo>
                  <a:cubicBezTo>
                    <a:pt x="2174" y="1034"/>
                    <a:pt x="2417" y="1309"/>
                    <a:pt x="2553" y="1646"/>
                  </a:cubicBezTo>
                  <a:cubicBezTo>
                    <a:pt x="2585" y="1709"/>
                    <a:pt x="2649" y="1752"/>
                    <a:pt x="2722" y="1752"/>
                  </a:cubicBezTo>
                  <a:cubicBezTo>
                    <a:pt x="2785" y="1741"/>
                    <a:pt x="2849" y="1699"/>
                    <a:pt x="2870" y="1636"/>
                  </a:cubicBezTo>
                  <a:cubicBezTo>
                    <a:pt x="3134" y="855"/>
                    <a:pt x="3861" y="338"/>
                    <a:pt x="4674" y="338"/>
                  </a:cubicBezTo>
                  <a:cubicBezTo>
                    <a:pt x="4747" y="338"/>
                    <a:pt x="4822" y="338"/>
                    <a:pt x="4895" y="349"/>
                  </a:cubicBezTo>
                  <a:cubicBezTo>
                    <a:pt x="5127" y="380"/>
                    <a:pt x="5328" y="570"/>
                    <a:pt x="5349" y="802"/>
                  </a:cubicBezTo>
                  <a:cubicBezTo>
                    <a:pt x="5401" y="1287"/>
                    <a:pt x="5275" y="1773"/>
                    <a:pt x="4990" y="2163"/>
                  </a:cubicBezTo>
                  <a:cubicBezTo>
                    <a:pt x="4958" y="2195"/>
                    <a:pt x="4948" y="2237"/>
                    <a:pt x="4958" y="2279"/>
                  </a:cubicBezTo>
                  <a:cubicBezTo>
                    <a:pt x="4958" y="2332"/>
                    <a:pt x="4990" y="2363"/>
                    <a:pt x="5022" y="2395"/>
                  </a:cubicBezTo>
                  <a:cubicBezTo>
                    <a:pt x="5054" y="2417"/>
                    <a:pt x="5106" y="2427"/>
                    <a:pt x="5148" y="2427"/>
                  </a:cubicBezTo>
                  <a:cubicBezTo>
                    <a:pt x="5190" y="2417"/>
                    <a:pt x="5233" y="2395"/>
                    <a:pt x="5254" y="2363"/>
                  </a:cubicBezTo>
                  <a:cubicBezTo>
                    <a:pt x="5591" y="1899"/>
                    <a:pt x="5750" y="1341"/>
                    <a:pt x="5687" y="771"/>
                  </a:cubicBezTo>
                  <a:cubicBezTo>
                    <a:pt x="5644" y="380"/>
                    <a:pt x="5328" y="64"/>
                    <a:pt x="4927" y="22"/>
                  </a:cubicBezTo>
                  <a:cubicBezTo>
                    <a:pt x="4853" y="11"/>
                    <a:pt x="4758" y="1"/>
                    <a:pt x="467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40"/>
          <p:cNvGrpSpPr/>
          <p:nvPr/>
        </p:nvGrpSpPr>
        <p:grpSpPr>
          <a:xfrm rot="-4492776">
            <a:off x="1402336" y="1022748"/>
            <a:ext cx="369674" cy="352763"/>
            <a:chOff x="740552" y="1212121"/>
            <a:chExt cx="371165" cy="354187"/>
          </a:xfrm>
        </p:grpSpPr>
        <p:sp>
          <p:nvSpPr>
            <p:cNvPr id="1165" name="Google Shape;1165;p40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0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0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40"/>
          <p:cNvGrpSpPr/>
          <p:nvPr/>
        </p:nvGrpSpPr>
        <p:grpSpPr>
          <a:xfrm rot="-5777809">
            <a:off x="7321931" y="1029666"/>
            <a:ext cx="393044" cy="289191"/>
            <a:chOff x="2111141" y="1308011"/>
            <a:chExt cx="384900" cy="283198"/>
          </a:xfrm>
        </p:grpSpPr>
        <p:sp>
          <p:nvSpPr>
            <p:cNvPr id="1170" name="Google Shape;1170;p40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0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0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0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" name="Google Shape;1174;p40"/>
          <p:cNvGrpSpPr/>
          <p:nvPr/>
        </p:nvGrpSpPr>
        <p:grpSpPr>
          <a:xfrm>
            <a:off x="940058" y="3889661"/>
            <a:ext cx="369698" cy="414325"/>
            <a:chOff x="1456981" y="1635118"/>
            <a:chExt cx="316902" cy="355156"/>
          </a:xfrm>
        </p:grpSpPr>
        <p:sp>
          <p:nvSpPr>
            <p:cNvPr id="1175" name="Google Shape;1175;p40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0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0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0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0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0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0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40"/>
          <p:cNvGrpSpPr/>
          <p:nvPr/>
        </p:nvGrpSpPr>
        <p:grpSpPr>
          <a:xfrm rot="4397715" flipH="1">
            <a:off x="854919" y="4286225"/>
            <a:ext cx="369693" cy="352782"/>
            <a:chOff x="740552" y="1212121"/>
            <a:chExt cx="371165" cy="354187"/>
          </a:xfrm>
        </p:grpSpPr>
        <p:sp>
          <p:nvSpPr>
            <p:cNvPr id="1183" name="Google Shape;1183;p40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0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0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0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7" name="Google Shape;1187;p40"/>
          <p:cNvGrpSpPr/>
          <p:nvPr/>
        </p:nvGrpSpPr>
        <p:grpSpPr>
          <a:xfrm flipH="1">
            <a:off x="8081128" y="4304792"/>
            <a:ext cx="369681" cy="352770"/>
            <a:chOff x="740552" y="1212121"/>
            <a:chExt cx="371165" cy="354187"/>
          </a:xfrm>
        </p:grpSpPr>
        <p:sp>
          <p:nvSpPr>
            <p:cNvPr id="1188" name="Google Shape;1188;p40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0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0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0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0"/>
          <p:cNvGrpSpPr/>
          <p:nvPr/>
        </p:nvGrpSpPr>
        <p:grpSpPr>
          <a:xfrm rot="6517062">
            <a:off x="8205019" y="741169"/>
            <a:ext cx="393035" cy="289184"/>
            <a:chOff x="2111141" y="1308011"/>
            <a:chExt cx="384900" cy="283198"/>
          </a:xfrm>
        </p:grpSpPr>
        <p:sp>
          <p:nvSpPr>
            <p:cNvPr id="1201" name="Google Shape;1201;p40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40"/>
          <p:cNvGrpSpPr/>
          <p:nvPr/>
        </p:nvGrpSpPr>
        <p:grpSpPr>
          <a:xfrm rot="-6517062" flipH="1">
            <a:off x="587794" y="532819"/>
            <a:ext cx="393035" cy="289184"/>
            <a:chOff x="2111141" y="1308011"/>
            <a:chExt cx="384900" cy="283198"/>
          </a:xfrm>
        </p:grpSpPr>
        <p:sp>
          <p:nvSpPr>
            <p:cNvPr id="1206" name="Google Shape;1206;p40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123+ Ảnh Động Powerpoint Chèn Trang Trí Slide Cực Đẹp">
            <a:extLst>
              <a:ext uri="{FF2B5EF4-FFF2-40B4-BE49-F238E27FC236}">
                <a16:creationId xmlns:a16="http://schemas.microsoft.com/office/drawing/2014/main" id="{BE3ABB88-97CA-B38E-F0B7-84A27785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85" y="1143628"/>
            <a:ext cx="3596640" cy="22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ổng hợp nhiều hơn 104 xe đạp gif hay nhất - daotaonec">
            <a:extLst>
              <a:ext uri="{FF2B5EF4-FFF2-40B4-BE49-F238E27FC236}">
                <a16:creationId xmlns:a16="http://schemas.microsoft.com/office/drawing/2014/main" id="{C2FE384E-F47A-E150-B880-EBFF22825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25" y="1152601"/>
            <a:ext cx="3821430" cy="22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7"/>
          <p:cNvSpPr txBox="1">
            <a:spLocks noGrp="1"/>
          </p:cNvSpPr>
          <p:nvPr>
            <p:ph type="title"/>
          </p:nvPr>
        </p:nvSpPr>
        <p:spPr>
          <a:xfrm>
            <a:off x="4472420" y="2762278"/>
            <a:ext cx="4549659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Lực cản của nước phụ thuộc vào những yếu tố nào?</a:t>
            </a:r>
            <a:endParaRPr dirty="0"/>
          </a:p>
        </p:txBody>
      </p:sp>
      <p:sp>
        <p:nvSpPr>
          <p:cNvPr id="720" name="Google Shape;720;p37"/>
          <p:cNvSpPr txBox="1">
            <a:spLocks noGrp="1"/>
          </p:cNvSpPr>
          <p:nvPr>
            <p:ph type="title" idx="2"/>
          </p:nvPr>
        </p:nvSpPr>
        <p:spPr>
          <a:xfrm>
            <a:off x="5351333" y="386851"/>
            <a:ext cx="2039700" cy="15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02</a:t>
            </a:r>
            <a:endParaRPr dirty="0"/>
          </a:p>
        </p:txBody>
      </p:sp>
      <p:grpSp>
        <p:nvGrpSpPr>
          <p:cNvPr id="722" name="Google Shape;722;p37"/>
          <p:cNvGrpSpPr/>
          <p:nvPr/>
        </p:nvGrpSpPr>
        <p:grpSpPr>
          <a:xfrm rot="-867833" flipH="1">
            <a:off x="904815" y="1652572"/>
            <a:ext cx="3498366" cy="1924028"/>
            <a:chOff x="1061130" y="4851492"/>
            <a:chExt cx="1717009" cy="944375"/>
          </a:xfrm>
        </p:grpSpPr>
        <p:sp>
          <p:nvSpPr>
            <p:cNvPr id="723" name="Google Shape;723;p37"/>
            <p:cNvSpPr/>
            <p:nvPr/>
          </p:nvSpPr>
          <p:spPr>
            <a:xfrm>
              <a:off x="1555330" y="5028130"/>
              <a:ext cx="1222809" cy="767737"/>
            </a:xfrm>
            <a:custGeom>
              <a:avLst/>
              <a:gdLst/>
              <a:ahLst/>
              <a:cxnLst/>
              <a:rect l="l" t="t" r="r" b="b"/>
              <a:pathLst>
                <a:path w="35472" h="22271" extrusionOk="0">
                  <a:moveTo>
                    <a:pt x="12588" y="1"/>
                  </a:moveTo>
                  <a:cubicBezTo>
                    <a:pt x="11221" y="1"/>
                    <a:pt x="9846" y="127"/>
                    <a:pt x="8488" y="376"/>
                  </a:cubicBezTo>
                  <a:cubicBezTo>
                    <a:pt x="7264" y="598"/>
                    <a:pt x="5448" y="988"/>
                    <a:pt x="3886" y="1791"/>
                  </a:cubicBezTo>
                  <a:cubicBezTo>
                    <a:pt x="2133" y="2699"/>
                    <a:pt x="993" y="3965"/>
                    <a:pt x="518" y="5560"/>
                  </a:cubicBezTo>
                  <a:cubicBezTo>
                    <a:pt x="1" y="7270"/>
                    <a:pt x="254" y="9023"/>
                    <a:pt x="475" y="10564"/>
                  </a:cubicBezTo>
                  <a:cubicBezTo>
                    <a:pt x="719" y="12221"/>
                    <a:pt x="982" y="14090"/>
                    <a:pt x="1785" y="15810"/>
                  </a:cubicBezTo>
                  <a:cubicBezTo>
                    <a:pt x="1975" y="16232"/>
                    <a:pt x="2207" y="16645"/>
                    <a:pt x="2471" y="17035"/>
                  </a:cubicBezTo>
                  <a:lnTo>
                    <a:pt x="2471" y="17046"/>
                  </a:lnTo>
                  <a:cubicBezTo>
                    <a:pt x="2798" y="17520"/>
                    <a:pt x="3168" y="17964"/>
                    <a:pt x="3590" y="18344"/>
                  </a:cubicBezTo>
                  <a:cubicBezTo>
                    <a:pt x="3305" y="19284"/>
                    <a:pt x="3337" y="20276"/>
                    <a:pt x="3696" y="21100"/>
                  </a:cubicBezTo>
                  <a:cubicBezTo>
                    <a:pt x="4012" y="21827"/>
                    <a:pt x="4646" y="22271"/>
                    <a:pt x="5343" y="22271"/>
                  </a:cubicBezTo>
                  <a:cubicBezTo>
                    <a:pt x="5406" y="22271"/>
                    <a:pt x="5469" y="22261"/>
                    <a:pt x="5533" y="22261"/>
                  </a:cubicBezTo>
                  <a:cubicBezTo>
                    <a:pt x="6303" y="22165"/>
                    <a:pt x="6852" y="21606"/>
                    <a:pt x="7201" y="21184"/>
                  </a:cubicBezTo>
                  <a:cubicBezTo>
                    <a:pt x="7443" y="20909"/>
                    <a:pt x="7633" y="20614"/>
                    <a:pt x="7823" y="20307"/>
                  </a:cubicBezTo>
                  <a:cubicBezTo>
                    <a:pt x="8552" y="20434"/>
                    <a:pt x="9343" y="20508"/>
                    <a:pt x="10293" y="20529"/>
                  </a:cubicBezTo>
                  <a:cubicBezTo>
                    <a:pt x="10569" y="20536"/>
                    <a:pt x="10847" y="20540"/>
                    <a:pt x="11126" y="20540"/>
                  </a:cubicBezTo>
                  <a:cubicBezTo>
                    <a:pt x="13888" y="20540"/>
                    <a:pt x="16804" y="20209"/>
                    <a:pt x="20016" y="19547"/>
                  </a:cubicBezTo>
                  <a:cubicBezTo>
                    <a:pt x="20238" y="19495"/>
                    <a:pt x="20481" y="19442"/>
                    <a:pt x="20723" y="19389"/>
                  </a:cubicBezTo>
                  <a:cubicBezTo>
                    <a:pt x="21167" y="19664"/>
                    <a:pt x="21631" y="19875"/>
                    <a:pt x="22117" y="20023"/>
                  </a:cubicBezTo>
                  <a:cubicBezTo>
                    <a:pt x="22580" y="20149"/>
                    <a:pt x="23044" y="20213"/>
                    <a:pt x="23507" y="20213"/>
                  </a:cubicBezTo>
                  <a:cubicBezTo>
                    <a:pt x="23698" y="20213"/>
                    <a:pt x="23889" y="20202"/>
                    <a:pt x="24080" y="20181"/>
                  </a:cubicBezTo>
                  <a:cubicBezTo>
                    <a:pt x="24450" y="20138"/>
                    <a:pt x="24777" y="20033"/>
                    <a:pt x="25052" y="19885"/>
                  </a:cubicBezTo>
                  <a:cubicBezTo>
                    <a:pt x="25495" y="19653"/>
                    <a:pt x="25791" y="19305"/>
                    <a:pt x="25917" y="18872"/>
                  </a:cubicBezTo>
                  <a:cubicBezTo>
                    <a:pt x="26034" y="18481"/>
                    <a:pt x="26013" y="18069"/>
                    <a:pt x="25844" y="17647"/>
                  </a:cubicBezTo>
                  <a:cubicBezTo>
                    <a:pt x="27216" y="16929"/>
                    <a:pt x="28409" y="15990"/>
                    <a:pt x="29316" y="14902"/>
                  </a:cubicBezTo>
                  <a:cubicBezTo>
                    <a:pt x="29876" y="14238"/>
                    <a:pt x="30320" y="13520"/>
                    <a:pt x="30647" y="12770"/>
                  </a:cubicBezTo>
                  <a:cubicBezTo>
                    <a:pt x="30911" y="12158"/>
                    <a:pt x="31090" y="11535"/>
                    <a:pt x="31185" y="10891"/>
                  </a:cubicBezTo>
                  <a:cubicBezTo>
                    <a:pt x="31407" y="11155"/>
                    <a:pt x="31702" y="11430"/>
                    <a:pt x="32157" y="11566"/>
                  </a:cubicBezTo>
                  <a:cubicBezTo>
                    <a:pt x="32347" y="11626"/>
                    <a:pt x="32540" y="11655"/>
                    <a:pt x="32733" y="11655"/>
                  </a:cubicBezTo>
                  <a:cubicBezTo>
                    <a:pt x="33085" y="11655"/>
                    <a:pt x="33437" y="11557"/>
                    <a:pt x="33771" y="11366"/>
                  </a:cubicBezTo>
                  <a:cubicBezTo>
                    <a:pt x="34437" y="10996"/>
                    <a:pt x="34986" y="10236"/>
                    <a:pt x="35186" y="9455"/>
                  </a:cubicBezTo>
                  <a:cubicBezTo>
                    <a:pt x="35471" y="8294"/>
                    <a:pt x="35091" y="7069"/>
                    <a:pt x="34184" y="6236"/>
                  </a:cubicBezTo>
                  <a:cubicBezTo>
                    <a:pt x="33507" y="5613"/>
                    <a:pt x="32618" y="5285"/>
                    <a:pt x="31689" y="5285"/>
                  </a:cubicBezTo>
                  <a:cubicBezTo>
                    <a:pt x="31372" y="5285"/>
                    <a:pt x="31051" y="5323"/>
                    <a:pt x="30731" y="5401"/>
                  </a:cubicBezTo>
                  <a:cubicBezTo>
                    <a:pt x="30130" y="5549"/>
                    <a:pt x="29560" y="5834"/>
                    <a:pt x="29063" y="6246"/>
                  </a:cubicBezTo>
                  <a:cubicBezTo>
                    <a:pt x="28810" y="5898"/>
                    <a:pt x="28514" y="5591"/>
                    <a:pt x="28176" y="5338"/>
                  </a:cubicBezTo>
                  <a:cubicBezTo>
                    <a:pt x="27556" y="4883"/>
                    <a:pt x="26804" y="4646"/>
                    <a:pt x="26064" y="4646"/>
                  </a:cubicBezTo>
                  <a:cubicBezTo>
                    <a:pt x="25620" y="4646"/>
                    <a:pt x="25181" y="4731"/>
                    <a:pt x="24777" y="4905"/>
                  </a:cubicBezTo>
                  <a:cubicBezTo>
                    <a:pt x="23732" y="5359"/>
                    <a:pt x="23015" y="6404"/>
                    <a:pt x="22856" y="7714"/>
                  </a:cubicBezTo>
                  <a:cubicBezTo>
                    <a:pt x="22814" y="8061"/>
                    <a:pt x="22782" y="8737"/>
                    <a:pt x="23057" y="9413"/>
                  </a:cubicBezTo>
                  <a:cubicBezTo>
                    <a:pt x="23341" y="10088"/>
                    <a:pt x="23848" y="10543"/>
                    <a:pt x="24503" y="10691"/>
                  </a:cubicBezTo>
                  <a:lnTo>
                    <a:pt x="24492" y="10691"/>
                  </a:lnTo>
                  <a:cubicBezTo>
                    <a:pt x="24059" y="10658"/>
                    <a:pt x="23690" y="10458"/>
                    <a:pt x="23362" y="10078"/>
                  </a:cubicBezTo>
                  <a:cubicBezTo>
                    <a:pt x="23057" y="9729"/>
                    <a:pt x="22803" y="9234"/>
                    <a:pt x="22624" y="8643"/>
                  </a:cubicBezTo>
                  <a:cubicBezTo>
                    <a:pt x="22455" y="8094"/>
                    <a:pt x="22360" y="7502"/>
                    <a:pt x="22254" y="6890"/>
                  </a:cubicBezTo>
                  <a:cubicBezTo>
                    <a:pt x="22096" y="5950"/>
                    <a:pt x="21938" y="4990"/>
                    <a:pt x="21515" y="4050"/>
                  </a:cubicBezTo>
                  <a:cubicBezTo>
                    <a:pt x="21199" y="3353"/>
                    <a:pt x="20734" y="2731"/>
                    <a:pt x="20132" y="2192"/>
                  </a:cubicBezTo>
                  <a:cubicBezTo>
                    <a:pt x="19594" y="1706"/>
                    <a:pt x="18950" y="1295"/>
                    <a:pt x="18232" y="978"/>
                  </a:cubicBezTo>
                  <a:cubicBezTo>
                    <a:pt x="17007" y="439"/>
                    <a:pt x="15625" y="144"/>
                    <a:pt x="13872" y="38"/>
                  </a:cubicBezTo>
                  <a:cubicBezTo>
                    <a:pt x="13446" y="13"/>
                    <a:pt x="13017" y="1"/>
                    <a:pt x="12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7"/>
            <p:cNvSpPr/>
            <p:nvPr/>
          </p:nvSpPr>
          <p:spPr>
            <a:xfrm>
              <a:off x="1981481" y="4857938"/>
              <a:ext cx="137235" cy="155885"/>
            </a:xfrm>
            <a:custGeom>
              <a:avLst/>
              <a:gdLst/>
              <a:ahLst/>
              <a:cxnLst/>
              <a:rect l="l" t="t" r="r" b="b"/>
              <a:pathLst>
                <a:path w="3981" h="4522" extrusionOk="0">
                  <a:moveTo>
                    <a:pt x="2510" y="1"/>
                  </a:moveTo>
                  <a:cubicBezTo>
                    <a:pt x="2199" y="1"/>
                    <a:pt x="1883" y="108"/>
                    <a:pt x="1605" y="320"/>
                  </a:cubicBezTo>
                  <a:cubicBezTo>
                    <a:pt x="1215" y="605"/>
                    <a:pt x="866" y="1017"/>
                    <a:pt x="581" y="1492"/>
                  </a:cubicBezTo>
                  <a:cubicBezTo>
                    <a:pt x="296" y="1977"/>
                    <a:pt x="96" y="2516"/>
                    <a:pt x="21" y="3065"/>
                  </a:cubicBezTo>
                  <a:cubicBezTo>
                    <a:pt x="0" y="3223"/>
                    <a:pt x="11" y="3371"/>
                    <a:pt x="43" y="3519"/>
                  </a:cubicBezTo>
                  <a:cubicBezTo>
                    <a:pt x="75" y="3877"/>
                    <a:pt x="275" y="4205"/>
                    <a:pt x="613" y="4384"/>
                  </a:cubicBezTo>
                  <a:cubicBezTo>
                    <a:pt x="782" y="4480"/>
                    <a:pt x="972" y="4522"/>
                    <a:pt x="1151" y="4522"/>
                  </a:cubicBezTo>
                  <a:cubicBezTo>
                    <a:pt x="1426" y="4522"/>
                    <a:pt x="1700" y="4416"/>
                    <a:pt x="1912" y="4215"/>
                  </a:cubicBezTo>
                  <a:cubicBezTo>
                    <a:pt x="2260" y="3888"/>
                    <a:pt x="2576" y="3540"/>
                    <a:pt x="2862" y="3181"/>
                  </a:cubicBezTo>
                  <a:cubicBezTo>
                    <a:pt x="3031" y="2970"/>
                    <a:pt x="3167" y="2780"/>
                    <a:pt x="3294" y="2590"/>
                  </a:cubicBezTo>
                  <a:cubicBezTo>
                    <a:pt x="3315" y="2568"/>
                    <a:pt x="3326" y="2547"/>
                    <a:pt x="3336" y="2526"/>
                  </a:cubicBezTo>
                  <a:cubicBezTo>
                    <a:pt x="3463" y="2347"/>
                    <a:pt x="3622" y="2125"/>
                    <a:pt x="3727" y="1862"/>
                  </a:cubicBezTo>
                  <a:cubicBezTo>
                    <a:pt x="3981" y="1217"/>
                    <a:pt x="3748" y="510"/>
                    <a:pt x="3178" y="183"/>
                  </a:cubicBezTo>
                  <a:cubicBezTo>
                    <a:pt x="2971" y="61"/>
                    <a:pt x="2742" y="1"/>
                    <a:pt x="2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1814082" y="4851492"/>
              <a:ext cx="108485" cy="156884"/>
            </a:xfrm>
            <a:custGeom>
              <a:avLst/>
              <a:gdLst/>
              <a:ahLst/>
              <a:cxnLst/>
              <a:rect l="l" t="t" r="r" b="b"/>
              <a:pathLst>
                <a:path w="3147" h="4551" extrusionOk="0">
                  <a:moveTo>
                    <a:pt x="1402" y="0"/>
                  </a:moveTo>
                  <a:cubicBezTo>
                    <a:pt x="1393" y="0"/>
                    <a:pt x="1383" y="0"/>
                    <a:pt x="1373" y="1"/>
                  </a:cubicBezTo>
                  <a:cubicBezTo>
                    <a:pt x="845" y="22"/>
                    <a:pt x="370" y="359"/>
                    <a:pt x="159" y="866"/>
                  </a:cubicBezTo>
                  <a:cubicBezTo>
                    <a:pt x="0" y="1267"/>
                    <a:pt x="43" y="1657"/>
                    <a:pt x="106" y="1974"/>
                  </a:cubicBezTo>
                  <a:cubicBezTo>
                    <a:pt x="159" y="2206"/>
                    <a:pt x="222" y="2429"/>
                    <a:pt x="328" y="2671"/>
                  </a:cubicBezTo>
                  <a:cubicBezTo>
                    <a:pt x="518" y="3146"/>
                    <a:pt x="771" y="3569"/>
                    <a:pt x="1025" y="3959"/>
                  </a:cubicBezTo>
                  <a:cubicBezTo>
                    <a:pt x="1046" y="4001"/>
                    <a:pt x="1067" y="4033"/>
                    <a:pt x="1098" y="4064"/>
                  </a:cubicBezTo>
                  <a:cubicBezTo>
                    <a:pt x="1299" y="4360"/>
                    <a:pt x="1647" y="4550"/>
                    <a:pt x="2006" y="4550"/>
                  </a:cubicBezTo>
                  <a:cubicBezTo>
                    <a:pt x="2059" y="4550"/>
                    <a:pt x="2112" y="4540"/>
                    <a:pt x="2175" y="4529"/>
                  </a:cubicBezTo>
                  <a:cubicBezTo>
                    <a:pt x="2693" y="4455"/>
                    <a:pt x="3073" y="4033"/>
                    <a:pt x="3115" y="3505"/>
                  </a:cubicBezTo>
                  <a:cubicBezTo>
                    <a:pt x="3146" y="3041"/>
                    <a:pt x="3125" y="2565"/>
                    <a:pt x="3041" y="2091"/>
                  </a:cubicBezTo>
                  <a:cubicBezTo>
                    <a:pt x="2998" y="1858"/>
                    <a:pt x="2946" y="1626"/>
                    <a:pt x="2883" y="1404"/>
                  </a:cubicBezTo>
                  <a:lnTo>
                    <a:pt x="2872" y="1373"/>
                  </a:lnTo>
                  <a:cubicBezTo>
                    <a:pt x="2808" y="1183"/>
                    <a:pt x="2735" y="940"/>
                    <a:pt x="2597" y="707"/>
                  </a:cubicBezTo>
                  <a:cubicBezTo>
                    <a:pt x="2339" y="263"/>
                    <a:pt x="1888" y="0"/>
                    <a:pt x="1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7"/>
            <p:cNvSpPr/>
            <p:nvPr/>
          </p:nvSpPr>
          <p:spPr>
            <a:xfrm>
              <a:off x="1559708" y="4948809"/>
              <a:ext cx="162676" cy="124722"/>
            </a:xfrm>
            <a:custGeom>
              <a:avLst/>
              <a:gdLst/>
              <a:ahLst/>
              <a:cxnLst/>
              <a:rect l="l" t="t" r="r" b="b"/>
              <a:pathLst>
                <a:path w="4719" h="3618" extrusionOk="0">
                  <a:moveTo>
                    <a:pt x="1474" y="1"/>
                  </a:moveTo>
                  <a:cubicBezTo>
                    <a:pt x="1314" y="1"/>
                    <a:pt x="1144" y="22"/>
                    <a:pt x="972" y="80"/>
                  </a:cubicBezTo>
                  <a:cubicBezTo>
                    <a:pt x="665" y="186"/>
                    <a:pt x="402" y="387"/>
                    <a:pt x="233" y="661"/>
                  </a:cubicBezTo>
                  <a:cubicBezTo>
                    <a:pt x="53" y="957"/>
                    <a:pt x="1" y="1295"/>
                    <a:pt x="74" y="1632"/>
                  </a:cubicBezTo>
                  <a:cubicBezTo>
                    <a:pt x="191" y="2203"/>
                    <a:pt x="623" y="2508"/>
                    <a:pt x="855" y="2667"/>
                  </a:cubicBezTo>
                  <a:cubicBezTo>
                    <a:pt x="1066" y="2815"/>
                    <a:pt x="1288" y="2942"/>
                    <a:pt x="1531" y="3057"/>
                  </a:cubicBezTo>
                  <a:cubicBezTo>
                    <a:pt x="2049" y="3289"/>
                    <a:pt x="2555" y="3437"/>
                    <a:pt x="3083" y="3585"/>
                  </a:cubicBezTo>
                  <a:cubicBezTo>
                    <a:pt x="3178" y="3606"/>
                    <a:pt x="3273" y="3617"/>
                    <a:pt x="3379" y="3617"/>
                  </a:cubicBezTo>
                  <a:cubicBezTo>
                    <a:pt x="3537" y="3617"/>
                    <a:pt x="3695" y="3585"/>
                    <a:pt x="3843" y="3512"/>
                  </a:cubicBezTo>
                  <a:cubicBezTo>
                    <a:pt x="4128" y="3437"/>
                    <a:pt x="4371" y="3247"/>
                    <a:pt x="4519" y="2984"/>
                  </a:cubicBezTo>
                  <a:cubicBezTo>
                    <a:pt x="4719" y="2646"/>
                    <a:pt x="4709" y="2234"/>
                    <a:pt x="4508" y="1886"/>
                  </a:cubicBezTo>
                  <a:cubicBezTo>
                    <a:pt x="3980" y="1009"/>
                    <a:pt x="3125" y="366"/>
                    <a:pt x="2143" y="101"/>
                  </a:cubicBezTo>
                  <a:cubicBezTo>
                    <a:pt x="1984" y="61"/>
                    <a:pt x="1745" y="1"/>
                    <a:pt x="1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7"/>
            <p:cNvSpPr/>
            <p:nvPr/>
          </p:nvSpPr>
          <p:spPr>
            <a:xfrm>
              <a:off x="1173959" y="5546289"/>
              <a:ext cx="375199" cy="195011"/>
            </a:xfrm>
            <a:custGeom>
              <a:avLst/>
              <a:gdLst/>
              <a:ahLst/>
              <a:cxnLst/>
              <a:rect l="l" t="t" r="r" b="b"/>
              <a:pathLst>
                <a:path w="10884" h="5657" extrusionOk="0">
                  <a:moveTo>
                    <a:pt x="4133" y="0"/>
                  </a:moveTo>
                  <a:cubicBezTo>
                    <a:pt x="3556" y="0"/>
                    <a:pt x="2810" y="79"/>
                    <a:pt x="2101" y="368"/>
                  </a:cubicBezTo>
                  <a:cubicBezTo>
                    <a:pt x="1214" y="737"/>
                    <a:pt x="559" y="1381"/>
                    <a:pt x="233" y="2215"/>
                  </a:cubicBezTo>
                  <a:cubicBezTo>
                    <a:pt x="190" y="2331"/>
                    <a:pt x="158" y="2447"/>
                    <a:pt x="158" y="2574"/>
                  </a:cubicBezTo>
                  <a:cubicBezTo>
                    <a:pt x="0" y="3345"/>
                    <a:pt x="254" y="4073"/>
                    <a:pt x="866" y="4548"/>
                  </a:cubicBezTo>
                  <a:cubicBezTo>
                    <a:pt x="1394" y="4960"/>
                    <a:pt x="2091" y="5255"/>
                    <a:pt x="2977" y="5445"/>
                  </a:cubicBezTo>
                  <a:cubicBezTo>
                    <a:pt x="3632" y="5583"/>
                    <a:pt x="4286" y="5656"/>
                    <a:pt x="4909" y="5656"/>
                  </a:cubicBezTo>
                  <a:cubicBezTo>
                    <a:pt x="5732" y="5656"/>
                    <a:pt x="6503" y="5541"/>
                    <a:pt x="7221" y="5297"/>
                  </a:cubicBezTo>
                  <a:cubicBezTo>
                    <a:pt x="7432" y="5234"/>
                    <a:pt x="7665" y="5150"/>
                    <a:pt x="7886" y="5044"/>
                  </a:cubicBezTo>
                  <a:cubicBezTo>
                    <a:pt x="7981" y="5129"/>
                    <a:pt x="8087" y="5203"/>
                    <a:pt x="8192" y="5266"/>
                  </a:cubicBezTo>
                  <a:cubicBezTo>
                    <a:pt x="8496" y="5456"/>
                    <a:pt x="8839" y="5553"/>
                    <a:pt x="9215" y="5553"/>
                  </a:cubicBezTo>
                  <a:cubicBezTo>
                    <a:pt x="9362" y="5553"/>
                    <a:pt x="9514" y="5538"/>
                    <a:pt x="9670" y="5509"/>
                  </a:cubicBezTo>
                  <a:cubicBezTo>
                    <a:pt x="9976" y="5445"/>
                    <a:pt x="10240" y="5308"/>
                    <a:pt x="10441" y="5107"/>
                  </a:cubicBezTo>
                  <a:cubicBezTo>
                    <a:pt x="10726" y="4823"/>
                    <a:pt x="10853" y="4411"/>
                    <a:pt x="10778" y="3978"/>
                  </a:cubicBezTo>
                  <a:cubicBezTo>
                    <a:pt x="10736" y="3683"/>
                    <a:pt x="10610" y="3387"/>
                    <a:pt x="10419" y="3123"/>
                  </a:cubicBezTo>
                  <a:cubicBezTo>
                    <a:pt x="10588" y="2923"/>
                    <a:pt x="10736" y="2679"/>
                    <a:pt x="10811" y="2384"/>
                  </a:cubicBezTo>
                  <a:cubicBezTo>
                    <a:pt x="10884" y="2036"/>
                    <a:pt x="10842" y="1677"/>
                    <a:pt x="10684" y="1360"/>
                  </a:cubicBezTo>
                  <a:cubicBezTo>
                    <a:pt x="10504" y="1011"/>
                    <a:pt x="10198" y="758"/>
                    <a:pt x="9818" y="652"/>
                  </a:cubicBezTo>
                  <a:cubicBezTo>
                    <a:pt x="9665" y="609"/>
                    <a:pt x="9514" y="592"/>
                    <a:pt x="9369" y="592"/>
                  </a:cubicBezTo>
                  <a:cubicBezTo>
                    <a:pt x="8945" y="592"/>
                    <a:pt x="8576" y="743"/>
                    <a:pt x="8371" y="853"/>
                  </a:cubicBezTo>
                  <a:cubicBezTo>
                    <a:pt x="8245" y="906"/>
                    <a:pt x="8139" y="980"/>
                    <a:pt x="8034" y="1065"/>
                  </a:cubicBezTo>
                  <a:cubicBezTo>
                    <a:pt x="7633" y="800"/>
                    <a:pt x="7200" y="621"/>
                    <a:pt x="6788" y="452"/>
                  </a:cubicBezTo>
                  <a:cubicBezTo>
                    <a:pt x="5954" y="114"/>
                    <a:pt x="5110" y="40"/>
                    <a:pt x="4465" y="9"/>
                  </a:cubicBezTo>
                  <a:cubicBezTo>
                    <a:pt x="4363" y="3"/>
                    <a:pt x="4252" y="0"/>
                    <a:pt x="4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7"/>
            <p:cNvSpPr/>
            <p:nvPr/>
          </p:nvSpPr>
          <p:spPr>
            <a:xfrm>
              <a:off x="1061130" y="5322562"/>
              <a:ext cx="283536" cy="155264"/>
            </a:xfrm>
            <a:custGeom>
              <a:avLst/>
              <a:gdLst/>
              <a:ahLst/>
              <a:cxnLst/>
              <a:rect l="l" t="t" r="r" b="b"/>
              <a:pathLst>
                <a:path w="8225" h="4504" extrusionOk="0">
                  <a:moveTo>
                    <a:pt x="3202" y="1"/>
                  </a:moveTo>
                  <a:cubicBezTo>
                    <a:pt x="2766" y="1"/>
                    <a:pt x="2201" y="58"/>
                    <a:pt x="1658" y="281"/>
                  </a:cubicBezTo>
                  <a:cubicBezTo>
                    <a:pt x="961" y="566"/>
                    <a:pt x="454" y="1073"/>
                    <a:pt x="191" y="1727"/>
                  </a:cubicBezTo>
                  <a:cubicBezTo>
                    <a:pt x="149" y="1833"/>
                    <a:pt x="127" y="1927"/>
                    <a:pt x="127" y="2044"/>
                  </a:cubicBezTo>
                  <a:cubicBezTo>
                    <a:pt x="1" y="2677"/>
                    <a:pt x="212" y="3279"/>
                    <a:pt x="719" y="3670"/>
                  </a:cubicBezTo>
                  <a:cubicBezTo>
                    <a:pt x="1130" y="3986"/>
                    <a:pt x="1648" y="4208"/>
                    <a:pt x="2312" y="4345"/>
                  </a:cubicBezTo>
                  <a:cubicBezTo>
                    <a:pt x="2798" y="4451"/>
                    <a:pt x="3273" y="4503"/>
                    <a:pt x="3738" y="4503"/>
                  </a:cubicBezTo>
                  <a:cubicBezTo>
                    <a:pt x="4339" y="4503"/>
                    <a:pt x="4920" y="4409"/>
                    <a:pt x="5448" y="4240"/>
                  </a:cubicBezTo>
                  <a:cubicBezTo>
                    <a:pt x="5564" y="4198"/>
                    <a:pt x="5680" y="4155"/>
                    <a:pt x="5807" y="4102"/>
                  </a:cubicBezTo>
                  <a:cubicBezTo>
                    <a:pt x="5849" y="4134"/>
                    <a:pt x="5891" y="4165"/>
                    <a:pt x="5923" y="4187"/>
                  </a:cubicBezTo>
                  <a:cubicBezTo>
                    <a:pt x="6179" y="4345"/>
                    <a:pt x="6462" y="4428"/>
                    <a:pt x="6768" y="4428"/>
                  </a:cubicBezTo>
                  <a:cubicBezTo>
                    <a:pt x="6891" y="4428"/>
                    <a:pt x="7018" y="4415"/>
                    <a:pt x="7147" y="4388"/>
                  </a:cubicBezTo>
                  <a:cubicBezTo>
                    <a:pt x="7422" y="4345"/>
                    <a:pt x="7654" y="4219"/>
                    <a:pt x="7834" y="4039"/>
                  </a:cubicBezTo>
                  <a:cubicBezTo>
                    <a:pt x="8087" y="3775"/>
                    <a:pt x="8193" y="3405"/>
                    <a:pt x="8140" y="3025"/>
                  </a:cubicBezTo>
                  <a:cubicBezTo>
                    <a:pt x="8108" y="2835"/>
                    <a:pt x="8045" y="2645"/>
                    <a:pt x="7939" y="2476"/>
                  </a:cubicBezTo>
                  <a:cubicBezTo>
                    <a:pt x="8034" y="2340"/>
                    <a:pt x="8108" y="2181"/>
                    <a:pt x="8151" y="1991"/>
                  </a:cubicBezTo>
                  <a:cubicBezTo>
                    <a:pt x="8224" y="1695"/>
                    <a:pt x="8182" y="1368"/>
                    <a:pt x="8045" y="1104"/>
                  </a:cubicBezTo>
                  <a:cubicBezTo>
                    <a:pt x="7886" y="787"/>
                    <a:pt x="7612" y="566"/>
                    <a:pt x="7274" y="471"/>
                  </a:cubicBezTo>
                  <a:cubicBezTo>
                    <a:pt x="7151" y="435"/>
                    <a:pt x="7021" y="418"/>
                    <a:pt x="6888" y="418"/>
                  </a:cubicBezTo>
                  <a:cubicBezTo>
                    <a:pt x="6620" y="418"/>
                    <a:pt x="6338" y="488"/>
                    <a:pt x="6071" y="629"/>
                  </a:cubicBezTo>
                  <a:cubicBezTo>
                    <a:pt x="6028" y="650"/>
                    <a:pt x="5976" y="682"/>
                    <a:pt x="5934" y="703"/>
                  </a:cubicBezTo>
                  <a:cubicBezTo>
                    <a:pt x="5680" y="555"/>
                    <a:pt x="5416" y="439"/>
                    <a:pt x="5153" y="334"/>
                  </a:cubicBezTo>
                  <a:cubicBezTo>
                    <a:pt x="4529" y="91"/>
                    <a:pt x="3907" y="27"/>
                    <a:pt x="3431" y="6"/>
                  </a:cubicBezTo>
                  <a:cubicBezTo>
                    <a:pt x="3360" y="3"/>
                    <a:pt x="3283" y="1"/>
                    <a:pt x="3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7"/>
            <p:cNvSpPr/>
            <p:nvPr/>
          </p:nvSpPr>
          <p:spPr>
            <a:xfrm>
              <a:off x="1223082" y="5094042"/>
              <a:ext cx="233655" cy="132305"/>
            </a:xfrm>
            <a:custGeom>
              <a:avLst/>
              <a:gdLst/>
              <a:ahLst/>
              <a:cxnLst/>
              <a:rect l="l" t="t" r="r" b="b"/>
              <a:pathLst>
                <a:path w="6778" h="3838" extrusionOk="0">
                  <a:moveTo>
                    <a:pt x="2638" y="0"/>
                  </a:moveTo>
                  <a:cubicBezTo>
                    <a:pt x="1448" y="0"/>
                    <a:pt x="529" y="532"/>
                    <a:pt x="169" y="1441"/>
                  </a:cubicBezTo>
                  <a:cubicBezTo>
                    <a:pt x="138" y="1537"/>
                    <a:pt x="117" y="1631"/>
                    <a:pt x="106" y="1737"/>
                  </a:cubicBezTo>
                  <a:cubicBezTo>
                    <a:pt x="0" y="2286"/>
                    <a:pt x="201" y="2825"/>
                    <a:pt x="645" y="3162"/>
                  </a:cubicBezTo>
                  <a:cubicBezTo>
                    <a:pt x="971" y="3416"/>
                    <a:pt x="1394" y="3595"/>
                    <a:pt x="1932" y="3711"/>
                  </a:cubicBezTo>
                  <a:cubicBezTo>
                    <a:pt x="2323" y="3796"/>
                    <a:pt x="2693" y="3838"/>
                    <a:pt x="3062" y="3838"/>
                  </a:cubicBezTo>
                  <a:cubicBezTo>
                    <a:pt x="3547" y="3838"/>
                    <a:pt x="4012" y="3764"/>
                    <a:pt x="4434" y="3627"/>
                  </a:cubicBezTo>
                  <a:lnTo>
                    <a:pt x="4624" y="3563"/>
                  </a:lnTo>
                  <a:lnTo>
                    <a:pt x="4635" y="3563"/>
                  </a:lnTo>
                  <a:cubicBezTo>
                    <a:pt x="4859" y="3710"/>
                    <a:pt x="5117" y="3783"/>
                    <a:pt x="5396" y="3783"/>
                  </a:cubicBezTo>
                  <a:cubicBezTo>
                    <a:pt x="5499" y="3783"/>
                    <a:pt x="5604" y="3773"/>
                    <a:pt x="5712" y="3754"/>
                  </a:cubicBezTo>
                  <a:cubicBezTo>
                    <a:pt x="5954" y="3700"/>
                    <a:pt x="6176" y="3595"/>
                    <a:pt x="6334" y="3426"/>
                  </a:cubicBezTo>
                  <a:cubicBezTo>
                    <a:pt x="6577" y="3172"/>
                    <a:pt x="6683" y="2835"/>
                    <a:pt x="6620" y="2487"/>
                  </a:cubicBezTo>
                  <a:cubicBezTo>
                    <a:pt x="6609" y="2349"/>
                    <a:pt x="6566" y="2222"/>
                    <a:pt x="6503" y="2096"/>
                  </a:cubicBezTo>
                  <a:cubicBezTo>
                    <a:pt x="6556" y="2001"/>
                    <a:pt x="6599" y="1896"/>
                    <a:pt x="6630" y="1769"/>
                  </a:cubicBezTo>
                  <a:cubicBezTo>
                    <a:pt x="6778" y="1157"/>
                    <a:pt x="6419" y="533"/>
                    <a:pt x="5827" y="364"/>
                  </a:cubicBezTo>
                  <a:cubicBezTo>
                    <a:pt x="5716" y="333"/>
                    <a:pt x="5601" y="318"/>
                    <a:pt x="5483" y="318"/>
                  </a:cubicBezTo>
                  <a:cubicBezTo>
                    <a:pt x="5242" y="318"/>
                    <a:pt x="4992" y="381"/>
                    <a:pt x="4751" y="502"/>
                  </a:cubicBezTo>
                  <a:cubicBezTo>
                    <a:pt x="4751" y="502"/>
                    <a:pt x="4751" y="512"/>
                    <a:pt x="4741" y="512"/>
                  </a:cubicBezTo>
                  <a:cubicBezTo>
                    <a:pt x="4572" y="418"/>
                    <a:pt x="4392" y="343"/>
                    <a:pt x="4223" y="270"/>
                  </a:cubicBezTo>
                  <a:cubicBezTo>
                    <a:pt x="3716" y="69"/>
                    <a:pt x="3220" y="27"/>
                    <a:pt x="2840" y="5"/>
                  </a:cubicBezTo>
                  <a:cubicBezTo>
                    <a:pt x="2772" y="2"/>
                    <a:pt x="2705" y="0"/>
                    <a:pt x="2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7"/>
            <p:cNvSpPr/>
            <p:nvPr/>
          </p:nvSpPr>
          <p:spPr>
            <a:xfrm>
              <a:off x="2424007" y="4993244"/>
              <a:ext cx="204560" cy="119585"/>
            </a:xfrm>
            <a:custGeom>
              <a:avLst/>
              <a:gdLst/>
              <a:ahLst/>
              <a:cxnLst/>
              <a:rect l="l" t="t" r="r" b="b"/>
              <a:pathLst>
                <a:path w="5934" h="3469" extrusionOk="0">
                  <a:moveTo>
                    <a:pt x="2316" y="0"/>
                  </a:moveTo>
                  <a:cubicBezTo>
                    <a:pt x="1271" y="0"/>
                    <a:pt x="466" y="478"/>
                    <a:pt x="148" y="1294"/>
                  </a:cubicBezTo>
                  <a:cubicBezTo>
                    <a:pt x="117" y="1378"/>
                    <a:pt x="96" y="1473"/>
                    <a:pt x="96" y="1568"/>
                  </a:cubicBezTo>
                  <a:cubicBezTo>
                    <a:pt x="0" y="2075"/>
                    <a:pt x="180" y="2560"/>
                    <a:pt x="592" y="2877"/>
                  </a:cubicBezTo>
                  <a:cubicBezTo>
                    <a:pt x="887" y="3109"/>
                    <a:pt x="1257" y="3267"/>
                    <a:pt x="1722" y="3363"/>
                  </a:cubicBezTo>
                  <a:cubicBezTo>
                    <a:pt x="2048" y="3436"/>
                    <a:pt x="2376" y="3468"/>
                    <a:pt x="2693" y="3468"/>
                  </a:cubicBezTo>
                  <a:cubicBezTo>
                    <a:pt x="3115" y="3468"/>
                    <a:pt x="3516" y="3415"/>
                    <a:pt x="3875" y="3288"/>
                  </a:cubicBezTo>
                  <a:lnTo>
                    <a:pt x="3970" y="3257"/>
                  </a:lnTo>
                  <a:cubicBezTo>
                    <a:pt x="4128" y="3344"/>
                    <a:pt x="4344" y="3424"/>
                    <a:pt x="4620" y="3424"/>
                  </a:cubicBezTo>
                  <a:cubicBezTo>
                    <a:pt x="4713" y="3424"/>
                    <a:pt x="4813" y="3415"/>
                    <a:pt x="4920" y="3394"/>
                  </a:cubicBezTo>
                  <a:cubicBezTo>
                    <a:pt x="5152" y="3352"/>
                    <a:pt x="5363" y="3246"/>
                    <a:pt x="5511" y="3088"/>
                  </a:cubicBezTo>
                  <a:cubicBezTo>
                    <a:pt x="5743" y="2845"/>
                    <a:pt x="5849" y="2518"/>
                    <a:pt x="5796" y="2180"/>
                  </a:cubicBezTo>
                  <a:cubicBezTo>
                    <a:pt x="5775" y="2085"/>
                    <a:pt x="5754" y="1979"/>
                    <a:pt x="5712" y="1885"/>
                  </a:cubicBezTo>
                  <a:cubicBezTo>
                    <a:pt x="5754" y="1810"/>
                    <a:pt x="5775" y="1737"/>
                    <a:pt x="5796" y="1642"/>
                  </a:cubicBezTo>
                  <a:cubicBezTo>
                    <a:pt x="5933" y="1050"/>
                    <a:pt x="5595" y="470"/>
                    <a:pt x="5025" y="311"/>
                  </a:cubicBezTo>
                  <a:cubicBezTo>
                    <a:pt x="4918" y="281"/>
                    <a:pt x="4807" y="265"/>
                    <a:pt x="4694" y="265"/>
                  </a:cubicBezTo>
                  <a:cubicBezTo>
                    <a:pt x="4495" y="265"/>
                    <a:pt x="4292" y="313"/>
                    <a:pt x="4096" y="407"/>
                  </a:cubicBezTo>
                  <a:cubicBezTo>
                    <a:pt x="3960" y="332"/>
                    <a:pt x="3833" y="280"/>
                    <a:pt x="3706" y="227"/>
                  </a:cubicBezTo>
                  <a:cubicBezTo>
                    <a:pt x="3273" y="58"/>
                    <a:pt x="2841" y="16"/>
                    <a:pt x="2513" y="6"/>
                  </a:cubicBezTo>
                  <a:cubicBezTo>
                    <a:pt x="2447" y="2"/>
                    <a:pt x="2381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2292976" y="4927160"/>
              <a:ext cx="129996" cy="204215"/>
            </a:xfrm>
            <a:custGeom>
              <a:avLst/>
              <a:gdLst/>
              <a:ahLst/>
              <a:cxnLst/>
              <a:rect l="l" t="t" r="r" b="b"/>
              <a:pathLst>
                <a:path w="3771" h="5924" extrusionOk="0">
                  <a:moveTo>
                    <a:pt x="2451" y="0"/>
                  </a:moveTo>
                  <a:cubicBezTo>
                    <a:pt x="2397" y="0"/>
                    <a:pt x="2344" y="3"/>
                    <a:pt x="2292" y="11"/>
                  </a:cubicBezTo>
                  <a:lnTo>
                    <a:pt x="2133" y="44"/>
                  </a:lnTo>
                  <a:cubicBezTo>
                    <a:pt x="2060" y="65"/>
                    <a:pt x="1997" y="96"/>
                    <a:pt x="1933" y="128"/>
                  </a:cubicBezTo>
                  <a:cubicBezTo>
                    <a:pt x="1617" y="265"/>
                    <a:pt x="1373" y="476"/>
                    <a:pt x="1204" y="750"/>
                  </a:cubicBezTo>
                  <a:cubicBezTo>
                    <a:pt x="951" y="1173"/>
                    <a:pt x="930" y="1679"/>
                    <a:pt x="1162" y="2123"/>
                  </a:cubicBezTo>
                  <a:cubicBezTo>
                    <a:pt x="1310" y="2397"/>
                    <a:pt x="1542" y="2608"/>
                    <a:pt x="1817" y="2725"/>
                  </a:cubicBezTo>
                  <a:lnTo>
                    <a:pt x="1701" y="2725"/>
                  </a:lnTo>
                  <a:cubicBezTo>
                    <a:pt x="1680" y="2725"/>
                    <a:pt x="1659" y="2735"/>
                    <a:pt x="1648" y="2735"/>
                  </a:cubicBezTo>
                  <a:cubicBezTo>
                    <a:pt x="1606" y="2735"/>
                    <a:pt x="1574" y="2735"/>
                    <a:pt x="1532" y="2746"/>
                  </a:cubicBezTo>
                  <a:cubicBezTo>
                    <a:pt x="1046" y="2820"/>
                    <a:pt x="592" y="3115"/>
                    <a:pt x="329" y="3537"/>
                  </a:cubicBezTo>
                  <a:cubicBezTo>
                    <a:pt x="12" y="4013"/>
                    <a:pt x="1" y="4635"/>
                    <a:pt x="275" y="5142"/>
                  </a:cubicBezTo>
                  <a:cubicBezTo>
                    <a:pt x="413" y="5385"/>
                    <a:pt x="613" y="5596"/>
                    <a:pt x="856" y="5733"/>
                  </a:cubicBezTo>
                  <a:cubicBezTo>
                    <a:pt x="1078" y="5860"/>
                    <a:pt x="1321" y="5923"/>
                    <a:pt x="1584" y="5923"/>
                  </a:cubicBezTo>
                  <a:cubicBezTo>
                    <a:pt x="1680" y="5923"/>
                    <a:pt x="1774" y="5913"/>
                    <a:pt x="1870" y="5902"/>
                  </a:cubicBezTo>
                  <a:cubicBezTo>
                    <a:pt x="2471" y="5786"/>
                    <a:pt x="2957" y="5301"/>
                    <a:pt x="3116" y="4667"/>
                  </a:cubicBezTo>
                  <a:cubicBezTo>
                    <a:pt x="3252" y="4107"/>
                    <a:pt x="3137" y="3559"/>
                    <a:pt x="2788" y="3168"/>
                  </a:cubicBezTo>
                  <a:cubicBezTo>
                    <a:pt x="2661" y="3021"/>
                    <a:pt x="2492" y="2904"/>
                    <a:pt x="2313" y="2831"/>
                  </a:cubicBezTo>
                  <a:lnTo>
                    <a:pt x="2323" y="2831"/>
                  </a:lnTo>
                  <a:cubicBezTo>
                    <a:pt x="2377" y="2831"/>
                    <a:pt x="2440" y="2820"/>
                    <a:pt x="2492" y="2820"/>
                  </a:cubicBezTo>
                  <a:cubicBezTo>
                    <a:pt x="2947" y="2756"/>
                    <a:pt x="3348" y="2450"/>
                    <a:pt x="3548" y="2017"/>
                  </a:cubicBezTo>
                  <a:cubicBezTo>
                    <a:pt x="3770" y="1532"/>
                    <a:pt x="3770" y="1036"/>
                    <a:pt x="3538" y="635"/>
                  </a:cubicBezTo>
                  <a:cubicBezTo>
                    <a:pt x="3369" y="318"/>
                    <a:pt x="3052" y="96"/>
                    <a:pt x="2714" y="22"/>
                  </a:cubicBezTo>
                  <a:cubicBezTo>
                    <a:pt x="2629" y="9"/>
                    <a:pt x="2539" y="0"/>
                    <a:pt x="2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7"/>
            <p:cNvSpPr/>
            <p:nvPr/>
          </p:nvSpPr>
          <p:spPr>
            <a:xfrm>
              <a:off x="1343875" y="5394196"/>
              <a:ext cx="97247" cy="97833"/>
            </a:xfrm>
            <a:custGeom>
              <a:avLst/>
              <a:gdLst/>
              <a:ahLst/>
              <a:cxnLst/>
              <a:rect l="l" t="t" r="r" b="b"/>
              <a:pathLst>
                <a:path w="2821" h="2838" extrusionOk="0">
                  <a:moveTo>
                    <a:pt x="1337" y="1"/>
                  </a:moveTo>
                  <a:cubicBezTo>
                    <a:pt x="1134" y="1"/>
                    <a:pt x="938" y="60"/>
                    <a:pt x="772" y="177"/>
                  </a:cubicBezTo>
                  <a:cubicBezTo>
                    <a:pt x="444" y="398"/>
                    <a:pt x="223" y="705"/>
                    <a:pt x="128" y="1053"/>
                  </a:cubicBezTo>
                  <a:cubicBezTo>
                    <a:pt x="1" y="1465"/>
                    <a:pt x="75" y="1930"/>
                    <a:pt x="329" y="2267"/>
                  </a:cubicBezTo>
                  <a:cubicBezTo>
                    <a:pt x="487" y="2489"/>
                    <a:pt x="698" y="2647"/>
                    <a:pt x="951" y="2753"/>
                  </a:cubicBezTo>
                  <a:cubicBezTo>
                    <a:pt x="1099" y="2805"/>
                    <a:pt x="1258" y="2837"/>
                    <a:pt x="1416" y="2837"/>
                  </a:cubicBezTo>
                  <a:cubicBezTo>
                    <a:pt x="1500" y="2837"/>
                    <a:pt x="1574" y="2826"/>
                    <a:pt x="1659" y="2816"/>
                  </a:cubicBezTo>
                  <a:cubicBezTo>
                    <a:pt x="2176" y="2732"/>
                    <a:pt x="2588" y="2341"/>
                    <a:pt x="2714" y="1803"/>
                  </a:cubicBezTo>
                  <a:cubicBezTo>
                    <a:pt x="2820" y="1359"/>
                    <a:pt x="2736" y="916"/>
                    <a:pt x="2492" y="578"/>
                  </a:cubicBezTo>
                  <a:cubicBezTo>
                    <a:pt x="2313" y="346"/>
                    <a:pt x="2081" y="166"/>
                    <a:pt x="1817" y="82"/>
                  </a:cubicBezTo>
                  <a:cubicBezTo>
                    <a:pt x="1764" y="72"/>
                    <a:pt x="1711" y="50"/>
                    <a:pt x="1659" y="50"/>
                  </a:cubicBezTo>
                  <a:cubicBezTo>
                    <a:pt x="1553" y="17"/>
                    <a:pt x="1444" y="1"/>
                    <a:pt x="1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7"/>
            <p:cNvSpPr/>
            <p:nvPr/>
          </p:nvSpPr>
          <p:spPr>
            <a:xfrm>
              <a:off x="1377382" y="5262682"/>
              <a:ext cx="123756" cy="119068"/>
            </a:xfrm>
            <a:custGeom>
              <a:avLst/>
              <a:gdLst/>
              <a:ahLst/>
              <a:cxnLst/>
              <a:rect l="l" t="t" r="r" b="b"/>
              <a:pathLst>
                <a:path w="3590" h="3454" extrusionOk="0">
                  <a:moveTo>
                    <a:pt x="1700" y="1"/>
                  </a:moveTo>
                  <a:cubicBezTo>
                    <a:pt x="1571" y="1"/>
                    <a:pt x="1444" y="15"/>
                    <a:pt x="1320" y="44"/>
                  </a:cubicBezTo>
                  <a:cubicBezTo>
                    <a:pt x="940" y="138"/>
                    <a:pt x="612" y="392"/>
                    <a:pt x="401" y="751"/>
                  </a:cubicBezTo>
                  <a:cubicBezTo>
                    <a:pt x="117" y="1121"/>
                    <a:pt x="0" y="1585"/>
                    <a:pt x="64" y="2050"/>
                  </a:cubicBezTo>
                  <a:cubicBezTo>
                    <a:pt x="180" y="2810"/>
                    <a:pt x="845" y="3401"/>
                    <a:pt x="1647" y="3453"/>
                  </a:cubicBezTo>
                  <a:lnTo>
                    <a:pt x="1753" y="3453"/>
                  </a:lnTo>
                  <a:cubicBezTo>
                    <a:pt x="2112" y="3453"/>
                    <a:pt x="2470" y="3327"/>
                    <a:pt x="2766" y="3105"/>
                  </a:cubicBezTo>
                  <a:cubicBezTo>
                    <a:pt x="3062" y="2873"/>
                    <a:pt x="3273" y="2556"/>
                    <a:pt x="3378" y="2197"/>
                  </a:cubicBezTo>
                  <a:cubicBezTo>
                    <a:pt x="3589" y="1458"/>
                    <a:pt x="3252" y="635"/>
                    <a:pt x="2566" y="234"/>
                  </a:cubicBezTo>
                  <a:cubicBezTo>
                    <a:pt x="2300" y="79"/>
                    <a:pt x="1998" y="1"/>
                    <a:pt x="1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7"/>
            <p:cNvSpPr/>
            <p:nvPr/>
          </p:nvSpPr>
          <p:spPr>
            <a:xfrm>
              <a:off x="1585528" y="5057225"/>
              <a:ext cx="1162034" cy="709375"/>
            </a:xfrm>
            <a:custGeom>
              <a:avLst/>
              <a:gdLst/>
              <a:ahLst/>
              <a:cxnLst/>
              <a:rect l="l" t="t" r="r" b="b"/>
              <a:pathLst>
                <a:path w="33709" h="20578" extrusionOk="0">
                  <a:moveTo>
                    <a:pt x="11683" y="524"/>
                  </a:moveTo>
                  <a:cubicBezTo>
                    <a:pt x="12072" y="524"/>
                    <a:pt x="12461" y="535"/>
                    <a:pt x="12849" y="557"/>
                  </a:cubicBezTo>
                  <a:cubicBezTo>
                    <a:pt x="14231" y="630"/>
                    <a:pt x="15636" y="841"/>
                    <a:pt x="16891" y="1422"/>
                  </a:cubicBezTo>
                  <a:cubicBezTo>
                    <a:pt x="18158" y="2002"/>
                    <a:pt x="19140" y="2953"/>
                    <a:pt x="19594" y="4294"/>
                  </a:cubicBezTo>
                  <a:cubicBezTo>
                    <a:pt x="20080" y="5708"/>
                    <a:pt x="20058" y="7250"/>
                    <a:pt x="20597" y="8664"/>
                  </a:cubicBezTo>
                  <a:cubicBezTo>
                    <a:pt x="21062" y="9857"/>
                    <a:pt x="21927" y="10966"/>
                    <a:pt x="23268" y="11177"/>
                  </a:cubicBezTo>
                  <a:cubicBezTo>
                    <a:pt x="23445" y="11206"/>
                    <a:pt x="23623" y="11220"/>
                    <a:pt x="23802" y="11220"/>
                  </a:cubicBezTo>
                  <a:cubicBezTo>
                    <a:pt x="24853" y="11220"/>
                    <a:pt x="25894" y="10733"/>
                    <a:pt x="26625" y="9983"/>
                  </a:cubicBezTo>
                  <a:cubicBezTo>
                    <a:pt x="26836" y="9762"/>
                    <a:pt x="27016" y="9519"/>
                    <a:pt x="27174" y="9255"/>
                  </a:cubicBezTo>
                  <a:cubicBezTo>
                    <a:pt x="27237" y="9160"/>
                    <a:pt x="27227" y="9065"/>
                    <a:pt x="27174" y="8991"/>
                  </a:cubicBezTo>
                  <a:cubicBezTo>
                    <a:pt x="27174" y="8822"/>
                    <a:pt x="27121" y="8643"/>
                    <a:pt x="27016" y="8484"/>
                  </a:cubicBezTo>
                  <a:cubicBezTo>
                    <a:pt x="26812" y="8169"/>
                    <a:pt x="26445" y="8033"/>
                    <a:pt x="26080" y="8033"/>
                  </a:cubicBezTo>
                  <a:cubicBezTo>
                    <a:pt x="26029" y="8033"/>
                    <a:pt x="25978" y="8036"/>
                    <a:pt x="25928" y="8041"/>
                  </a:cubicBezTo>
                  <a:cubicBezTo>
                    <a:pt x="25432" y="8083"/>
                    <a:pt x="25020" y="8336"/>
                    <a:pt x="24556" y="8474"/>
                  </a:cubicBezTo>
                  <a:cubicBezTo>
                    <a:pt x="24427" y="8513"/>
                    <a:pt x="24298" y="8535"/>
                    <a:pt x="24174" y="8535"/>
                  </a:cubicBezTo>
                  <a:cubicBezTo>
                    <a:pt x="23890" y="8535"/>
                    <a:pt x="23634" y="8419"/>
                    <a:pt x="23479" y="8125"/>
                  </a:cubicBezTo>
                  <a:cubicBezTo>
                    <a:pt x="23131" y="7429"/>
                    <a:pt x="23331" y="6415"/>
                    <a:pt x="23796" y="5824"/>
                  </a:cubicBezTo>
                  <a:cubicBezTo>
                    <a:pt x="24147" y="5377"/>
                    <a:pt x="24669" y="5169"/>
                    <a:pt x="25203" y="5169"/>
                  </a:cubicBezTo>
                  <a:cubicBezTo>
                    <a:pt x="25503" y="5169"/>
                    <a:pt x="25806" y="5235"/>
                    <a:pt x="26087" y="5359"/>
                  </a:cubicBezTo>
                  <a:cubicBezTo>
                    <a:pt x="26941" y="5740"/>
                    <a:pt x="27427" y="6595"/>
                    <a:pt x="27638" y="7471"/>
                  </a:cubicBezTo>
                  <a:cubicBezTo>
                    <a:pt x="27617" y="7566"/>
                    <a:pt x="27638" y="7651"/>
                    <a:pt x="27691" y="7724"/>
                  </a:cubicBezTo>
                  <a:cubicBezTo>
                    <a:pt x="27720" y="7843"/>
                    <a:pt x="27812" y="7895"/>
                    <a:pt x="27911" y="7895"/>
                  </a:cubicBezTo>
                  <a:cubicBezTo>
                    <a:pt x="28066" y="7895"/>
                    <a:pt x="28237" y="7766"/>
                    <a:pt x="28198" y="7566"/>
                  </a:cubicBezTo>
                  <a:cubicBezTo>
                    <a:pt x="28198" y="7555"/>
                    <a:pt x="28187" y="7545"/>
                    <a:pt x="28187" y="7534"/>
                  </a:cubicBezTo>
                  <a:cubicBezTo>
                    <a:pt x="28567" y="6827"/>
                    <a:pt x="29169" y="6215"/>
                    <a:pt x="29940" y="5951"/>
                  </a:cubicBezTo>
                  <a:cubicBezTo>
                    <a:pt x="30222" y="5859"/>
                    <a:pt x="30516" y="5811"/>
                    <a:pt x="30808" y="5811"/>
                  </a:cubicBezTo>
                  <a:cubicBezTo>
                    <a:pt x="31388" y="5811"/>
                    <a:pt x="31957" y="6001"/>
                    <a:pt x="32400" y="6415"/>
                  </a:cubicBezTo>
                  <a:cubicBezTo>
                    <a:pt x="32991" y="6975"/>
                    <a:pt x="33223" y="7830"/>
                    <a:pt x="32874" y="8590"/>
                  </a:cubicBezTo>
                  <a:cubicBezTo>
                    <a:pt x="32705" y="8970"/>
                    <a:pt x="32379" y="9340"/>
                    <a:pt x="31956" y="9424"/>
                  </a:cubicBezTo>
                  <a:cubicBezTo>
                    <a:pt x="31916" y="9432"/>
                    <a:pt x="31878" y="9436"/>
                    <a:pt x="31842" y="9436"/>
                  </a:cubicBezTo>
                  <a:cubicBezTo>
                    <a:pt x="31484" y="9436"/>
                    <a:pt x="31290" y="9080"/>
                    <a:pt x="31070" y="8812"/>
                  </a:cubicBezTo>
                  <a:cubicBezTo>
                    <a:pt x="30830" y="8507"/>
                    <a:pt x="30501" y="8291"/>
                    <a:pt x="30105" y="8291"/>
                  </a:cubicBezTo>
                  <a:cubicBezTo>
                    <a:pt x="30048" y="8291"/>
                    <a:pt x="29989" y="8296"/>
                    <a:pt x="29929" y="8305"/>
                  </a:cubicBezTo>
                  <a:cubicBezTo>
                    <a:pt x="29549" y="8369"/>
                    <a:pt x="29243" y="8643"/>
                    <a:pt x="29106" y="8991"/>
                  </a:cubicBezTo>
                  <a:cubicBezTo>
                    <a:pt x="29064" y="9033"/>
                    <a:pt x="29032" y="9097"/>
                    <a:pt x="29032" y="9171"/>
                  </a:cubicBezTo>
                  <a:cubicBezTo>
                    <a:pt x="28916" y="12179"/>
                    <a:pt x="26604" y="14470"/>
                    <a:pt x="24049" y="15737"/>
                  </a:cubicBezTo>
                  <a:cubicBezTo>
                    <a:pt x="23078" y="14839"/>
                    <a:pt x="21864" y="14269"/>
                    <a:pt x="20607" y="13879"/>
                  </a:cubicBezTo>
                  <a:cubicBezTo>
                    <a:pt x="19162" y="13436"/>
                    <a:pt x="17641" y="13161"/>
                    <a:pt x="16142" y="12939"/>
                  </a:cubicBezTo>
                  <a:cubicBezTo>
                    <a:pt x="14676" y="12719"/>
                    <a:pt x="13184" y="12583"/>
                    <a:pt x="11695" y="12583"/>
                  </a:cubicBezTo>
                  <a:cubicBezTo>
                    <a:pt x="9970" y="12583"/>
                    <a:pt x="8250" y="12766"/>
                    <a:pt x="6578" y="13214"/>
                  </a:cubicBezTo>
                  <a:cubicBezTo>
                    <a:pt x="5131" y="13605"/>
                    <a:pt x="3696" y="14175"/>
                    <a:pt x="2576" y="15188"/>
                  </a:cubicBezTo>
                  <a:cubicBezTo>
                    <a:pt x="1732" y="13805"/>
                    <a:pt x="1373" y="12211"/>
                    <a:pt x="1120" y="10628"/>
                  </a:cubicBezTo>
                  <a:cubicBezTo>
                    <a:pt x="866" y="9075"/>
                    <a:pt x="550" y="7418"/>
                    <a:pt x="782" y="5845"/>
                  </a:cubicBezTo>
                  <a:cubicBezTo>
                    <a:pt x="898" y="5096"/>
                    <a:pt x="1162" y="4378"/>
                    <a:pt x="1616" y="3776"/>
                  </a:cubicBezTo>
                  <a:cubicBezTo>
                    <a:pt x="2039" y="3206"/>
                    <a:pt x="2609" y="2752"/>
                    <a:pt x="3210" y="2404"/>
                  </a:cubicBezTo>
                  <a:cubicBezTo>
                    <a:pt x="4561" y="1622"/>
                    <a:pt x="6135" y="1211"/>
                    <a:pt x="7655" y="916"/>
                  </a:cubicBezTo>
                  <a:cubicBezTo>
                    <a:pt x="8982" y="653"/>
                    <a:pt x="10334" y="524"/>
                    <a:pt x="11683" y="524"/>
                  </a:cubicBezTo>
                  <a:close/>
                  <a:moveTo>
                    <a:pt x="23268" y="16645"/>
                  </a:moveTo>
                  <a:cubicBezTo>
                    <a:pt x="23384" y="16803"/>
                    <a:pt x="23500" y="16972"/>
                    <a:pt x="23606" y="17141"/>
                  </a:cubicBezTo>
                  <a:cubicBezTo>
                    <a:pt x="23701" y="17300"/>
                    <a:pt x="23828" y="17521"/>
                    <a:pt x="23701" y="17701"/>
                  </a:cubicBezTo>
                  <a:cubicBezTo>
                    <a:pt x="23511" y="17985"/>
                    <a:pt x="23004" y="17996"/>
                    <a:pt x="22719" y="17996"/>
                  </a:cubicBezTo>
                  <a:cubicBezTo>
                    <a:pt x="22683" y="17997"/>
                    <a:pt x="22648" y="17998"/>
                    <a:pt x="22612" y="17998"/>
                  </a:cubicBezTo>
                  <a:cubicBezTo>
                    <a:pt x="21941" y="17998"/>
                    <a:pt x="21274" y="17809"/>
                    <a:pt x="20703" y="17469"/>
                  </a:cubicBezTo>
                  <a:cubicBezTo>
                    <a:pt x="21579" y="17246"/>
                    <a:pt x="22434" y="16972"/>
                    <a:pt x="23268" y="16645"/>
                  </a:cubicBezTo>
                  <a:close/>
                  <a:moveTo>
                    <a:pt x="11820" y="13100"/>
                  </a:moveTo>
                  <a:cubicBezTo>
                    <a:pt x="14505" y="13100"/>
                    <a:pt x="17227" y="13518"/>
                    <a:pt x="19816" y="14196"/>
                  </a:cubicBezTo>
                  <a:cubicBezTo>
                    <a:pt x="21156" y="14555"/>
                    <a:pt x="22476" y="15072"/>
                    <a:pt x="23532" y="15980"/>
                  </a:cubicBezTo>
                  <a:cubicBezTo>
                    <a:pt x="22244" y="16540"/>
                    <a:pt x="20882" y="16909"/>
                    <a:pt x="19520" y="17215"/>
                  </a:cubicBezTo>
                  <a:cubicBezTo>
                    <a:pt x="17989" y="17563"/>
                    <a:pt x="16448" y="17838"/>
                    <a:pt x="14897" y="18028"/>
                  </a:cubicBezTo>
                  <a:cubicBezTo>
                    <a:pt x="13365" y="18207"/>
                    <a:pt x="11814" y="18323"/>
                    <a:pt x="10262" y="18323"/>
                  </a:cubicBezTo>
                  <a:cubicBezTo>
                    <a:pt x="10162" y="18324"/>
                    <a:pt x="10063" y="18324"/>
                    <a:pt x="9964" y="18324"/>
                  </a:cubicBezTo>
                  <a:cubicBezTo>
                    <a:pt x="8742" y="18324"/>
                    <a:pt x="7515" y="18255"/>
                    <a:pt x="6325" y="17933"/>
                  </a:cubicBezTo>
                  <a:cubicBezTo>
                    <a:pt x="4931" y="17563"/>
                    <a:pt x="3728" y="16803"/>
                    <a:pt x="2872" y="15632"/>
                  </a:cubicBezTo>
                  <a:cubicBezTo>
                    <a:pt x="3843" y="14734"/>
                    <a:pt x="5079" y="14196"/>
                    <a:pt x="6346" y="13826"/>
                  </a:cubicBezTo>
                  <a:cubicBezTo>
                    <a:pt x="7803" y="13394"/>
                    <a:pt x="9323" y="13171"/>
                    <a:pt x="10843" y="13119"/>
                  </a:cubicBezTo>
                  <a:cubicBezTo>
                    <a:pt x="11168" y="13107"/>
                    <a:pt x="11494" y="13100"/>
                    <a:pt x="11820" y="13100"/>
                  </a:cubicBezTo>
                  <a:close/>
                  <a:moveTo>
                    <a:pt x="4150" y="17553"/>
                  </a:moveTo>
                  <a:cubicBezTo>
                    <a:pt x="4561" y="17816"/>
                    <a:pt x="5005" y="18039"/>
                    <a:pt x="5480" y="18218"/>
                  </a:cubicBezTo>
                  <a:cubicBezTo>
                    <a:pt x="5649" y="18281"/>
                    <a:pt x="5818" y="18334"/>
                    <a:pt x="5997" y="18387"/>
                  </a:cubicBezTo>
                  <a:cubicBezTo>
                    <a:pt x="5786" y="18745"/>
                    <a:pt x="5575" y="19104"/>
                    <a:pt x="5311" y="19432"/>
                  </a:cubicBezTo>
                  <a:cubicBezTo>
                    <a:pt x="5146" y="19623"/>
                    <a:pt x="4795" y="20058"/>
                    <a:pt x="4475" y="20058"/>
                  </a:cubicBezTo>
                  <a:cubicBezTo>
                    <a:pt x="4407" y="20058"/>
                    <a:pt x="4340" y="20038"/>
                    <a:pt x="4277" y="19991"/>
                  </a:cubicBezTo>
                  <a:cubicBezTo>
                    <a:pt x="3960" y="19770"/>
                    <a:pt x="3907" y="19210"/>
                    <a:pt x="3897" y="18862"/>
                  </a:cubicBezTo>
                  <a:cubicBezTo>
                    <a:pt x="3875" y="18408"/>
                    <a:pt x="3970" y="17964"/>
                    <a:pt x="4150" y="17553"/>
                  </a:cubicBezTo>
                  <a:close/>
                  <a:moveTo>
                    <a:pt x="11698" y="1"/>
                  </a:moveTo>
                  <a:cubicBezTo>
                    <a:pt x="10376" y="1"/>
                    <a:pt x="9059" y="126"/>
                    <a:pt x="7760" y="367"/>
                  </a:cubicBezTo>
                  <a:cubicBezTo>
                    <a:pt x="4962" y="873"/>
                    <a:pt x="1373" y="1887"/>
                    <a:pt x="455" y="4958"/>
                  </a:cubicBezTo>
                  <a:cubicBezTo>
                    <a:pt x="1" y="6457"/>
                    <a:pt x="223" y="8073"/>
                    <a:pt x="444" y="9603"/>
                  </a:cubicBezTo>
                  <a:cubicBezTo>
                    <a:pt x="687" y="11314"/>
                    <a:pt x="941" y="13035"/>
                    <a:pt x="1680" y="14618"/>
                  </a:cubicBezTo>
                  <a:cubicBezTo>
                    <a:pt x="1849" y="14998"/>
                    <a:pt x="2060" y="15367"/>
                    <a:pt x="2292" y="15726"/>
                  </a:cubicBezTo>
                  <a:cubicBezTo>
                    <a:pt x="2693" y="16317"/>
                    <a:pt x="3168" y="16824"/>
                    <a:pt x="3717" y="17246"/>
                  </a:cubicBezTo>
                  <a:cubicBezTo>
                    <a:pt x="3326" y="18060"/>
                    <a:pt x="3221" y="19073"/>
                    <a:pt x="3590" y="19918"/>
                  </a:cubicBezTo>
                  <a:cubicBezTo>
                    <a:pt x="3747" y="20279"/>
                    <a:pt x="4058" y="20578"/>
                    <a:pt x="4455" y="20578"/>
                  </a:cubicBezTo>
                  <a:cubicBezTo>
                    <a:pt x="4487" y="20578"/>
                    <a:pt x="4519" y="20576"/>
                    <a:pt x="4551" y="20572"/>
                  </a:cubicBezTo>
                  <a:cubicBezTo>
                    <a:pt x="5016" y="20519"/>
                    <a:pt x="5396" y="20139"/>
                    <a:pt x="5680" y="19801"/>
                  </a:cubicBezTo>
                  <a:cubicBezTo>
                    <a:pt x="6008" y="19411"/>
                    <a:pt x="6271" y="18968"/>
                    <a:pt x="6515" y="18524"/>
                  </a:cubicBezTo>
                  <a:cubicBezTo>
                    <a:pt x="7475" y="18735"/>
                    <a:pt x="8457" y="18820"/>
                    <a:pt x="9428" y="18841"/>
                  </a:cubicBezTo>
                  <a:cubicBezTo>
                    <a:pt x="9686" y="18847"/>
                    <a:pt x="9944" y="18850"/>
                    <a:pt x="10202" y="18850"/>
                  </a:cubicBezTo>
                  <a:cubicBezTo>
                    <a:pt x="13144" y="18850"/>
                    <a:pt x="16089" y="18471"/>
                    <a:pt x="18972" y="17870"/>
                  </a:cubicBezTo>
                  <a:cubicBezTo>
                    <a:pt x="19319" y="17795"/>
                    <a:pt x="19668" y="17722"/>
                    <a:pt x="20016" y="17637"/>
                  </a:cubicBezTo>
                  <a:cubicBezTo>
                    <a:pt x="20771" y="18195"/>
                    <a:pt x="21680" y="18522"/>
                    <a:pt x="22611" y="18522"/>
                  </a:cubicBezTo>
                  <a:cubicBezTo>
                    <a:pt x="22773" y="18522"/>
                    <a:pt x="22936" y="18513"/>
                    <a:pt x="23099" y="18492"/>
                  </a:cubicBezTo>
                  <a:cubicBezTo>
                    <a:pt x="23553" y="18440"/>
                    <a:pt x="24091" y="18260"/>
                    <a:pt x="24239" y="17774"/>
                  </a:cubicBezTo>
                  <a:cubicBezTo>
                    <a:pt x="24377" y="17310"/>
                    <a:pt x="24070" y="16824"/>
                    <a:pt x="23774" y="16434"/>
                  </a:cubicBezTo>
                  <a:cubicBezTo>
                    <a:pt x="23891" y="16381"/>
                    <a:pt x="24018" y="16328"/>
                    <a:pt x="24144" y="16275"/>
                  </a:cubicBezTo>
                  <a:cubicBezTo>
                    <a:pt x="26878" y="14966"/>
                    <a:pt x="29338" y="12528"/>
                    <a:pt x="29538" y="9350"/>
                  </a:cubicBezTo>
                  <a:cubicBezTo>
                    <a:pt x="29549" y="9329"/>
                    <a:pt x="29560" y="9319"/>
                    <a:pt x="29560" y="9298"/>
                  </a:cubicBezTo>
                  <a:cubicBezTo>
                    <a:pt x="29632" y="8982"/>
                    <a:pt x="29855" y="8830"/>
                    <a:pt x="30097" y="8830"/>
                  </a:cubicBezTo>
                  <a:cubicBezTo>
                    <a:pt x="30277" y="8830"/>
                    <a:pt x="30467" y="8914"/>
                    <a:pt x="30615" y="9075"/>
                  </a:cubicBezTo>
                  <a:cubicBezTo>
                    <a:pt x="30890" y="9392"/>
                    <a:pt x="31091" y="9783"/>
                    <a:pt x="31523" y="9910"/>
                  </a:cubicBezTo>
                  <a:cubicBezTo>
                    <a:pt x="31640" y="9947"/>
                    <a:pt x="31755" y="9964"/>
                    <a:pt x="31868" y="9964"/>
                  </a:cubicBezTo>
                  <a:cubicBezTo>
                    <a:pt x="32658" y="9964"/>
                    <a:pt x="33311" y="9122"/>
                    <a:pt x="33487" y="8411"/>
                  </a:cubicBezTo>
                  <a:cubicBezTo>
                    <a:pt x="33709" y="7534"/>
                    <a:pt x="33392" y="6616"/>
                    <a:pt x="32738" y="6014"/>
                  </a:cubicBezTo>
                  <a:cubicBezTo>
                    <a:pt x="32202" y="5526"/>
                    <a:pt x="31513" y="5288"/>
                    <a:pt x="30813" y="5288"/>
                  </a:cubicBezTo>
                  <a:cubicBezTo>
                    <a:pt x="30560" y="5288"/>
                    <a:pt x="30305" y="5319"/>
                    <a:pt x="30056" y="5381"/>
                  </a:cubicBezTo>
                  <a:cubicBezTo>
                    <a:pt x="29201" y="5592"/>
                    <a:pt x="28494" y="6141"/>
                    <a:pt x="27997" y="6848"/>
                  </a:cubicBezTo>
                  <a:cubicBezTo>
                    <a:pt x="27755" y="6194"/>
                    <a:pt x="27364" y="5592"/>
                    <a:pt x="26794" y="5169"/>
                  </a:cubicBezTo>
                  <a:cubicBezTo>
                    <a:pt x="26335" y="4832"/>
                    <a:pt x="25755" y="4641"/>
                    <a:pt x="25182" y="4641"/>
                  </a:cubicBezTo>
                  <a:cubicBezTo>
                    <a:pt x="24858" y="4641"/>
                    <a:pt x="24536" y="4702"/>
                    <a:pt x="24239" y="4832"/>
                  </a:cubicBezTo>
                  <a:cubicBezTo>
                    <a:pt x="23384" y="5202"/>
                    <a:pt x="22930" y="6077"/>
                    <a:pt x="22814" y="6964"/>
                  </a:cubicBezTo>
                  <a:cubicBezTo>
                    <a:pt x="22719" y="7777"/>
                    <a:pt x="22951" y="8875"/>
                    <a:pt x="23901" y="9044"/>
                  </a:cubicBezTo>
                  <a:cubicBezTo>
                    <a:pt x="23985" y="9060"/>
                    <a:pt x="24068" y="9066"/>
                    <a:pt x="24149" y="9066"/>
                  </a:cubicBezTo>
                  <a:cubicBezTo>
                    <a:pt x="24630" y="9066"/>
                    <a:pt x="25067" y="8827"/>
                    <a:pt x="25527" y="8664"/>
                  </a:cubicBezTo>
                  <a:cubicBezTo>
                    <a:pt x="25692" y="8602"/>
                    <a:pt x="25884" y="8549"/>
                    <a:pt x="26071" y="8549"/>
                  </a:cubicBezTo>
                  <a:cubicBezTo>
                    <a:pt x="26171" y="8549"/>
                    <a:pt x="26269" y="8564"/>
                    <a:pt x="26361" y="8601"/>
                  </a:cubicBezTo>
                  <a:cubicBezTo>
                    <a:pt x="26551" y="8674"/>
                    <a:pt x="26773" y="8949"/>
                    <a:pt x="26615" y="9160"/>
                  </a:cubicBezTo>
                  <a:cubicBezTo>
                    <a:pt x="26593" y="9181"/>
                    <a:pt x="26583" y="9202"/>
                    <a:pt x="26572" y="9234"/>
                  </a:cubicBezTo>
                  <a:cubicBezTo>
                    <a:pt x="25937" y="10104"/>
                    <a:pt x="24885" y="10703"/>
                    <a:pt x="23794" y="10703"/>
                  </a:cubicBezTo>
                  <a:cubicBezTo>
                    <a:pt x="23707" y="10703"/>
                    <a:pt x="23619" y="10699"/>
                    <a:pt x="23532" y="10691"/>
                  </a:cubicBezTo>
                  <a:cubicBezTo>
                    <a:pt x="22117" y="10564"/>
                    <a:pt x="21315" y="9287"/>
                    <a:pt x="20935" y="8052"/>
                  </a:cubicBezTo>
                  <a:cubicBezTo>
                    <a:pt x="20492" y="6574"/>
                    <a:pt x="20513" y="4979"/>
                    <a:pt x="19868" y="3555"/>
                  </a:cubicBezTo>
                  <a:cubicBezTo>
                    <a:pt x="19309" y="2330"/>
                    <a:pt x="18243" y="1443"/>
                    <a:pt x="17018" y="916"/>
                  </a:cubicBezTo>
                  <a:cubicBezTo>
                    <a:pt x="15741" y="345"/>
                    <a:pt x="14337" y="123"/>
                    <a:pt x="12954" y="39"/>
                  </a:cubicBezTo>
                  <a:cubicBezTo>
                    <a:pt x="12535" y="13"/>
                    <a:pt x="12116" y="1"/>
                    <a:pt x="1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7"/>
            <p:cNvSpPr/>
            <p:nvPr/>
          </p:nvSpPr>
          <p:spPr>
            <a:xfrm>
              <a:off x="1719110" y="5662290"/>
              <a:ext cx="73151" cy="86388"/>
            </a:xfrm>
            <a:custGeom>
              <a:avLst/>
              <a:gdLst/>
              <a:ahLst/>
              <a:cxnLst/>
              <a:rect l="l" t="t" r="r" b="b"/>
              <a:pathLst>
                <a:path w="2122" h="2506" extrusionOk="0">
                  <a:moveTo>
                    <a:pt x="275" y="1"/>
                  </a:moveTo>
                  <a:cubicBezTo>
                    <a:pt x="95" y="412"/>
                    <a:pt x="0" y="856"/>
                    <a:pt x="22" y="1310"/>
                  </a:cubicBezTo>
                  <a:cubicBezTo>
                    <a:pt x="32" y="1658"/>
                    <a:pt x="85" y="2218"/>
                    <a:pt x="402" y="2439"/>
                  </a:cubicBezTo>
                  <a:cubicBezTo>
                    <a:pt x="465" y="2486"/>
                    <a:pt x="532" y="2506"/>
                    <a:pt x="600" y="2506"/>
                  </a:cubicBezTo>
                  <a:cubicBezTo>
                    <a:pt x="920" y="2506"/>
                    <a:pt x="1271" y="2071"/>
                    <a:pt x="1436" y="1880"/>
                  </a:cubicBezTo>
                  <a:cubicBezTo>
                    <a:pt x="1700" y="1552"/>
                    <a:pt x="1911" y="1193"/>
                    <a:pt x="2122" y="835"/>
                  </a:cubicBezTo>
                  <a:cubicBezTo>
                    <a:pt x="1943" y="782"/>
                    <a:pt x="1774" y="729"/>
                    <a:pt x="1605" y="666"/>
                  </a:cubicBezTo>
                  <a:cubicBezTo>
                    <a:pt x="1130" y="487"/>
                    <a:pt x="686" y="264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7"/>
            <p:cNvSpPr/>
            <p:nvPr/>
          </p:nvSpPr>
          <p:spPr>
            <a:xfrm>
              <a:off x="2299181" y="5631023"/>
              <a:ext cx="107761" cy="46641"/>
            </a:xfrm>
            <a:custGeom>
              <a:avLst/>
              <a:gdLst/>
              <a:ahLst/>
              <a:cxnLst/>
              <a:rect l="l" t="t" r="r" b="b"/>
              <a:pathLst>
                <a:path w="3126" h="1353" extrusionOk="0">
                  <a:moveTo>
                    <a:pt x="2566" y="0"/>
                  </a:moveTo>
                  <a:cubicBezTo>
                    <a:pt x="1732" y="327"/>
                    <a:pt x="877" y="601"/>
                    <a:pt x="1" y="824"/>
                  </a:cubicBezTo>
                  <a:cubicBezTo>
                    <a:pt x="572" y="1164"/>
                    <a:pt x="1239" y="1353"/>
                    <a:pt x="1910" y="1353"/>
                  </a:cubicBezTo>
                  <a:cubicBezTo>
                    <a:pt x="1946" y="1353"/>
                    <a:pt x="1981" y="1352"/>
                    <a:pt x="2017" y="1351"/>
                  </a:cubicBezTo>
                  <a:cubicBezTo>
                    <a:pt x="2302" y="1351"/>
                    <a:pt x="2809" y="1340"/>
                    <a:pt x="2999" y="1056"/>
                  </a:cubicBezTo>
                  <a:cubicBezTo>
                    <a:pt x="3126" y="876"/>
                    <a:pt x="2999" y="655"/>
                    <a:pt x="2904" y="496"/>
                  </a:cubicBezTo>
                  <a:cubicBezTo>
                    <a:pt x="2798" y="327"/>
                    <a:pt x="2682" y="158"/>
                    <a:pt x="2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7"/>
            <p:cNvSpPr/>
            <p:nvPr/>
          </p:nvSpPr>
          <p:spPr>
            <a:xfrm>
              <a:off x="1684533" y="5508852"/>
              <a:ext cx="712236" cy="180222"/>
            </a:xfrm>
            <a:custGeom>
              <a:avLst/>
              <a:gdLst/>
              <a:ahLst/>
              <a:cxnLst/>
              <a:rect l="l" t="t" r="r" b="b"/>
              <a:pathLst>
                <a:path w="20661" h="5228" extrusionOk="0">
                  <a:moveTo>
                    <a:pt x="8887" y="1"/>
                  </a:moveTo>
                  <a:cubicBezTo>
                    <a:pt x="8582" y="1"/>
                    <a:pt x="8276" y="6"/>
                    <a:pt x="7971" y="18"/>
                  </a:cubicBezTo>
                  <a:cubicBezTo>
                    <a:pt x="7739" y="28"/>
                    <a:pt x="7516" y="39"/>
                    <a:pt x="7295" y="49"/>
                  </a:cubicBezTo>
                  <a:cubicBezTo>
                    <a:pt x="7158" y="60"/>
                    <a:pt x="7010" y="70"/>
                    <a:pt x="6873" y="81"/>
                  </a:cubicBezTo>
                  <a:cubicBezTo>
                    <a:pt x="6092" y="155"/>
                    <a:pt x="5311" y="271"/>
                    <a:pt x="4550" y="440"/>
                  </a:cubicBezTo>
                  <a:cubicBezTo>
                    <a:pt x="4413" y="472"/>
                    <a:pt x="4276" y="504"/>
                    <a:pt x="4138" y="546"/>
                  </a:cubicBezTo>
                  <a:cubicBezTo>
                    <a:pt x="3917" y="598"/>
                    <a:pt x="3695" y="662"/>
                    <a:pt x="3474" y="725"/>
                  </a:cubicBezTo>
                  <a:cubicBezTo>
                    <a:pt x="3083" y="831"/>
                    <a:pt x="2703" y="957"/>
                    <a:pt x="2334" y="1116"/>
                  </a:cubicBezTo>
                  <a:cubicBezTo>
                    <a:pt x="2207" y="1158"/>
                    <a:pt x="2080" y="1222"/>
                    <a:pt x="1954" y="1274"/>
                  </a:cubicBezTo>
                  <a:cubicBezTo>
                    <a:pt x="1246" y="1591"/>
                    <a:pt x="570" y="1992"/>
                    <a:pt x="0" y="2531"/>
                  </a:cubicBezTo>
                  <a:cubicBezTo>
                    <a:pt x="856" y="3702"/>
                    <a:pt x="2059" y="4462"/>
                    <a:pt x="3453" y="4832"/>
                  </a:cubicBezTo>
                  <a:cubicBezTo>
                    <a:pt x="3621" y="4874"/>
                    <a:pt x="3790" y="4916"/>
                    <a:pt x="3959" y="4948"/>
                  </a:cubicBezTo>
                  <a:cubicBezTo>
                    <a:pt x="4138" y="4990"/>
                    <a:pt x="4328" y="5022"/>
                    <a:pt x="4508" y="5053"/>
                  </a:cubicBezTo>
                  <a:cubicBezTo>
                    <a:pt x="5004" y="5128"/>
                    <a:pt x="5501" y="5180"/>
                    <a:pt x="6007" y="5201"/>
                  </a:cubicBezTo>
                  <a:cubicBezTo>
                    <a:pt x="6155" y="5212"/>
                    <a:pt x="6313" y="5212"/>
                    <a:pt x="6472" y="5222"/>
                  </a:cubicBezTo>
                  <a:cubicBezTo>
                    <a:pt x="6676" y="5222"/>
                    <a:pt x="6880" y="5227"/>
                    <a:pt x="7084" y="5227"/>
                  </a:cubicBezTo>
                  <a:cubicBezTo>
                    <a:pt x="7186" y="5227"/>
                    <a:pt x="7288" y="5226"/>
                    <a:pt x="7390" y="5222"/>
                  </a:cubicBezTo>
                  <a:cubicBezTo>
                    <a:pt x="7685" y="5222"/>
                    <a:pt x="7981" y="5222"/>
                    <a:pt x="8288" y="5212"/>
                  </a:cubicBezTo>
                  <a:cubicBezTo>
                    <a:pt x="8435" y="5201"/>
                    <a:pt x="8583" y="5201"/>
                    <a:pt x="8720" y="5191"/>
                  </a:cubicBezTo>
                  <a:cubicBezTo>
                    <a:pt x="9385" y="5170"/>
                    <a:pt x="10050" y="5128"/>
                    <a:pt x="10705" y="5064"/>
                  </a:cubicBezTo>
                  <a:cubicBezTo>
                    <a:pt x="10852" y="5053"/>
                    <a:pt x="11000" y="5032"/>
                    <a:pt x="11148" y="5022"/>
                  </a:cubicBezTo>
                  <a:cubicBezTo>
                    <a:pt x="11444" y="4990"/>
                    <a:pt x="11739" y="4959"/>
                    <a:pt x="12025" y="4927"/>
                  </a:cubicBezTo>
                  <a:cubicBezTo>
                    <a:pt x="12384" y="4874"/>
                    <a:pt x="12732" y="4832"/>
                    <a:pt x="13090" y="4779"/>
                  </a:cubicBezTo>
                  <a:lnTo>
                    <a:pt x="13503" y="4715"/>
                  </a:lnTo>
                  <a:cubicBezTo>
                    <a:pt x="14231" y="4600"/>
                    <a:pt x="14959" y="4473"/>
                    <a:pt x="15677" y="4325"/>
                  </a:cubicBezTo>
                  <a:cubicBezTo>
                    <a:pt x="15814" y="4293"/>
                    <a:pt x="15952" y="4272"/>
                    <a:pt x="16089" y="4241"/>
                  </a:cubicBezTo>
                  <a:cubicBezTo>
                    <a:pt x="16268" y="4199"/>
                    <a:pt x="16458" y="4156"/>
                    <a:pt x="16648" y="4114"/>
                  </a:cubicBezTo>
                  <a:cubicBezTo>
                    <a:pt x="16986" y="4040"/>
                    <a:pt x="17324" y="3966"/>
                    <a:pt x="17662" y="3882"/>
                  </a:cubicBezTo>
                  <a:cubicBezTo>
                    <a:pt x="17799" y="3840"/>
                    <a:pt x="17936" y="3808"/>
                    <a:pt x="18073" y="3765"/>
                  </a:cubicBezTo>
                  <a:cubicBezTo>
                    <a:pt x="18960" y="3523"/>
                    <a:pt x="19826" y="3238"/>
                    <a:pt x="20660" y="2879"/>
                  </a:cubicBezTo>
                  <a:cubicBezTo>
                    <a:pt x="19826" y="2161"/>
                    <a:pt x="18833" y="1686"/>
                    <a:pt x="17799" y="1348"/>
                  </a:cubicBezTo>
                  <a:cubicBezTo>
                    <a:pt x="17641" y="1295"/>
                    <a:pt x="17493" y="1253"/>
                    <a:pt x="17334" y="1211"/>
                  </a:cubicBezTo>
                  <a:cubicBezTo>
                    <a:pt x="17208" y="1168"/>
                    <a:pt x="17071" y="1137"/>
                    <a:pt x="16944" y="1095"/>
                  </a:cubicBezTo>
                  <a:cubicBezTo>
                    <a:pt x="16437" y="957"/>
                    <a:pt x="15920" y="842"/>
                    <a:pt x="15403" y="725"/>
                  </a:cubicBezTo>
                  <a:cubicBezTo>
                    <a:pt x="15255" y="694"/>
                    <a:pt x="15107" y="662"/>
                    <a:pt x="14970" y="630"/>
                  </a:cubicBezTo>
                  <a:cubicBezTo>
                    <a:pt x="14220" y="483"/>
                    <a:pt x="13481" y="356"/>
                    <a:pt x="12721" y="261"/>
                  </a:cubicBezTo>
                  <a:cubicBezTo>
                    <a:pt x="12584" y="239"/>
                    <a:pt x="12436" y="218"/>
                    <a:pt x="12299" y="208"/>
                  </a:cubicBezTo>
                  <a:cubicBezTo>
                    <a:pt x="11518" y="113"/>
                    <a:pt x="10726" y="49"/>
                    <a:pt x="9945" y="18"/>
                  </a:cubicBezTo>
                  <a:cubicBezTo>
                    <a:pt x="9808" y="7"/>
                    <a:pt x="9660" y="7"/>
                    <a:pt x="9522" y="7"/>
                  </a:cubicBezTo>
                  <a:cubicBezTo>
                    <a:pt x="9311" y="3"/>
                    <a:pt x="9099" y="1"/>
                    <a:pt x="8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7"/>
            <p:cNvSpPr/>
            <p:nvPr/>
          </p:nvSpPr>
          <p:spPr>
            <a:xfrm>
              <a:off x="1604453" y="5075289"/>
              <a:ext cx="1126389" cy="524465"/>
            </a:xfrm>
            <a:custGeom>
              <a:avLst/>
              <a:gdLst/>
              <a:ahLst/>
              <a:cxnLst/>
              <a:rect l="l" t="t" r="r" b="b"/>
              <a:pathLst>
                <a:path w="32675" h="15214" extrusionOk="0">
                  <a:moveTo>
                    <a:pt x="12701" y="687"/>
                  </a:moveTo>
                  <a:cubicBezTo>
                    <a:pt x="12722" y="697"/>
                    <a:pt x="12743" y="697"/>
                    <a:pt x="12774" y="697"/>
                  </a:cubicBezTo>
                  <a:cubicBezTo>
                    <a:pt x="12806" y="708"/>
                    <a:pt x="12838" y="718"/>
                    <a:pt x="12859" y="750"/>
                  </a:cubicBezTo>
                  <a:cubicBezTo>
                    <a:pt x="12891" y="761"/>
                    <a:pt x="12912" y="793"/>
                    <a:pt x="12922" y="814"/>
                  </a:cubicBezTo>
                  <a:cubicBezTo>
                    <a:pt x="12943" y="835"/>
                    <a:pt x="12943" y="866"/>
                    <a:pt x="12954" y="887"/>
                  </a:cubicBezTo>
                  <a:cubicBezTo>
                    <a:pt x="12954" y="898"/>
                    <a:pt x="12964" y="908"/>
                    <a:pt x="12964" y="919"/>
                  </a:cubicBezTo>
                  <a:cubicBezTo>
                    <a:pt x="12975" y="951"/>
                    <a:pt x="12985" y="983"/>
                    <a:pt x="12975" y="1014"/>
                  </a:cubicBezTo>
                  <a:cubicBezTo>
                    <a:pt x="12975" y="1056"/>
                    <a:pt x="12964" y="1088"/>
                    <a:pt x="12943" y="1120"/>
                  </a:cubicBezTo>
                  <a:lnTo>
                    <a:pt x="12901" y="1183"/>
                  </a:lnTo>
                  <a:cubicBezTo>
                    <a:pt x="12870" y="1225"/>
                    <a:pt x="12849" y="1257"/>
                    <a:pt x="12806" y="1278"/>
                  </a:cubicBezTo>
                  <a:lnTo>
                    <a:pt x="12743" y="1310"/>
                  </a:lnTo>
                  <a:cubicBezTo>
                    <a:pt x="12727" y="1315"/>
                    <a:pt x="12708" y="1318"/>
                    <a:pt x="12690" y="1318"/>
                  </a:cubicBezTo>
                  <a:cubicBezTo>
                    <a:pt x="12671" y="1318"/>
                    <a:pt x="12653" y="1315"/>
                    <a:pt x="12637" y="1310"/>
                  </a:cubicBezTo>
                  <a:cubicBezTo>
                    <a:pt x="12616" y="1310"/>
                    <a:pt x="12595" y="1310"/>
                    <a:pt x="12574" y="1288"/>
                  </a:cubicBezTo>
                  <a:cubicBezTo>
                    <a:pt x="12542" y="1278"/>
                    <a:pt x="12511" y="1267"/>
                    <a:pt x="12490" y="1236"/>
                  </a:cubicBezTo>
                  <a:cubicBezTo>
                    <a:pt x="12479" y="1225"/>
                    <a:pt x="12458" y="1204"/>
                    <a:pt x="12447" y="1183"/>
                  </a:cubicBezTo>
                  <a:cubicBezTo>
                    <a:pt x="12426" y="1152"/>
                    <a:pt x="12415" y="1120"/>
                    <a:pt x="12415" y="1088"/>
                  </a:cubicBezTo>
                  <a:cubicBezTo>
                    <a:pt x="12405" y="1056"/>
                    <a:pt x="12415" y="1014"/>
                    <a:pt x="12426" y="983"/>
                  </a:cubicBezTo>
                  <a:cubicBezTo>
                    <a:pt x="12426" y="951"/>
                    <a:pt x="12436" y="919"/>
                    <a:pt x="12447" y="877"/>
                  </a:cubicBezTo>
                  <a:cubicBezTo>
                    <a:pt x="12469" y="835"/>
                    <a:pt x="12490" y="803"/>
                    <a:pt x="12521" y="772"/>
                  </a:cubicBezTo>
                  <a:cubicBezTo>
                    <a:pt x="12532" y="750"/>
                    <a:pt x="12553" y="739"/>
                    <a:pt x="12574" y="729"/>
                  </a:cubicBezTo>
                  <a:cubicBezTo>
                    <a:pt x="12616" y="697"/>
                    <a:pt x="12659" y="687"/>
                    <a:pt x="12701" y="687"/>
                  </a:cubicBezTo>
                  <a:close/>
                  <a:moveTo>
                    <a:pt x="9628" y="613"/>
                  </a:moveTo>
                  <a:cubicBezTo>
                    <a:pt x="9649" y="613"/>
                    <a:pt x="9671" y="613"/>
                    <a:pt x="9703" y="624"/>
                  </a:cubicBezTo>
                  <a:cubicBezTo>
                    <a:pt x="9745" y="634"/>
                    <a:pt x="9776" y="655"/>
                    <a:pt x="9818" y="687"/>
                  </a:cubicBezTo>
                  <a:cubicBezTo>
                    <a:pt x="9829" y="708"/>
                    <a:pt x="9839" y="718"/>
                    <a:pt x="9850" y="739"/>
                  </a:cubicBezTo>
                  <a:cubicBezTo>
                    <a:pt x="9872" y="772"/>
                    <a:pt x="9882" y="803"/>
                    <a:pt x="9882" y="835"/>
                  </a:cubicBezTo>
                  <a:cubicBezTo>
                    <a:pt x="9893" y="866"/>
                    <a:pt x="9893" y="908"/>
                    <a:pt x="9882" y="940"/>
                  </a:cubicBezTo>
                  <a:cubicBezTo>
                    <a:pt x="9872" y="972"/>
                    <a:pt x="9861" y="1004"/>
                    <a:pt x="9829" y="1025"/>
                  </a:cubicBezTo>
                  <a:cubicBezTo>
                    <a:pt x="9829" y="1035"/>
                    <a:pt x="9818" y="1035"/>
                    <a:pt x="9818" y="1046"/>
                  </a:cubicBezTo>
                  <a:cubicBezTo>
                    <a:pt x="9818" y="1056"/>
                    <a:pt x="9808" y="1056"/>
                    <a:pt x="9808" y="1067"/>
                  </a:cubicBezTo>
                  <a:cubicBezTo>
                    <a:pt x="9776" y="1109"/>
                    <a:pt x="9755" y="1162"/>
                    <a:pt x="9724" y="1204"/>
                  </a:cubicBezTo>
                  <a:cubicBezTo>
                    <a:pt x="9713" y="1236"/>
                    <a:pt x="9692" y="1267"/>
                    <a:pt x="9660" y="1288"/>
                  </a:cubicBezTo>
                  <a:cubicBezTo>
                    <a:pt x="9628" y="1310"/>
                    <a:pt x="9607" y="1321"/>
                    <a:pt x="9565" y="1331"/>
                  </a:cubicBezTo>
                  <a:cubicBezTo>
                    <a:pt x="9544" y="1331"/>
                    <a:pt x="9523" y="1331"/>
                    <a:pt x="9502" y="1342"/>
                  </a:cubicBezTo>
                  <a:cubicBezTo>
                    <a:pt x="9481" y="1331"/>
                    <a:pt x="9449" y="1331"/>
                    <a:pt x="9428" y="1331"/>
                  </a:cubicBezTo>
                  <a:cubicBezTo>
                    <a:pt x="9396" y="1321"/>
                    <a:pt x="9365" y="1310"/>
                    <a:pt x="9344" y="1288"/>
                  </a:cubicBezTo>
                  <a:lnTo>
                    <a:pt x="9291" y="1236"/>
                  </a:lnTo>
                  <a:cubicBezTo>
                    <a:pt x="9269" y="1215"/>
                    <a:pt x="9259" y="1183"/>
                    <a:pt x="9248" y="1152"/>
                  </a:cubicBezTo>
                  <a:cubicBezTo>
                    <a:pt x="9248" y="1120"/>
                    <a:pt x="9238" y="1098"/>
                    <a:pt x="9238" y="1077"/>
                  </a:cubicBezTo>
                  <a:lnTo>
                    <a:pt x="9238" y="1056"/>
                  </a:lnTo>
                  <a:cubicBezTo>
                    <a:pt x="9248" y="1035"/>
                    <a:pt x="9248" y="1004"/>
                    <a:pt x="9248" y="983"/>
                  </a:cubicBezTo>
                  <a:cubicBezTo>
                    <a:pt x="9259" y="972"/>
                    <a:pt x="9259" y="962"/>
                    <a:pt x="9259" y="951"/>
                  </a:cubicBezTo>
                  <a:cubicBezTo>
                    <a:pt x="9269" y="919"/>
                    <a:pt x="9280" y="887"/>
                    <a:pt x="9302" y="856"/>
                  </a:cubicBezTo>
                  <a:cubicBezTo>
                    <a:pt x="9302" y="845"/>
                    <a:pt x="9312" y="835"/>
                    <a:pt x="9312" y="824"/>
                  </a:cubicBezTo>
                  <a:cubicBezTo>
                    <a:pt x="9333" y="803"/>
                    <a:pt x="9354" y="772"/>
                    <a:pt x="9375" y="750"/>
                  </a:cubicBezTo>
                  <a:cubicBezTo>
                    <a:pt x="9375" y="739"/>
                    <a:pt x="9386" y="729"/>
                    <a:pt x="9396" y="729"/>
                  </a:cubicBezTo>
                  <a:cubicBezTo>
                    <a:pt x="9417" y="708"/>
                    <a:pt x="9449" y="687"/>
                    <a:pt x="9470" y="666"/>
                  </a:cubicBezTo>
                  <a:cubicBezTo>
                    <a:pt x="9481" y="655"/>
                    <a:pt x="9492" y="655"/>
                    <a:pt x="9502" y="645"/>
                  </a:cubicBezTo>
                  <a:cubicBezTo>
                    <a:pt x="9544" y="624"/>
                    <a:pt x="9586" y="613"/>
                    <a:pt x="9628" y="613"/>
                  </a:cubicBezTo>
                  <a:close/>
                  <a:moveTo>
                    <a:pt x="4751" y="1816"/>
                  </a:moveTo>
                  <a:cubicBezTo>
                    <a:pt x="4772" y="1816"/>
                    <a:pt x="4804" y="1816"/>
                    <a:pt x="4825" y="1827"/>
                  </a:cubicBezTo>
                  <a:cubicBezTo>
                    <a:pt x="4847" y="1837"/>
                    <a:pt x="4868" y="1848"/>
                    <a:pt x="4889" y="1848"/>
                  </a:cubicBezTo>
                  <a:cubicBezTo>
                    <a:pt x="4920" y="1869"/>
                    <a:pt x="4941" y="1891"/>
                    <a:pt x="4962" y="1922"/>
                  </a:cubicBezTo>
                  <a:cubicBezTo>
                    <a:pt x="4983" y="1943"/>
                    <a:pt x="4994" y="1975"/>
                    <a:pt x="5004" y="2006"/>
                  </a:cubicBezTo>
                  <a:cubicBezTo>
                    <a:pt x="5015" y="2038"/>
                    <a:pt x="5015" y="2081"/>
                    <a:pt x="5015" y="2112"/>
                  </a:cubicBezTo>
                  <a:lnTo>
                    <a:pt x="4983" y="2207"/>
                  </a:lnTo>
                  <a:cubicBezTo>
                    <a:pt x="4941" y="2281"/>
                    <a:pt x="4910" y="2344"/>
                    <a:pt x="4878" y="2418"/>
                  </a:cubicBezTo>
                  <a:cubicBezTo>
                    <a:pt x="4857" y="2450"/>
                    <a:pt x="4836" y="2471"/>
                    <a:pt x="4804" y="2492"/>
                  </a:cubicBezTo>
                  <a:cubicBezTo>
                    <a:pt x="4793" y="2503"/>
                    <a:pt x="4772" y="2513"/>
                    <a:pt x="4751" y="2524"/>
                  </a:cubicBezTo>
                  <a:cubicBezTo>
                    <a:pt x="4730" y="2534"/>
                    <a:pt x="4709" y="2545"/>
                    <a:pt x="4688" y="2545"/>
                  </a:cubicBezTo>
                  <a:lnTo>
                    <a:pt x="4614" y="2545"/>
                  </a:lnTo>
                  <a:cubicBezTo>
                    <a:pt x="4582" y="2545"/>
                    <a:pt x="4551" y="2534"/>
                    <a:pt x="4519" y="2513"/>
                  </a:cubicBezTo>
                  <a:cubicBezTo>
                    <a:pt x="4498" y="2492"/>
                    <a:pt x="4488" y="2482"/>
                    <a:pt x="4467" y="2471"/>
                  </a:cubicBezTo>
                  <a:cubicBezTo>
                    <a:pt x="4456" y="2450"/>
                    <a:pt x="4434" y="2429"/>
                    <a:pt x="4424" y="2418"/>
                  </a:cubicBezTo>
                  <a:lnTo>
                    <a:pt x="4392" y="2355"/>
                  </a:lnTo>
                  <a:lnTo>
                    <a:pt x="4392" y="2334"/>
                  </a:lnTo>
                  <a:cubicBezTo>
                    <a:pt x="4392" y="2313"/>
                    <a:pt x="4382" y="2281"/>
                    <a:pt x="4382" y="2250"/>
                  </a:cubicBezTo>
                  <a:lnTo>
                    <a:pt x="4382" y="2228"/>
                  </a:lnTo>
                  <a:cubicBezTo>
                    <a:pt x="4382" y="2196"/>
                    <a:pt x="4392" y="2165"/>
                    <a:pt x="4392" y="2144"/>
                  </a:cubicBezTo>
                  <a:lnTo>
                    <a:pt x="4392" y="2123"/>
                  </a:lnTo>
                  <a:cubicBezTo>
                    <a:pt x="4392" y="2112"/>
                    <a:pt x="4403" y="2102"/>
                    <a:pt x="4403" y="2091"/>
                  </a:cubicBezTo>
                  <a:cubicBezTo>
                    <a:pt x="4413" y="2070"/>
                    <a:pt x="4424" y="2038"/>
                    <a:pt x="4445" y="2006"/>
                  </a:cubicBezTo>
                  <a:cubicBezTo>
                    <a:pt x="4456" y="1985"/>
                    <a:pt x="4488" y="1954"/>
                    <a:pt x="4498" y="1933"/>
                  </a:cubicBezTo>
                  <a:lnTo>
                    <a:pt x="4519" y="1912"/>
                  </a:lnTo>
                  <a:cubicBezTo>
                    <a:pt x="4540" y="1891"/>
                    <a:pt x="4561" y="1869"/>
                    <a:pt x="4582" y="1858"/>
                  </a:cubicBezTo>
                  <a:cubicBezTo>
                    <a:pt x="4593" y="1858"/>
                    <a:pt x="4593" y="1848"/>
                    <a:pt x="4603" y="1848"/>
                  </a:cubicBezTo>
                  <a:cubicBezTo>
                    <a:pt x="4646" y="1827"/>
                    <a:pt x="4688" y="1816"/>
                    <a:pt x="4730" y="1816"/>
                  </a:cubicBezTo>
                  <a:close/>
                  <a:moveTo>
                    <a:pt x="7030" y="2051"/>
                  </a:moveTo>
                  <a:cubicBezTo>
                    <a:pt x="7053" y="2051"/>
                    <a:pt x="7074" y="2054"/>
                    <a:pt x="7095" y="2059"/>
                  </a:cubicBezTo>
                  <a:lnTo>
                    <a:pt x="7158" y="2091"/>
                  </a:lnTo>
                  <a:cubicBezTo>
                    <a:pt x="7190" y="2102"/>
                    <a:pt x="7211" y="2133"/>
                    <a:pt x="7232" y="2154"/>
                  </a:cubicBezTo>
                  <a:cubicBezTo>
                    <a:pt x="7254" y="2186"/>
                    <a:pt x="7275" y="2207"/>
                    <a:pt x="7285" y="2250"/>
                  </a:cubicBezTo>
                  <a:cubicBezTo>
                    <a:pt x="7296" y="2281"/>
                    <a:pt x="7296" y="2313"/>
                    <a:pt x="7285" y="2355"/>
                  </a:cubicBezTo>
                  <a:cubicBezTo>
                    <a:pt x="7285" y="2386"/>
                    <a:pt x="7275" y="2418"/>
                    <a:pt x="7254" y="2450"/>
                  </a:cubicBezTo>
                  <a:cubicBezTo>
                    <a:pt x="7243" y="2461"/>
                    <a:pt x="7243" y="2482"/>
                    <a:pt x="7232" y="2503"/>
                  </a:cubicBezTo>
                  <a:cubicBezTo>
                    <a:pt x="7211" y="2545"/>
                    <a:pt x="7179" y="2576"/>
                    <a:pt x="7137" y="2597"/>
                  </a:cubicBezTo>
                  <a:cubicBezTo>
                    <a:pt x="7116" y="2608"/>
                    <a:pt x="7095" y="2608"/>
                    <a:pt x="7074" y="2619"/>
                  </a:cubicBezTo>
                  <a:cubicBezTo>
                    <a:pt x="7053" y="2624"/>
                    <a:pt x="7029" y="2627"/>
                    <a:pt x="7005" y="2627"/>
                  </a:cubicBezTo>
                  <a:cubicBezTo>
                    <a:pt x="6982" y="2627"/>
                    <a:pt x="6958" y="2624"/>
                    <a:pt x="6937" y="2619"/>
                  </a:cubicBezTo>
                  <a:cubicBezTo>
                    <a:pt x="6916" y="2608"/>
                    <a:pt x="6895" y="2608"/>
                    <a:pt x="6873" y="2597"/>
                  </a:cubicBezTo>
                  <a:cubicBezTo>
                    <a:pt x="6841" y="2576"/>
                    <a:pt x="6820" y="2555"/>
                    <a:pt x="6799" y="2534"/>
                  </a:cubicBezTo>
                  <a:cubicBezTo>
                    <a:pt x="6778" y="2503"/>
                    <a:pt x="6757" y="2471"/>
                    <a:pt x="6757" y="2440"/>
                  </a:cubicBezTo>
                  <a:cubicBezTo>
                    <a:pt x="6747" y="2407"/>
                    <a:pt x="6747" y="2365"/>
                    <a:pt x="6747" y="2334"/>
                  </a:cubicBezTo>
                  <a:cubicBezTo>
                    <a:pt x="6747" y="2302"/>
                    <a:pt x="6757" y="2271"/>
                    <a:pt x="6778" y="2239"/>
                  </a:cubicBezTo>
                  <a:cubicBezTo>
                    <a:pt x="6789" y="2217"/>
                    <a:pt x="6799" y="2196"/>
                    <a:pt x="6799" y="2186"/>
                  </a:cubicBezTo>
                  <a:cubicBezTo>
                    <a:pt x="6831" y="2144"/>
                    <a:pt x="6862" y="2112"/>
                    <a:pt x="6895" y="2091"/>
                  </a:cubicBezTo>
                  <a:lnTo>
                    <a:pt x="6958" y="2059"/>
                  </a:lnTo>
                  <a:cubicBezTo>
                    <a:pt x="6984" y="2054"/>
                    <a:pt x="7008" y="2051"/>
                    <a:pt x="7030" y="2051"/>
                  </a:cubicBezTo>
                  <a:close/>
                  <a:moveTo>
                    <a:pt x="12331" y="2386"/>
                  </a:moveTo>
                  <a:cubicBezTo>
                    <a:pt x="12363" y="2386"/>
                    <a:pt x="12394" y="2386"/>
                    <a:pt x="12426" y="2407"/>
                  </a:cubicBezTo>
                  <a:cubicBezTo>
                    <a:pt x="12469" y="2418"/>
                    <a:pt x="12490" y="2440"/>
                    <a:pt x="12511" y="2461"/>
                  </a:cubicBezTo>
                  <a:cubicBezTo>
                    <a:pt x="12542" y="2482"/>
                    <a:pt x="12553" y="2513"/>
                    <a:pt x="12563" y="2545"/>
                  </a:cubicBezTo>
                  <a:cubicBezTo>
                    <a:pt x="12584" y="2576"/>
                    <a:pt x="12595" y="2608"/>
                    <a:pt x="12595" y="2651"/>
                  </a:cubicBezTo>
                  <a:lnTo>
                    <a:pt x="12595" y="2777"/>
                  </a:lnTo>
                  <a:cubicBezTo>
                    <a:pt x="12595" y="2820"/>
                    <a:pt x="12574" y="2862"/>
                    <a:pt x="12553" y="2904"/>
                  </a:cubicBezTo>
                  <a:cubicBezTo>
                    <a:pt x="12542" y="2925"/>
                    <a:pt x="12532" y="2935"/>
                    <a:pt x="12511" y="2956"/>
                  </a:cubicBezTo>
                  <a:cubicBezTo>
                    <a:pt x="12479" y="2988"/>
                    <a:pt x="12447" y="3010"/>
                    <a:pt x="12394" y="3031"/>
                  </a:cubicBezTo>
                  <a:lnTo>
                    <a:pt x="12331" y="3031"/>
                  </a:lnTo>
                  <a:cubicBezTo>
                    <a:pt x="12323" y="3033"/>
                    <a:pt x="12313" y="3035"/>
                    <a:pt x="12304" y="3035"/>
                  </a:cubicBezTo>
                  <a:cubicBezTo>
                    <a:pt x="12278" y="3035"/>
                    <a:pt x="12249" y="3025"/>
                    <a:pt x="12225" y="3010"/>
                  </a:cubicBezTo>
                  <a:cubicBezTo>
                    <a:pt x="12194" y="2999"/>
                    <a:pt x="12173" y="2988"/>
                    <a:pt x="12152" y="2956"/>
                  </a:cubicBezTo>
                  <a:cubicBezTo>
                    <a:pt x="12120" y="2935"/>
                    <a:pt x="12099" y="2904"/>
                    <a:pt x="12088" y="2872"/>
                  </a:cubicBezTo>
                  <a:cubicBezTo>
                    <a:pt x="12078" y="2841"/>
                    <a:pt x="12067" y="2809"/>
                    <a:pt x="12067" y="2777"/>
                  </a:cubicBezTo>
                  <a:lnTo>
                    <a:pt x="12067" y="2651"/>
                  </a:lnTo>
                  <a:cubicBezTo>
                    <a:pt x="12067" y="2597"/>
                    <a:pt x="12078" y="2555"/>
                    <a:pt x="12110" y="2513"/>
                  </a:cubicBezTo>
                  <a:cubicBezTo>
                    <a:pt x="12120" y="2492"/>
                    <a:pt x="12131" y="2482"/>
                    <a:pt x="12152" y="2461"/>
                  </a:cubicBezTo>
                  <a:cubicBezTo>
                    <a:pt x="12173" y="2429"/>
                    <a:pt x="12215" y="2407"/>
                    <a:pt x="12257" y="2397"/>
                  </a:cubicBezTo>
                  <a:cubicBezTo>
                    <a:pt x="12289" y="2386"/>
                    <a:pt x="12310" y="2386"/>
                    <a:pt x="12331" y="2386"/>
                  </a:cubicBezTo>
                  <a:close/>
                  <a:moveTo>
                    <a:pt x="9247" y="3392"/>
                  </a:moveTo>
                  <a:cubicBezTo>
                    <a:pt x="9269" y="3392"/>
                    <a:pt x="9291" y="3395"/>
                    <a:pt x="9312" y="3400"/>
                  </a:cubicBezTo>
                  <a:cubicBezTo>
                    <a:pt x="9333" y="3411"/>
                    <a:pt x="9354" y="3421"/>
                    <a:pt x="9375" y="3421"/>
                  </a:cubicBezTo>
                  <a:cubicBezTo>
                    <a:pt x="9417" y="3453"/>
                    <a:pt x="9449" y="3484"/>
                    <a:pt x="9470" y="3516"/>
                  </a:cubicBezTo>
                  <a:lnTo>
                    <a:pt x="9502" y="3580"/>
                  </a:lnTo>
                  <a:cubicBezTo>
                    <a:pt x="9513" y="3611"/>
                    <a:pt x="9513" y="3653"/>
                    <a:pt x="9502" y="3685"/>
                  </a:cubicBezTo>
                  <a:cubicBezTo>
                    <a:pt x="9502" y="3716"/>
                    <a:pt x="9492" y="3759"/>
                    <a:pt x="9470" y="3780"/>
                  </a:cubicBezTo>
                  <a:cubicBezTo>
                    <a:pt x="9459" y="3812"/>
                    <a:pt x="9438" y="3822"/>
                    <a:pt x="9417" y="3843"/>
                  </a:cubicBezTo>
                  <a:cubicBezTo>
                    <a:pt x="9396" y="3885"/>
                    <a:pt x="9386" y="3917"/>
                    <a:pt x="9375" y="3960"/>
                  </a:cubicBezTo>
                  <a:cubicBezTo>
                    <a:pt x="9365" y="3991"/>
                    <a:pt x="9354" y="4023"/>
                    <a:pt x="9323" y="4044"/>
                  </a:cubicBezTo>
                  <a:cubicBezTo>
                    <a:pt x="9312" y="4075"/>
                    <a:pt x="9280" y="4097"/>
                    <a:pt x="9248" y="4118"/>
                  </a:cubicBezTo>
                  <a:cubicBezTo>
                    <a:pt x="9227" y="4118"/>
                    <a:pt x="9206" y="4129"/>
                    <a:pt x="9196" y="4139"/>
                  </a:cubicBezTo>
                  <a:cubicBezTo>
                    <a:pt x="9164" y="4139"/>
                    <a:pt x="9143" y="4150"/>
                    <a:pt x="9122" y="4150"/>
                  </a:cubicBezTo>
                  <a:cubicBezTo>
                    <a:pt x="9090" y="4150"/>
                    <a:pt x="9048" y="4139"/>
                    <a:pt x="9027" y="4129"/>
                  </a:cubicBezTo>
                  <a:cubicBezTo>
                    <a:pt x="8995" y="4118"/>
                    <a:pt x="8985" y="4107"/>
                    <a:pt x="8964" y="4097"/>
                  </a:cubicBezTo>
                  <a:cubicBezTo>
                    <a:pt x="8932" y="4075"/>
                    <a:pt x="8910" y="4054"/>
                    <a:pt x="8900" y="4023"/>
                  </a:cubicBezTo>
                  <a:lnTo>
                    <a:pt x="8868" y="3960"/>
                  </a:lnTo>
                  <a:cubicBezTo>
                    <a:pt x="8858" y="3928"/>
                    <a:pt x="8858" y="3885"/>
                    <a:pt x="8847" y="3854"/>
                  </a:cubicBezTo>
                  <a:cubicBezTo>
                    <a:pt x="8847" y="3843"/>
                    <a:pt x="8847" y="3822"/>
                    <a:pt x="8858" y="3812"/>
                  </a:cubicBezTo>
                  <a:cubicBezTo>
                    <a:pt x="8858" y="3780"/>
                    <a:pt x="8858" y="3738"/>
                    <a:pt x="8868" y="3706"/>
                  </a:cubicBezTo>
                  <a:cubicBezTo>
                    <a:pt x="8879" y="3674"/>
                    <a:pt x="8889" y="3643"/>
                    <a:pt x="8910" y="3611"/>
                  </a:cubicBezTo>
                  <a:cubicBezTo>
                    <a:pt x="8921" y="3580"/>
                    <a:pt x="8953" y="3559"/>
                    <a:pt x="8974" y="3526"/>
                  </a:cubicBezTo>
                  <a:cubicBezTo>
                    <a:pt x="8985" y="3516"/>
                    <a:pt x="8985" y="3505"/>
                    <a:pt x="8995" y="3505"/>
                  </a:cubicBezTo>
                  <a:cubicBezTo>
                    <a:pt x="9016" y="3484"/>
                    <a:pt x="9037" y="3463"/>
                    <a:pt x="9058" y="3453"/>
                  </a:cubicBezTo>
                  <a:cubicBezTo>
                    <a:pt x="9069" y="3442"/>
                    <a:pt x="9069" y="3442"/>
                    <a:pt x="9079" y="3442"/>
                  </a:cubicBezTo>
                  <a:cubicBezTo>
                    <a:pt x="9090" y="3432"/>
                    <a:pt x="9111" y="3421"/>
                    <a:pt x="9133" y="3421"/>
                  </a:cubicBezTo>
                  <a:cubicBezTo>
                    <a:pt x="9143" y="3411"/>
                    <a:pt x="9164" y="3411"/>
                    <a:pt x="9175" y="3400"/>
                  </a:cubicBezTo>
                  <a:cubicBezTo>
                    <a:pt x="9201" y="3395"/>
                    <a:pt x="9225" y="3392"/>
                    <a:pt x="9247" y="3392"/>
                  </a:cubicBezTo>
                  <a:close/>
                  <a:moveTo>
                    <a:pt x="12856" y="5136"/>
                  </a:moveTo>
                  <a:cubicBezTo>
                    <a:pt x="12936" y="5136"/>
                    <a:pt x="13018" y="5148"/>
                    <a:pt x="13102" y="5173"/>
                  </a:cubicBezTo>
                  <a:cubicBezTo>
                    <a:pt x="13387" y="5258"/>
                    <a:pt x="13619" y="5480"/>
                    <a:pt x="13735" y="5743"/>
                  </a:cubicBezTo>
                  <a:cubicBezTo>
                    <a:pt x="13883" y="6050"/>
                    <a:pt x="13904" y="6377"/>
                    <a:pt x="13914" y="6704"/>
                  </a:cubicBezTo>
                  <a:cubicBezTo>
                    <a:pt x="13914" y="6852"/>
                    <a:pt x="13788" y="6958"/>
                    <a:pt x="13651" y="6968"/>
                  </a:cubicBezTo>
                  <a:cubicBezTo>
                    <a:pt x="13513" y="6968"/>
                    <a:pt x="13398" y="6841"/>
                    <a:pt x="13387" y="6704"/>
                  </a:cubicBezTo>
                  <a:cubicBezTo>
                    <a:pt x="13387" y="6630"/>
                    <a:pt x="13387" y="6557"/>
                    <a:pt x="13376" y="6472"/>
                  </a:cubicBezTo>
                  <a:lnTo>
                    <a:pt x="13376" y="6377"/>
                  </a:lnTo>
                  <a:cubicBezTo>
                    <a:pt x="13376" y="6356"/>
                    <a:pt x="13365" y="6335"/>
                    <a:pt x="13365" y="6313"/>
                  </a:cubicBezTo>
                  <a:lnTo>
                    <a:pt x="13365" y="6303"/>
                  </a:lnTo>
                  <a:cubicBezTo>
                    <a:pt x="13355" y="6240"/>
                    <a:pt x="13344" y="6166"/>
                    <a:pt x="13323" y="6102"/>
                  </a:cubicBezTo>
                  <a:cubicBezTo>
                    <a:pt x="13313" y="6071"/>
                    <a:pt x="13302" y="6050"/>
                    <a:pt x="13292" y="6029"/>
                  </a:cubicBezTo>
                  <a:lnTo>
                    <a:pt x="13292" y="6008"/>
                  </a:lnTo>
                  <a:cubicBezTo>
                    <a:pt x="13281" y="5997"/>
                    <a:pt x="13281" y="5987"/>
                    <a:pt x="13281" y="5987"/>
                  </a:cubicBezTo>
                  <a:cubicBezTo>
                    <a:pt x="13271" y="5976"/>
                    <a:pt x="13271" y="5965"/>
                    <a:pt x="13260" y="5955"/>
                  </a:cubicBezTo>
                  <a:cubicBezTo>
                    <a:pt x="13250" y="5923"/>
                    <a:pt x="13229" y="5902"/>
                    <a:pt x="13218" y="5870"/>
                  </a:cubicBezTo>
                  <a:cubicBezTo>
                    <a:pt x="13207" y="5870"/>
                    <a:pt x="13207" y="5860"/>
                    <a:pt x="13207" y="5860"/>
                  </a:cubicBezTo>
                  <a:lnTo>
                    <a:pt x="13197" y="5849"/>
                  </a:lnTo>
                  <a:cubicBezTo>
                    <a:pt x="13165" y="5807"/>
                    <a:pt x="13133" y="5775"/>
                    <a:pt x="13091" y="5743"/>
                  </a:cubicBezTo>
                  <a:cubicBezTo>
                    <a:pt x="13081" y="5733"/>
                    <a:pt x="13070" y="5722"/>
                    <a:pt x="13060" y="5722"/>
                  </a:cubicBezTo>
                  <a:cubicBezTo>
                    <a:pt x="13039" y="5712"/>
                    <a:pt x="13028" y="5701"/>
                    <a:pt x="13006" y="5691"/>
                  </a:cubicBezTo>
                  <a:cubicBezTo>
                    <a:pt x="13006" y="5691"/>
                    <a:pt x="12975" y="5680"/>
                    <a:pt x="12964" y="5680"/>
                  </a:cubicBezTo>
                  <a:cubicBezTo>
                    <a:pt x="12943" y="5670"/>
                    <a:pt x="12933" y="5670"/>
                    <a:pt x="12912" y="5659"/>
                  </a:cubicBezTo>
                  <a:cubicBezTo>
                    <a:pt x="12908" y="5663"/>
                    <a:pt x="12901" y="5664"/>
                    <a:pt x="12893" y="5664"/>
                  </a:cubicBezTo>
                  <a:cubicBezTo>
                    <a:pt x="12876" y="5664"/>
                    <a:pt x="12855" y="5659"/>
                    <a:pt x="12849" y="5659"/>
                  </a:cubicBezTo>
                  <a:lnTo>
                    <a:pt x="12827" y="5659"/>
                  </a:lnTo>
                  <a:cubicBezTo>
                    <a:pt x="12795" y="5670"/>
                    <a:pt x="12774" y="5670"/>
                    <a:pt x="12753" y="5680"/>
                  </a:cubicBezTo>
                  <a:cubicBezTo>
                    <a:pt x="12743" y="5680"/>
                    <a:pt x="12711" y="5691"/>
                    <a:pt x="12701" y="5701"/>
                  </a:cubicBezTo>
                  <a:cubicBezTo>
                    <a:pt x="12659" y="5722"/>
                    <a:pt x="12616" y="5743"/>
                    <a:pt x="12574" y="5775"/>
                  </a:cubicBezTo>
                  <a:lnTo>
                    <a:pt x="12563" y="5775"/>
                  </a:lnTo>
                  <a:cubicBezTo>
                    <a:pt x="12563" y="5786"/>
                    <a:pt x="12553" y="5797"/>
                    <a:pt x="12542" y="5797"/>
                  </a:cubicBezTo>
                  <a:lnTo>
                    <a:pt x="12490" y="5849"/>
                  </a:lnTo>
                  <a:cubicBezTo>
                    <a:pt x="12469" y="5870"/>
                    <a:pt x="12447" y="5891"/>
                    <a:pt x="12426" y="5923"/>
                  </a:cubicBezTo>
                  <a:cubicBezTo>
                    <a:pt x="12415" y="5923"/>
                    <a:pt x="12415" y="5923"/>
                    <a:pt x="12415" y="5933"/>
                  </a:cubicBezTo>
                  <a:cubicBezTo>
                    <a:pt x="12415" y="5933"/>
                    <a:pt x="12405" y="5933"/>
                    <a:pt x="12405" y="5944"/>
                  </a:cubicBezTo>
                  <a:cubicBezTo>
                    <a:pt x="12373" y="5987"/>
                    <a:pt x="12342" y="6039"/>
                    <a:pt x="12321" y="6081"/>
                  </a:cubicBezTo>
                  <a:cubicBezTo>
                    <a:pt x="12268" y="6177"/>
                    <a:pt x="12236" y="6250"/>
                    <a:pt x="12215" y="6377"/>
                  </a:cubicBezTo>
                  <a:cubicBezTo>
                    <a:pt x="12204" y="6409"/>
                    <a:pt x="12194" y="6440"/>
                    <a:pt x="12194" y="6472"/>
                  </a:cubicBezTo>
                  <a:cubicBezTo>
                    <a:pt x="12183" y="6482"/>
                    <a:pt x="12183" y="6482"/>
                    <a:pt x="12183" y="6493"/>
                  </a:cubicBezTo>
                  <a:lnTo>
                    <a:pt x="12183" y="6525"/>
                  </a:lnTo>
                  <a:cubicBezTo>
                    <a:pt x="12173" y="6578"/>
                    <a:pt x="12173" y="6641"/>
                    <a:pt x="12173" y="6693"/>
                  </a:cubicBezTo>
                  <a:cubicBezTo>
                    <a:pt x="12173" y="6726"/>
                    <a:pt x="12183" y="6757"/>
                    <a:pt x="12183" y="6789"/>
                  </a:cubicBezTo>
                  <a:lnTo>
                    <a:pt x="12183" y="6841"/>
                  </a:lnTo>
                  <a:cubicBezTo>
                    <a:pt x="12194" y="6894"/>
                    <a:pt x="12204" y="6947"/>
                    <a:pt x="12225" y="7000"/>
                  </a:cubicBezTo>
                  <a:cubicBezTo>
                    <a:pt x="12257" y="7137"/>
                    <a:pt x="12173" y="7275"/>
                    <a:pt x="12035" y="7317"/>
                  </a:cubicBezTo>
                  <a:cubicBezTo>
                    <a:pt x="12015" y="7324"/>
                    <a:pt x="11993" y="7327"/>
                    <a:pt x="11971" y="7327"/>
                  </a:cubicBezTo>
                  <a:cubicBezTo>
                    <a:pt x="11860" y="7327"/>
                    <a:pt x="11745" y="7243"/>
                    <a:pt x="11719" y="7137"/>
                  </a:cubicBezTo>
                  <a:cubicBezTo>
                    <a:pt x="11624" y="6799"/>
                    <a:pt x="11634" y="6430"/>
                    <a:pt x="11751" y="6102"/>
                  </a:cubicBezTo>
                  <a:cubicBezTo>
                    <a:pt x="11906" y="5627"/>
                    <a:pt x="12338" y="5136"/>
                    <a:pt x="12856" y="5136"/>
                  </a:cubicBezTo>
                  <a:close/>
                  <a:moveTo>
                    <a:pt x="5010" y="5665"/>
                  </a:moveTo>
                  <a:cubicBezTo>
                    <a:pt x="5063" y="5665"/>
                    <a:pt x="5117" y="5670"/>
                    <a:pt x="5173" y="5680"/>
                  </a:cubicBezTo>
                  <a:cubicBezTo>
                    <a:pt x="5480" y="5733"/>
                    <a:pt x="5743" y="5965"/>
                    <a:pt x="5891" y="6219"/>
                  </a:cubicBezTo>
                  <a:cubicBezTo>
                    <a:pt x="6060" y="6493"/>
                    <a:pt x="6113" y="6810"/>
                    <a:pt x="6156" y="7127"/>
                  </a:cubicBezTo>
                  <a:cubicBezTo>
                    <a:pt x="6177" y="7264"/>
                    <a:pt x="6124" y="7411"/>
                    <a:pt x="5976" y="7443"/>
                  </a:cubicBezTo>
                  <a:cubicBezTo>
                    <a:pt x="5952" y="7451"/>
                    <a:pt x="5927" y="7455"/>
                    <a:pt x="5901" y="7455"/>
                  </a:cubicBezTo>
                  <a:cubicBezTo>
                    <a:pt x="5791" y="7455"/>
                    <a:pt x="5676" y="7384"/>
                    <a:pt x="5659" y="7264"/>
                  </a:cubicBezTo>
                  <a:cubicBezTo>
                    <a:pt x="5628" y="7095"/>
                    <a:pt x="5607" y="6926"/>
                    <a:pt x="5553" y="6768"/>
                  </a:cubicBezTo>
                  <a:cubicBezTo>
                    <a:pt x="5522" y="6641"/>
                    <a:pt x="5459" y="6482"/>
                    <a:pt x="5385" y="6398"/>
                  </a:cubicBezTo>
                  <a:cubicBezTo>
                    <a:pt x="5374" y="6377"/>
                    <a:pt x="5342" y="6356"/>
                    <a:pt x="5321" y="6335"/>
                  </a:cubicBezTo>
                  <a:lnTo>
                    <a:pt x="5269" y="6282"/>
                  </a:lnTo>
                  <a:cubicBezTo>
                    <a:pt x="5205" y="6240"/>
                    <a:pt x="5163" y="6219"/>
                    <a:pt x="5121" y="6198"/>
                  </a:cubicBezTo>
                  <a:cubicBezTo>
                    <a:pt x="5071" y="6185"/>
                    <a:pt x="5051" y="6180"/>
                    <a:pt x="5027" y="6180"/>
                  </a:cubicBezTo>
                  <a:cubicBezTo>
                    <a:pt x="5011" y="6180"/>
                    <a:pt x="4993" y="6183"/>
                    <a:pt x="4962" y="6187"/>
                  </a:cubicBezTo>
                  <a:lnTo>
                    <a:pt x="4941" y="6187"/>
                  </a:lnTo>
                  <a:cubicBezTo>
                    <a:pt x="4931" y="6198"/>
                    <a:pt x="4910" y="6198"/>
                    <a:pt x="4899" y="6198"/>
                  </a:cubicBezTo>
                  <a:cubicBezTo>
                    <a:pt x="4889" y="6208"/>
                    <a:pt x="4847" y="6229"/>
                    <a:pt x="4836" y="6229"/>
                  </a:cubicBezTo>
                  <a:cubicBezTo>
                    <a:pt x="4624" y="6356"/>
                    <a:pt x="4488" y="6651"/>
                    <a:pt x="4413" y="6905"/>
                  </a:cubicBezTo>
                  <a:cubicBezTo>
                    <a:pt x="4340" y="7190"/>
                    <a:pt x="4340" y="7475"/>
                    <a:pt x="4413" y="7760"/>
                  </a:cubicBezTo>
                  <a:cubicBezTo>
                    <a:pt x="4445" y="7897"/>
                    <a:pt x="4371" y="8045"/>
                    <a:pt x="4234" y="8087"/>
                  </a:cubicBezTo>
                  <a:cubicBezTo>
                    <a:pt x="4215" y="8092"/>
                    <a:pt x="4195" y="8094"/>
                    <a:pt x="4175" y="8094"/>
                  </a:cubicBezTo>
                  <a:cubicBezTo>
                    <a:pt x="4056" y="8094"/>
                    <a:pt x="3943" y="8015"/>
                    <a:pt x="3907" y="7897"/>
                  </a:cubicBezTo>
                  <a:cubicBezTo>
                    <a:pt x="3822" y="7549"/>
                    <a:pt x="3812" y="7179"/>
                    <a:pt x="3896" y="6831"/>
                  </a:cubicBezTo>
                  <a:cubicBezTo>
                    <a:pt x="4032" y="6288"/>
                    <a:pt x="4417" y="5665"/>
                    <a:pt x="5010" y="5665"/>
                  </a:cubicBezTo>
                  <a:close/>
                  <a:moveTo>
                    <a:pt x="9796" y="7037"/>
                  </a:moveTo>
                  <a:cubicBezTo>
                    <a:pt x="9856" y="7037"/>
                    <a:pt x="9917" y="7045"/>
                    <a:pt x="9977" y="7063"/>
                  </a:cubicBezTo>
                  <a:cubicBezTo>
                    <a:pt x="10452" y="7200"/>
                    <a:pt x="10611" y="7697"/>
                    <a:pt x="10611" y="8140"/>
                  </a:cubicBezTo>
                  <a:cubicBezTo>
                    <a:pt x="10611" y="8573"/>
                    <a:pt x="10557" y="9048"/>
                    <a:pt x="10336" y="9417"/>
                  </a:cubicBezTo>
                  <a:cubicBezTo>
                    <a:pt x="10066" y="9858"/>
                    <a:pt x="9562" y="10112"/>
                    <a:pt x="9058" y="10112"/>
                  </a:cubicBezTo>
                  <a:cubicBezTo>
                    <a:pt x="8813" y="10112"/>
                    <a:pt x="8569" y="10052"/>
                    <a:pt x="8351" y="9924"/>
                  </a:cubicBezTo>
                  <a:cubicBezTo>
                    <a:pt x="8098" y="9776"/>
                    <a:pt x="7908" y="9544"/>
                    <a:pt x="7781" y="9290"/>
                  </a:cubicBezTo>
                  <a:cubicBezTo>
                    <a:pt x="7686" y="9133"/>
                    <a:pt x="7612" y="8953"/>
                    <a:pt x="7570" y="8774"/>
                  </a:cubicBezTo>
                  <a:cubicBezTo>
                    <a:pt x="7454" y="8309"/>
                    <a:pt x="7507" y="7633"/>
                    <a:pt x="8077" y="7517"/>
                  </a:cubicBezTo>
                  <a:cubicBezTo>
                    <a:pt x="8123" y="7506"/>
                    <a:pt x="8168" y="7501"/>
                    <a:pt x="8211" y="7501"/>
                  </a:cubicBezTo>
                  <a:cubicBezTo>
                    <a:pt x="8377" y="7501"/>
                    <a:pt x="8526" y="7573"/>
                    <a:pt x="8668" y="7665"/>
                  </a:cubicBezTo>
                  <a:cubicBezTo>
                    <a:pt x="8720" y="7707"/>
                    <a:pt x="8784" y="7760"/>
                    <a:pt x="8847" y="7760"/>
                  </a:cubicBezTo>
                  <a:cubicBezTo>
                    <a:pt x="8879" y="7707"/>
                    <a:pt x="8932" y="7665"/>
                    <a:pt x="8995" y="7644"/>
                  </a:cubicBezTo>
                  <a:cubicBezTo>
                    <a:pt x="8995" y="7644"/>
                    <a:pt x="8995" y="7633"/>
                    <a:pt x="9006" y="7633"/>
                  </a:cubicBezTo>
                  <a:cubicBezTo>
                    <a:pt x="9133" y="7486"/>
                    <a:pt x="9217" y="7317"/>
                    <a:pt x="9375" y="7190"/>
                  </a:cubicBezTo>
                  <a:cubicBezTo>
                    <a:pt x="9496" y="7092"/>
                    <a:pt x="9644" y="7037"/>
                    <a:pt x="9796" y="7037"/>
                  </a:cubicBezTo>
                  <a:close/>
                  <a:moveTo>
                    <a:pt x="24853" y="10985"/>
                  </a:moveTo>
                  <a:cubicBezTo>
                    <a:pt x="24875" y="10985"/>
                    <a:pt x="24899" y="10990"/>
                    <a:pt x="24925" y="11001"/>
                  </a:cubicBezTo>
                  <a:cubicBezTo>
                    <a:pt x="24947" y="11001"/>
                    <a:pt x="24968" y="11012"/>
                    <a:pt x="24989" y="11022"/>
                  </a:cubicBezTo>
                  <a:cubicBezTo>
                    <a:pt x="25031" y="11043"/>
                    <a:pt x="25052" y="11075"/>
                    <a:pt x="25083" y="11117"/>
                  </a:cubicBezTo>
                  <a:cubicBezTo>
                    <a:pt x="25083" y="11138"/>
                    <a:pt x="25094" y="11159"/>
                    <a:pt x="25105" y="11181"/>
                  </a:cubicBezTo>
                  <a:cubicBezTo>
                    <a:pt x="25115" y="11212"/>
                    <a:pt x="25115" y="11244"/>
                    <a:pt x="25115" y="11286"/>
                  </a:cubicBezTo>
                  <a:lnTo>
                    <a:pt x="25083" y="11381"/>
                  </a:lnTo>
                  <a:cubicBezTo>
                    <a:pt x="25062" y="11413"/>
                    <a:pt x="25041" y="11434"/>
                    <a:pt x="25010" y="11455"/>
                  </a:cubicBezTo>
                  <a:cubicBezTo>
                    <a:pt x="24989" y="11476"/>
                    <a:pt x="24957" y="11486"/>
                    <a:pt x="24925" y="11497"/>
                  </a:cubicBezTo>
                  <a:cubicBezTo>
                    <a:pt x="24872" y="11507"/>
                    <a:pt x="24830" y="11518"/>
                    <a:pt x="24788" y="11528"/>
                  </a:cubicBezTo>
                  <a:cubicBezTo>
                    <a:pt x="24762" y="11534"/>
                    <a:pt x="24738" y="11537"/>
                    <a:pt x="24716" y="11537"/>
                  </a:cubicBezTo>
                  <a:cubicBezTo>
                    <a:pt x="24693" y="11537"/>
                    <a:pt x="24672" y="11534"/>
                    <a:pt x="24651" y="11528"/>
                  </a:cubicBezTo>
                  <a:lnTo>
                    <a:pt x="24588" y="11497"/>
                  </a:lnTo>
                  <a:cubicBezTo>
                    <a:pt x="24545" y="11476"/>
                    <a:pt x="24513" y="11444"/>
                    <a:pt x="24492" y="11402"/>
                  </a:cubicBezTo>
                  <a:cubicBezTo>
                    <a:pt x="24482" y="11381"/>
                    <a:pt x="24471" y="11360"/>
                    <a:pt x="24471" y="11338"/>
                  </a:cubicBezTo>
                  <a:cubicBezTo>
                    <a:pt x="24461" y="11307"/>
                    <a:pt x="24450" y="11275"/>
                    <a:pt x="24461" y="11244"/>
                  </a:cubicBezTo>
                  <a:cubicBezTo>
                    <a:pt x="24461" y="11202"/>
                    <a:pt x="24471" y="11170"/>
                    <a:pt x="24492" y="11138"/>
                  </a:cubicBezTo>
                  <a:cubicBezTo>
                    <a:pt x="24503" y="11106"/>
                    <a:pt x="24534" y="11085"/>
                    <a:pt x="24556" y="11064"/>
                  </a:cubicBezTo>
                  <a:cubicBezTo>
                    <a:pt x="24588" y="11043"/>
                    <a:pt x="24619" y="11033"/>
                    <a:pt x="24651" y="11022"/>
                  </a:cubicBezTo>
                  <a:cubicBezTo>
                    <a:pt x="24693" y="11012"/>
                    <a:pt x="24735" y="11001"/>
                    <a:pt x="24788" y="11001"/>
                  </a:cubicBezTo>
                  <a:cubicBezTo>
                    <a:pt x="24809" y="10990"/>
                    <a:pt x="24830" y="10985"/>
                    <a:pt x="24853" y="10985"/>
                  </a:cubicBezTo>
                  <a:close/>
                  <a:moveTo>
                    <a:pt x="23025" y="11465"/>
                  </a:moveTo>
                  <a:cubicBezTo>
                    <a:pt x="23131" y="11476"/>
                    <a:pt x="23247" y="11486"/>
                    <a:pt x="23352" y="11497"/>
                  </a:cubicBezTo>
                  <a:cubicBezTo>
                    <a:pt x="23405" y="11497"/>
                    <a:pt x="23448" y="11507"/>
                    <a:pt x="23479" y="11528"/>
                  </a:cubicBezTo>
                  <a:cubicBezTo>
                    <a:pt x="23500" y="11539"/>
                    <a:pt x="23521" y="11561"/>
                    <a:pt x="23542" y="11571"/>
                  </a:cubicBezTo>
                  <a:cubicBezTo>
                    <a:pt x="23584" y="11613"/>
                    <a:pt x="23616" y="11687"/>
                    <a:pt x="23616" y="11751"/>
                  </a:cubicBezTo>
                  <a:cubicBezTo>
                    <a:pt x="23616" y="11793"/>
                    <a:pt x="23605" y="11824"/>
                    <a:pt x="23595" y="11856"/>
                  </a:cubicBezTo>
                  <a:cubicBezTo>
                    <a:pt x="23584" y="11887"/>
                    <a:pt x="23563" y="11919"/>
                    <a:pt x="23542" y="11941"/>
                  </a:cubicBezTo>
                  <a:cubicBezTo>
                    <a:pt x="23511" y="11962"/>
                    <a:pt x="23490" y="11983"/>
                    <a:pt x="23458" y="11993"/>
                  </a:cubicBezTo>
                  <a:cubicBezTo>
                    <a:pt x="23426" y="12004"/>
                    <a:pt x="23384" y="12014"/>
                    <a:pt x="23352" y="12014"/>
                  </a:cubicBezTo>
                  <a:cubicBezTo>
                    <a:pt x="23247" y="12004"/>
                    <a:pt x="23131" y="11993"/>
                    <a:pt x="23025" y="11983"/>
                  </a:cubicBezTo>
                  <a:cubicBezTo>
                    <a:pt x="22983" y="11983"/>
                    <a:pt x="22941" y="11972"/>
                    <a:pt x="22899" y="11951"/>
                  </a:cubicBezTo>
                  <a:cubicBezTo>
                    <a:pt x="22877" y="11941"/>
                    <a:pt x="22856" y="11930"/>
                    <a:pt x="22845" y="11909"/>
                  </a:cubicBezTo>
                  <a:cubicBezTo>
                    <a:pt x="22793" y="11866"/>
                    <a:pt x="22772" y="11793"/>
                    <a:pt x="22761" y="11729"/>
                  </a:cubicBezTo>
                  <a:cubicBezTo>
                    <a:pt x="22761" y="11687"/>
                    <a:pt x="22772" y="11655"/>
                    <a:pt x="22782" y="11624"/>
                  </a:cubicBezTo>
                  <a:cubicBezTo>
                    <a:pt x="22793" y="11592"/>
                    <a:pt x="22814" y="11571"/>
                    <a:pt x="22845" y="11539"/>
                  </a:cubicBezTo>
                  <a:cubicBezTo>
                    <a:pt x="22866" y="11518"/>
                    <a:pt x="22899" y="11497"/>
                    <a:pt x="22930" y="11486"/>
                  </a:cubicBezTo>
                  <a:cubicBezTo>
                    <a:pt x="22951" y="11476"/>
                    <a:pt x="22993" y="11465"/>
                    <a:pt x="23025" y="11465"/>
                  </a:cubicBezTo>
                  <a:close/>
                  <a:moveTo>
                    <a:pt x="24112" y="12584"/>
                  </a:moveTo>
                  <a:cubicBezTo>
                    <a:pt x="24450" y="12584"/>
                    <a:pt x="24450" y="13112"/>
                    <a:pt x="24112" y="13112"/>
                  </a:cubicBezTo>
                  <a:cubicBezTo>
                    <a:pt x="23785" y="13112"/>
                    <a:pt x="23785" y="12584"/>
                    <a:pt x="24112" y="12584"/>
                  </a:cubicBezTo>
                  <a:close/>
                  <a:moveTo>
                    <a:pt x="11134" y="0"/>
                  </a:moveTo>
                  <a:cubicBezTo>
                    <a:pt x="9785" y="0"/>
                    <a:pt x="8433" y="129"/>
                    <a:pt x="7106" y="392"/>
                  </a:cubicBezTo>
                  <a:cubicBezTo>
                    <a:pt x="5586" y="687"/>
                    <a:pt x="4012" y="1098"/>
                    <a:pt x="2661" y="1880"/>
                  </a:cubicBezTo>
                  <a:cubicBezTo>
                    <a:pt x="2060" y="2228"/>
                    <a:pt x="1490" y="2682"/>
                    <a:pt x="1067" y="3252"/>
                  </a:cubicBezTo>
                  <a:cubicBezTo>
                    <a:pt x="613" y="3854"/>
                    <a:pt x="349" y="4572"/>
                    <a:pt x="233" y="5321"/>
                  </a:cubicBezTo>
                  <a:cubicBezTo>
                    <a:pt x="1" y="6894"/>
                    <a:pt x="317" y="8551"/>
                    <a:pt x="571" y="10104"/>
                  </a:cubicBezTo>
                  <a:cubicBezTo>
                    <a:pt x="824" y="11687"/>
                    <a:pt x="1183" y="13281"/>
                    <a:pt x="2027" y="14664"/>
                  </a:cubicBezTo>
                  <a:cubicBezTo>
                    <a:pt x="3147" y="13651"/>
                    <a:pt x="4582" y="13081"/>
                    <a:pt x="6029" y="12690"/>
                  </a:cubicBezTo>
                  <a:cubicBezTo>
                    <a:pt x="7701" y="12242"/>
                    <a:pt x="9421" y="12059"/>
                    <a:pt x="11146" y="12059"/>
                  </a:cubicBezTo>
                  <a:cubicBezTo>
                    <a:pt x="12635" y="12059"/>
                    <a:pt x="14127" y="12195"/>
                    <a:pt x="15593" y="12415"/>
                  </a:cubicBezTo>
                  <a:cubicBezTo>
                    <a:pt x="17092" y="12637"/>
                    <a:pt x="18613" y="12912"/>
                    <a:pt x="20058" y="13355"/>
                  </a:cubicBezTo>
                  <a:cubicBezTo>
                    <a:pt x="21315" y="13745"/>
                    <a:pt x="22529" y="14315"/>
                    <a:pt x="23500" y="15213"/>
                  </a:cubicBezTo>
                  <a:cubicBezTo>
                    <a:pt x="26055" y="13946"/>
                    <a:pt x="28367" y="11655"/>
                    <a:pt x="28483" y="8647"/>
                  </a:cubicBezTo>
                  <a:cubicBezTo>
                    <a:pt x="28483" y="8573"/>
                    <a:pt x="28515" y="8509"/>
                    <a:pt x="28557" y="8467"/>
                  </a:cubicBezTo>
                  <a:cubicBezTo>
                    <a:pt x="28694" y="8119"/>
                    <a:pt x="29000" y="7845"/>
                    <a:pt x="29380" y="7781"/>
                  </a:cubicBezTo>
                  <a:cubicBezTo>
                    <a:pt x="29440" y="7772"/>
                    <a:pt x="29499" y="7767"/>
                    <a:pt x="29556" y="7767"/>
                  </a:cubicBezTo>
                  <a:cubicBezTo>
                    <a:pt x="29952" y="7767"/>
                    <a:pt x="30281" y="7983"/>
                    <a:pt x="30521" y="8288"/>
                  </a:cubicBezTo>
                  <a:cubicBezTo>
                    <a:pt x="30741" y="8556"/>
                    <a:pt x="30935" y="8912"/>
                    <a:pt x="31293" y="8912"/>
                  </a:cubicBezTo>
                  <a:cubicBezTo>
                    <a:pt x="31329" y="8912"/>
                    <a:pt x="31367" y="8908"/>
                    <a:pt x="31407" y="8900"/>
                  </a:cubicBezTo>
                  <a:cubicBezTo>
                    <a:pt x="31830" y="8816"/>
                    <a:pt x="32156" y="8446"/>
                    <a:pt x="32325" y="8066"/>
                  </a:cubicBezTo>
                  <a:cubicBezTo>
                    <a:pt x="32674" y="7306"/>
                    <a:pt x="32442" y="6451"/>
                    <a:pt x="31851" y="5891"/>
                  </a:cubicBezTo>
                  <a:cubicBezTo>
                    <a:pt x="31408" y="5477"/>
                    <a:pt x="30839" y="5287"/>
                    <a:pt x="30259" y="5287"/>
                  </a:cubicBezTo>
                  <a:cubicBezTo>
                    <a:pt x="29967" y="5287"/>
                    <a:pt x="29673" y="5335"/>
                    <a:pt x="29391" y="5427"/>
                  </a:cubicBezTo>
                  <a:cubicBezTo>
                    <a:pt x="28620" y="5691"/>
                    <a:pt x="28018" y="6303"/>
                    <a:pt x="27638" y="7010"/>
                  </a:cubicBezTo>
                  <a:cubicBezTo>
                    <a:pt x="27638" y="7021"/>
                    <a:pt x="27649" y="7031"/>
                    <a:pt x="27649" y="7042"/>
                  </a:cubicBezTo>
                  <a:cubicBezTo>
                    <a:pt x="27688" y="7242"/>
                    <a:pt x="27517" y="7371"/>
                    <a:pt x="27362" y="7371"/>
                  </a:cubicBezTo>
                  <a:cubicBezTo>
                    <a:pt x="27263" y="7371"/>
                    <a:pt x="27171" y="7319"/>
                    <a:pt x="27142" y="7200"/>
                  </a:cubicBezTo>
                  <a:cubicBezTo>
                    <a:pt x="27089" y="7127"/>
                    <a:pt x="27068" y="7042"/>
                    <a:pt x="27089" y="6947"/>
                  </a:cubicBezTo>
                  <a:cubicBezTo>
                    <a:pt x="26878" y="6071"/>
                    <a:pt x="26392" y="5216"/>
                    <a:pt x="25538" y="4835"/>
                  </a:cubicBezTo>
                  <a:cubicBezTo>
                    <a:pt x="25257" y="4711"/>
                    <a:pt x="24954" y="4645"/>
                    <a:pt x="24654" y="4645"/>
                  </a:cubicBezTo>
                  <a:cubicBezTo>
                    <a:pt x="24120" y="4645"/>
                    <a:pt x="23598" y="4853"/>
                    <a:pt x="23247" y="5300"/>
                  </a:cubicBezTo>
                  <a:cubicBezTo>
                    <a:pt x="22782" y="5891"/>
                    <a:pt x="22582" y="6905"/>
                    <a:pt x="22930" y="7601"/>
                  </a:cubicBezTo>
                  <a:cubicBezTo>
                    <a:pt x="23085" y="7895"/>
                    <a:pt x="23341" y="8011"/>
                    <a:pt x="23625" y="8011"/>
                  </a:cubicBezTo>
                  <a:cubicBezTo>
                    <a:pt x="23749" y="8011"/>
                    <a:pt x="23878" y="7989"/>
                    <a:pt x="24007" y="7950"/>
                  </a:cubicBezTo>
                  <a:cubicBezTo>
                    <a:pt x="24471" y="7812"/>
                    <a:pt x="24883" y="7559"/>
                    <a:pt x="25379" y="7517"/>
                  </a:cubicBezTo>
                  <a:cubicBezTo>
                    <a:pt x="25429" y="7512"/>
                    <a:pt x="25480" y="7509"/>
                    <a:pt x="25531" y="7509"/>
                  </a:cubicBezTo>
                  <a:cubicBezTo>
                    <a:pt x="25896" y="7509"/>
                    <a:pt x="26263" y="7645"/>
                    <a:pt x="26467" y="7960"/>
                  </a:cubicBezTo>
                  <a:cubicBezTo>
                    <a:pt x="26572" y="8119"/>
                    <a:pt x="26625" y="8298"/>
                    <a:pt x="26625" y="8467"/>
                  </a:cubicBezTo>
                  <a:cubicBezTo>
                    <a:pt x="26678" y="8541"/>
                    <a:pt x="26688" y="8636"/>
                    <a:pt x="26625" y="8731"/>
                  </a:cubicBezTo>
                  <a:cubicBezTo>
                    <a:pt x="26467" y="8995"/>
                    <a:pt x="26287" y="9238"/>
                    <a:pt x="26076" y="9459"/>
                  </a:cubicBezTo>
                  <a:cubicBezTo>
                    <a:pt x="25345" y="10209"/>
                    <a:pt x="24304" y="10696"/>
                    <a:pt x="23253" y="10696"/>
                  </a:cubicBezTo>
                  <a:cubicBezTo>
                    <a:pt x="23074" y="10696"/>
                    <a:pt x="22896" y="10682"/>
                    <a:pt x="22719" y="10653"/>
                  </a:cubicBezTo>
                  <a:cubicBezTo>
                    <a:pt x="21378" y="10442"/>
                    <a:pt x="20513" y="9333"/>
                    <a:pt x="20048" y="8140"/>
                  </a:cubicBezTo>
                  <a:cubicBezTo>
                    <a:pt x="19509" y="6726"/>
                    <a:pt x="19531" y="5184"/>
                    <a:pt x="19045" y="3770"/>
                  </a:cubicBezTo>
                  <a:cubicBezTo>
                    <a:pt x="18591" y="2429"/>
                    <a:pt x="17609" y="1478"/>
                    <a:pt x="16342" y="898"/>
                  </a:cubicBezTo>
                  <a:cubicBezTo>
                    <a:pt x="15087" y="317"/>
                    <a:pt x="13682" y="106"/>
                    <a:pt x="12300" y="33"/>
                  </a:cubicBezTo>
                  <a:cubicBezTo>
                    <a:pt x="11912" y="11"/>
                    <a:pt x="11523" y="0"/>
                    <a:pt x="1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7"/>
            <p:cNvSpPr/>
            <p:nvPr/>
          </p:nvSpPr>
          <p:spPr>
            <a:xfrm>
              <a:off x="2005129" y="5252306"/>
              <a:ext cx="79011" cy="75564"/>
            </a:xfrm>
            <a:custGeom>
              <a:avLst/>
              <a:gdLst/>
              <a:ahLst/>
              <a:cxnLst/>
              <a:rect l="l" t="t" r="r" b="b"/>
              <a:pathLst>
                <a:path w="2292" h="2192" extrusionOk="0">
                  <a:moveTo>
                    <a:pt x="1233" y="1"/>
                  </a:moveTo>
                  <a:cubicBezTo>
                    <a:pt x="715" y="1"/>
                    <a:pt x="283" y="492"/>
                    <a:pt x="128" y="967"/>
                  </a:cubicBezTo>
                  <a:cubicBezTo>
                    <a:pt x="11" y="1295"/>
                    <a:pt x="1" y="1664"/>
                    <a:pt x="96" y="2002"/>
                  </a:cubicBezTo>
                  <a:cubicBezTo>
                    <a:pt x="122" y="2108"/>
                    <a:pt x="237" y="2192"/>
                    <a:pt x="348" y="2192"/>
                  </a:cubicBezTo>
                  <a:cubicBezTo>
                    <a:pt x="370" y="2192"/>
                    <a:pt x="392" y="2189"/>
                    <a:pt x="412" y="2182"/>
                  </a:cubicBezTo>
                  <a:cubicBezTo>
                    <a:pt x="550" y="2140"/>
                    <a:pt x="634" y="2002"/>
                    <a:pt x="602" y="1865"/>
                  </a:cubicBezTo>
                  <a:cubicBezTo>
                    <a:pt x="581" y="1812"/>
                    <a:pt x="571" y="1759"/>
                    <a:pt x="560" y="1706"/>
                  </a:cubicBezTo>
                  <a:lnTo>
                    <a:pt x="560" y="1654"/>
                  </a:lnTo>
                  <a:cubicBezTo>
                    <a:pt x="560" y="1622"/>
                    <a:pt x="550" y="1591"/>
                    <a:pt x="550" y="1558"/>
                  </a:cubicBezTo>
                  <a:cubicBezTo>
                    <a:pt x="550" y="1506"/>
                    <a:pt x="550" y="1443"/>
                    <a:pt x="560" y="1390"/>
                  </a:cubicBezTo>
                  <a:lnTo>
                    <a:pt x="560" y="1358"/>
                  </a:lnTo>
                  <a:cubicBezTo>
                    <a:pt x="560" y="1347"/>
                    <a:pt x="560" y="1347"/>
                    <a:pt x="571" y="1337"/>
                  </a:cubicBezTo>
                  <a:cubicBezTo>
                    <a:pt x="571" y="1305"/>
                    <a:pt x="581" y="1274"/>
                    <a:pt x="592" y="1242"/>
                  </a:cubicBezTo>
                  <a:cubicBezTo>
                    <a:pt x="613" y="1115"/>
                    <a:pt x="645" y="1042"/>
                    <a:pt x="698" y="946"/>
                  </a:cubicBezTo>
                  <a:cubicBezTo>
                    <a:pt x="719" y="904"/>
                    <a:pt x="750" y="852"/>
                    <a:pt x="782" y="809"/>
                  </a:cubicBezTo>
                  <a:cubicBezTo>
                    <a:pt x="782" y="798"/>
                    <a:pt x="792" y="798"/>
                    <a:pt x="792" y="798"/>
                  </a:cubicBezTo>
                  <a:cubicBezTo>
                    <a:pt x="792" y="788"/>
                    <a:pt x="792" y="788"/>
                    <a:pt x="803" y="788"/>
                  </a:cubicBezTo>
                  <a:cubicBezTo>
                    <a:pt x="824" y="756"/>
                    <a:pt x="846" y="735"/>
                    <a:pt x="867" y="714"/>
                  </a:cubicBezTo>
                  <a:lnTo>
                    <a:pt x="919" y="662"/>
                  </a:lnTo>
                  <a:cubicBezTo>
                    <a:pt x="930" y="662"/>
                    <a:pt x="940" y="651"/>
                    <a:pt x="940" y="640"/>
                  </a:cubicBezTo>
                  <a:lnTo>
                    <a:pt x="951" y="640"/>
                  </a:lnTo>
                  <a:cubicBezTo>
                    <a:pt x="993" y="608"/>
                    <a:pt x="1036" y="587"/>
                    <a:pt x="1078" y="566"/>
                  </a:cubicBezTo>
                  <a:cubicBezTo>
                    <a:pt x="1088" y="556"/>
                    <a:pt x="1120" y="545"/>
                    <a:pt x="1130" y="545"/>
                  </a:cubicBezTo>
                  <a:cubicBezTo>
                    <a:pt x="1151" y="535"/>
                    <a:pt x="1172" y="535"/>
                    <a:pt x="1204" y="524"/>
                  </a:cubicBezTo>
                  <a:lnTo>
                    <a:pt x="1226" y="524"/>
                  </a:lnTo>
                  <a:cubicBezTo>
                    <a:pt x="1232" y="524"/>
                    <a:pt x="1253" y="529"/>
                    <a:pt x="1270" y="529"/>
                  </a:cubicBezTo>
                  <a:cubicBezTo>
                    <a:pt x="1278" y="529"/>
                    <a:pt x="1285" y="528"/>
                    <a:pt x="1289" y="524"/>
                  </a:cubicBezTo>
                  <a:cubicBezTo>
                    <a:pt x="1310" y="535"/>
                    <a:pt x="1320" y="535"/>
                    <a:pt x="1341" y="545"/>
                  </a:cubicBezTo>
                  <a:cubicBezTo>
                    <a:pt x="1352" y="545"/>
                    <a:pt x="1383" y="556"/>
                    <a:pt x="1383" y="556"/>
                  </a:cubicBezTo>
                  <a:cubicBezTo>
                    <a:pt x="1405" y="566"/>
                    <a:pt x="1416" y="577"/>
                    <a:pt x="1437" y="587"/>
                  </a:cubicBezTo>
                  <a:cubicBezTo>
                    <a:pt x="1447" y="587"/>
                    <a:pt x="1458" y="598"/>
                    <a:pt x="1468" y="608"/>
                  </a:cubicBezTo>
                  <a:cubicBezTo>
                    <a:pt x="1510" y="640"/>
                    <a:pt x="1542" y="672"/>
                    <a:pt x="1574" y="714"/>
                  </a:cubicBezTo>
                  <a:lnTo>
                    <a:pt x="1584" y="725"/>
                  </a:lnTo>
                  <a:cubicBezTo>
                    <a:pt x="1584" y="725"/>
                    <a:pt x="1584" y="735"/>
                    <a:pt x="1595" y="735"/>
                  </a:cubicBezTo>
                  <a:cubicBezTo>
                    <a:pt x="1606" y="767"/>
                    <a:pt x="1627" y="788"/>
                    <a:pt x="1637" y="820"/>
                  </a:cubicBezTo>
                  <a:cubicBezTo>
                    <a:pt x="1648" y="830"/>
                    <a:pt x="1648" y="841"/>
                    <a:pt x="1658" y="852"/>
                  </a:cubicBezTo>
                  <a:cubicBezTo>
                    <a:pt x="1658" y="852"/>
                    <a:pt x="1658" y="862"/>
                    <a:pt x="1669" y="873"/>
                  </a:cubicBezTo>
                  <a:lnTo>
                    <a:pt x="1669" y="894"/>
                  </a:lnTo>
                  <a:cubicBezTo>
                    <a:pt x="1679" y="915"/>
                    <a:pt x="1690" y="936"/>
                    <a:pt x="1700" y="967"/>
                  </a:cubicBezTo>
                  <a:cubicBezTo>
                    <a:pt x="1721" y="1031"/>
                    <a:pt x="1732" y="1105"/>
                    <a:pt x="1742" y="1168"/>
                  </a:cubicBezTo>
                  <a:lnTo>
                    <a:pt x="1742" y="1178"/>
                  </a:lnTo>
                  <a:cubicBezTo>
                    <a:pt x="1742" y="1200"/>
                    <a:pt x="1753" y="1221"/>
                    <a:pt x="1753" y="1242"/>
                  </a:cubicBezTo>
                  <a:lnTo>
                    <a:pt x="1753" y="1337"/>
                  </a:lnTo>
                  <a:cubicBezTo>
                    <a:pt x="1764" y="1422"/>
                    <a:pt x="1764" y="1495"/>
                    <a:pt x="1764" y="1569"/>
                  </a:cubicBezTo>
                  <a:cubicBezTo>
                    <a:pt x="1775" y="1706"/>
                    <a:pt x="1890" y="1833"/>
                    <a:pt x="2028" y="1833"/>
                  </a:cubicBezTo>
                  <a:cubicBezTo>
                    <a:pt x="2165" y="1823"/>
                    <a:pt x="2291" y="1717"/>
                    <a:pt x="2291" y="1569"/>
                  </a:cubicBezTo>
                  <a:cubicBezTo>
                    <a:pt x="2281" y="1242"/>
                    <a:pt x="2260" y="915"/>
                    <a:pt x="2112" y="608"/>
                  </a:cubicBezTo>
                  <a:cubicBezTo>
                    <a:pt x="1996" y="345"/>
                    <a:pt x="1764" y="123"/>
                    <a:pt x="1479" y="38"/>
                  </a:cubicBezTo>
                  <a:cubicBezTo>
                    <a:pt x="1395" y="13"/>
                    <a:pt x="1313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7"/>
            <p:cNvSpPr/>
            <p:nvPr/>
          </p:nvSpPr>
          <p:spPr>
            <a:xfrm>
              <a:off x="1735863" y="5270542"/>
              <a:ext cx="81527" cy="83768"/>
            </a:xfrm>
            <a:custGeom>
              <a:avLst/>
              <a:gdLst/>
              <a:ahLst/>
              <a:cxnLst/>
              <a:rect l="l" t="t" r="r" b="b"/>
              <a:pathLst>
                <a:path w="2365" h="2430" extrusionOk="0">
                  <a:moveTo>
                    <a:pt x="1198" y="1"/>
                  </a:moveTo>
                  <a:cubicBezTo>
                    <a:pt x="605" y="1"/>
                    <a:pt x="220" y="624"/>
                    <a:pt x="84" y="1167"/>
                  </a:cubicBezTo>
                  <a:cubicBezTo>
                    <a:pt x="0" y="1515"/>
                    <a:pt x="10" y="1885"/>
                    <a:pt x="95" y="2233"/>
                  </a:cubicBezTo>
                  <a:cubicBezTo>
                    <a:pt x="131" y="2351"/>
                    <a:pt x="244" y="2430"/>
                    <a:pt x="363" y="2430"/>
                  </a:cubicBezTo>
                  <a:cubicBezTo>
                    <a:pt x="383" y="2430"/>
                    <a:pt x="403" y="2428"/>
                    <a:pt x="422" y="2423"/>
                  </a:cubicBezTo>
                  <a:cubicBezTo>
                    <a:pt x="559" y="2381"/>
                    <a:pt x="633" y="2233"/>
                    <a:pt x="601" y="2096"/>
                  </a:cubicBezTo>
                  <a:cubicBezTo>
                    <a:pt x="528" y="1811"/>
                    <a:pt x="528" y="1526"/>
                    <a:pt x="601" y="1241"/>
                  </a:cubicBezTo>
                  <a:cubicBezTo>
                    <a:pt x="676" y="987"/>
                    <a:pt x="812" y="692"/>
                    <a:pt x="1024" y="565"/>
                  </a:cubicBezTo>
                  <a:cubicBezTo>
                    <a:pt x="1035" y="565"/>
                    <a:pt x="1077" y="544"/>
                    <a:pt x="1087" y="534"/>
                  </a:cubicBezTo>
                  <a:cubicBezTo>
                    <a:pt x="1098" y="534"/>
                    <a:pt x="1119" y="534"/>
                    <a:pt x="1129" y="523"/>
                  </a:cubicBezTo>
                  <a:lnTo>
                    <a:pt x="1150" y="523"/>
                  </a:lnTo>
                  <a:cubicBezTo>
                    <a:pt x="1181" y="519"/>
                    <a:pt x="1199" y="516"/>
                    <a:pt x="1215" y="516"/>
                  </a:cubicBezTo>
                  <a:cubicBezTo>
                    <a:pt x="1239" y="516"/>
                    <a:pt x="1259" y="521"/>
                    <a:pt x="1309" y="534"/>
                  </a:cubicBezTo>
                  <a:cubicBezTo>
                    <a:pt x="1351" y="555"/>
                    <a:pt x="1393" y="576"/>
                    <a:pt x="1457" y="618"/>
                  </a:cubicBezTo>
                  <a:lnTo>
                    <a:pt x="1509" y="671"/>
                  </a:lnTo>
                  <a:cubicBezTo>
                    <a:pt x="1530" y="692"/>
                    <a:pt x="1562" y="713"/>
                    <a:pt x="1573" y="734"/>
                  </a:cubicBezTo>
                  <a:cubicBezTo>
                    <a:pt x="1647" y="818"/>
                    <a:pt x="1710" y="977"/>
                    <a:pt x="1741" y="1104"/>
                  </a:cubicBezTo>
                  <a:cubicBezTo>
                    <a:pt x="1795" y="1262"/>
                    <a:pt x="1816" y="1431"/>
                    <a:pt x="1847" y="1600"/>
                  </a:cubicBezTo>
                  <a:cubicBezTo>
                    <a:pt x="1864" y="1720"/>
                    <a:pt x="1979" y="1791"/>
                    <a:pt x="2089" y="1791"/>
                  </a:cubicBezTo>
                  <a:cubicBezTo>
                    <a:pt x="2115" y="1791"/>
                    <a:pt x="2140" y="1787"/>
                    <a:pt x="2164" y="1779"/>
                  </a:cubicBezTo>
                  <a:cubicBezTo>
                    <a:pt x="2312" y="1747"/>
                    <a:pt x="2365" y="1600"/>
                    <a:pt x="2344" y="1463"/>
                  </a:cubicBezTo>
                  <a:cubicBezTo>
                    <a:pt x="2301" y="1146"/>
                    <a:pt x="2248" y="829"/>
                    <a:pt x="2079" y="555"/>
                  </a:cubicBezTo>
                  <a:cubicBezTo>
                    <a:pt x="1931" y="301"/>
                    <a:pt x="1668" y="69"/>
                    <a:pt x="1361" y="16"/>
                  </a:cubicBezTo>
                  <a:cubicBezTo>
                    <a:pt x="1305" y="6"/>
                    <a:pt x="1251" y="1"/>
                    <a:pt x="1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7"/>
            <p:cNvSpPr/>
            <p:nvPr/>
          </p:nvSpPr>
          <p:spPr>
            <a:xfrm>
              <a:off x="1861378" y="5317839"/>
              <a:ext cx="108864" cy="106037"/>
            </a:xfrm>
            <a:custGeom>
              <a:avLst/>
              <a:gdLst/>
              <a:ahLst/>
              <a:cxnLst/>
              <a:rect l="l" t="t" r="r" b="b"/>
              <a:pathLst>
                <a:path w="3158" h="3076" extrusionOk="0">
                  <a:moveTo>
                    <a:pt x="2343" y="1"/>
                  </a:moveTo>
                  <a:cubicBezTo>
                    <a:pt x="2191" y="1"/>
                    <a:pt x="2043" y="56"/>
                    <a:pt x="1922" y="154"/>
                  </a:cubicBezTo>
                  <a:cubicBezTo>
                    <a:pt x="1764" y="281"/>
                    <a:pt x="1680" y="450"/>
                    <a:pt x="1553" y="597"/>
                  </a:cubicBezTo>
                  <a:cubicBezTo>
                    <a:pt x="1542" y="597"/>
                    <a:pt x="1542" y="608"/>
                    <a:pt x="1542" y="608"/>
                  </a:cubicBezTo>
                  <a:cubicBezTo>
                    <a:pt x="1479" y="629"/>
                    <a:pt x="1426" y="671"/>
                    <a:pt x="1394" y="724"/>
                  </a:cubicBezTo>
                  <a:cubicBezTo>
                    <a:pt x="1331" y="724"/>
                    <a:pt x="1267" y="671"/>
                    <a:pt x="1215" y="629"/>
                  </a:cubicBezTo>
                  <a:cubicBezTo>
                    <a:pt x="1073" y="537"/>
                    <a:pt x="924" y="465"/>
                    <a:pt x="758" y="465"/>
                  </a:cubicBezTo>
                  <a:cubicBezTo>
                    <a:pt x="715" y="465"/>
                    <a:pt x="670" y="470"/>
                    <a:pt x="624" y="481"/>
                  </a:cubicBezTo>
                  <a:cubicBezTo>
                    <a:pt x="54" y="597"/>
                    <a:pt x="1" y="1273"/>
                    <a:pt x="117" y="1738"/>
                  </a:cubicBezTo>
                  <a:cubicBezTo>
                    <a:pt x="148" y="1864"/>
                    <a:pt x="191" y="1991"/>
                    <a:pt x="254" y="2107"/>
                  </a:cubicBezTo>
                  <a:cubicBezTo>
                    <a:pt x="275" y="2160"/>
                    <a:pt x="307" y="2202"/>
                    <a:pt x="328" y="2254"/>
                  </a:cubicBezTo>
                  <a:cubicBezTo>
                    <a:pt x="455" y="2508"/>
                    <a:pt x="645" y="2740"/>
                    <a:pt x="898" y="2888"/>
                  </a:cubicBezTo>
                  <a:cubicBezTo>
                    <a:pt x="1116" y="3016"/>
                    <a:pt x="1360" y="3076"/>
                    <a:pt x="1605" y="3076"/>
                  </a:cubicBezTo>
                  <a:cubicBezTo>
                    <a:pt x="2109" y="3076"/>
                    <a:pt x="2613" y="2822"/>
                    <a:pt x="2883" y="2381"/>
                  </a:cubicBezTo>
                  <a:cubicBezTo>
                    <a:pt x="2957" y="2254"/>
                    <a:pt x="3020" y="2107"/>
                    <a:pt x="3062" y="1959"/>
                  </a:cubicBezTo>
                  <a:cubicBezTo>
                    <a:pt x="3136" y="1684"/>
                    <a:pt x="3158" y="1379"/>
                    <a:pt x="3158" y="1104"/>
                  </a:cubicBezTo>
                  <a:cubicBezTo>
                    <a:pt x="3158" y="661"/>
                    <a:pt x="2999" y="164"/>
                    <a:pt x="2524" y="27"/>
                  </a:cubicBezTo>
                  <a:cubicBezTo>
                    <a:pt x="2464" y="9"/>
                    <a:pt x="2403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1837006" y="5145992"/>
              <a:ext cx="18960" cy="19856"/>
            </a:xfrm>
            <a:custGeom>
              <a:avLst/>
              <a:gdLst/>
              <a:ahLst/>
              <a:cxnLst/>
              <a:rect l="l" t="t" r="r" b="b"/>
              <a:pathLst>
                <a:path w="550" h="576" extrusionOk="0">
                  <a:moveTo>
                    <a:pt x="284" y="0"/>
                  </a:moveTo>
                  <a:cubicBezTo>
                    <a:pt x="262" y="0"/>
                    <a:pt x="238" y="3"/>
                    <a:pt x="212" y="8"/>
                  </a:cubicBezTo>
                  <a:lnTo>
                    <a:pt x="149" y="40"/>
                  </a:lnTo>
                  <a:cubicBezTo>
                    <a:pt x="116" y="61"/>
                    <a:pt x="85" y="93"/>
                    <a:pt x="53" y="135"/>
                  </a:cubicBezTo>
                  <a:cubicBezTo>
                    <a:pt x="53" y="145"/>
                    <a:pt x="43" y="166"/>
                    <a:pt x="32" y="188"/>
                  </a:cubicBezTo>
                  <a:cubicBezTo>
                    <a:pt x="11" y="220"/>
                    <a:pt x="1" y="251"/>
                    <a:pt x="1" y="283"/>
                  </a:cubicBezTo>
                  <a:cubicBezTo>
                    <a:pt x="1" y="314"/>
                    <a:pt x="1" y="356"/>
                    <a:pt x="11" y="389"/>
                  </a:cubicBezTo>
                  <a:cubicBezTo>
                    <a:pt x="11" y="420"/>
                    <a:pt x="32" y="452"/>
                    <a:pt x="53" y="483"/>
                  </a:cubicBezTo>
                  <a:cubicBezTo>
                    <a:pt x="74" y="504"/>
                    <a:pt x="95" y="525"/>
                    <a:pt x="127" y="546"/>
                  </a:cubicBezTo>
                  <a:cubicBezTo>
                    <a:pt x="149" y="557"/>
                    <a:pt x="170" y="557"/>
                    <a:pt x="191" y="568"/>
                  </a:cubicBezTo>
                  <a:cubicBezTo>
                    <a:pt x="212" y="573"/>
                    <a:pt x="236" y="576"/>
                    <a:pt x="259" y="576"/>
                  </a:cubicBezTo>
                  <a:cubicBezTo>
                    <a:pt x="283" y="576"/>
                    <a:pt x="307" y="573"/>
                    <a:pt x="328" y="568"/>
                  </a:cubicBezTo>
                  <a:cubicBezTo>
                    <a:pt x="349" y="557"/>
                    <a:pt x="370" y="557"/>
                    <a:pt x="391" y="546"/>
                  </a:cubicBezTo>
                  <a:cubicBezTo>
                    <a:pt x="433" y="525"/>
                    <a:pt x="465" y="494"/>
                    <a:pt x="486" y="452"/>
                  </a:cubicBezTo>
                  <a:cubicBezTo>
                    <a:pt x="497" y="431"/>
                    <a:pt x="497" y="410"/>
                    <a:pt x="508" y="399"/>
                  </a:cubicBezTo>
                  <a:cubicBezTo>
                    <a:pt x="529" y="367"/>
                    <a:pt x="539" y="335"/>
                    <a:pt x="539" y="304"/>
                  </a:cubicBezTo>
                  <a:cubicBezTo>
                    <a:pt x="550" y="262"/>
                    <a:pt x="550" y="230"/>
                    <a:pt x="539" y="199"/>
                  </a:cubicBezTo>
                  <a:cubicBezTo>
                    <a:pt x="529" y="156"/>
                    <a:pt x="508" y="135"/>
                    <a:pt x="486" y="103"/>
                  </a:cubicBezTo>
                  <a:cubicBezTo>
                    <a:pt x="465" y="82"/>
                    <a:pt x="444" y="51"/>
                    <a:pt x="412" y="40"/>
                  </a:cubicBezTo>
                  <a:lnTo>
                    <a:pt x="349" y="8"/>
                  </a:lnTo>
                  <a:cubicBezTo>
                    <a:pt x="328" y="3"/>
                    <a:pt x="307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1922912" y="5096386"/>
              <a:ext cx="22579" cy="25165"/>
            </a:xfrm>
            <a:custGeom>
              <a:avLst/>
              <a:gdLst/>
              <a:ahLst/>
              <a:cxnLst/>
              <a:rect l="l" t="t" r="r" b="b"/>
              <a:pathLst>
                <a:path w="655" h="730" extrusionOk="0">
                  <a:moveTo>
                    <a:pt x="390" y="1"/>
                  </a:moveTo>
                  <a:cubicBezTo>
                    <a:pt x="348" y="1"/>
                    <a:pt x="306" y="12"/>
                    <a:pt x="264" y="33"/>
                  </a:cubicBezTo>
                  <a:cubicBezTo>
                    <a:pt x="254" y="43"/>
                    <a:pt x="243" y="43"/>
                    <a:pt x="232" y="54"/>
                  </a:cubicBezTo>
                  <a:cubicBezTo>
                    <a:pt x="211" y="75"/>
                    <a:pt x="179" y="96"/>
                    <a:pt x="158" y="117"/>
                  </a:cubicBezTo>
                  <a:cubicBezTo>
                    <a:pt x="148" y="117"/>
                    <a:pt x="137" y="127"/>
                    <a:pt x="137" y="138"/>
                  </a:cubicBezTo>
                  <a:cubicBezTo>
                    <a:pt x="116" y="160"/>
                    <a:pt x="95" y="191"/>
                    <a:pt x="74" y="212"/>
                  </a:cubicBezTo>
                  <a:cubicBezTo>
                    <a:pt x="74" y="223"/>
                    <a:pt x="64" y="233"/>
                    <a:pt x="64" y="244"/>
                  </a:cubicBezTo>
                  <a:cubicBezTo>
                    <a:pt x="42" y="275"/>
                    <a:pt x="31" y="307"/>
                    <a:pt x="21" y="339"/>
                  </a:cubicBezTo>
                  <a:cubicBezTo>
                    <a:pt x="21" y="350"/>
                    <a:pt x="21" y="360"/>
                    <a:pt x="10" y="371"/>
                  </a:cubicBezTo>
                  <a:cubicBezTo>
                    <a:pt x="10" y="392"/>
                    <a:pt x="10" y="423"/>
                    <a:pt x="0" y="444"/>
                  </a:cubicBezTo>
                  <a:lnTo>
                    <a:pt x="0" y="465"/>
                  </a:lnTo>
                  <a:cubicBezTo>
                    <a:pt x="0" y="486"/>
                    <a:pt x="10" y="508"/>
                    <a:pt x="10" y="540"/>
                  </a:cubicBezTo>
                  <a:cubicBezTo>
                    <a:pt x="21" y="571"/>
                    <a:pt x="31" y="603"/>
                    <a:pt x="53" y="624"/>
                  </a:cubicBezTo>
                  <a:lnTo>
                    <a:pt x="106" y="676"/>
                  </a:lnTo>
                  <a:cubicBezTo>
                    <a:pt x="127" y="698"/>
                    <a:pt x="158" y="709"/>
                    <a:pt x="190" y="719"/>
                  </a:cubicBezTo>
                  <a:cubicBezTo>
                    <a:pt x="211" y="719"/>
                    <a:pt x="243" y="719"/>
                    <a:pt x="264" y="730"/>
                  </a:cubicBezTo>
                  <a:cubicBezTo>
                    <a:pt x="285" y="719"/>
                    <a:pt x="306" y="719"/>
                    <a:pt x="327" y="719"/>
                  </a:cubicBezTo>
                  <a:cubicBezTo>
                    <a:pt x="369" y="709"/>
                    <a:pt x="390" y="698"/>
                    <a:pt x="422" y="676"/>
                  </a:cubicBezTo>
                  <a:cubicBezTo>
                    <a:pt x="454" y="655"/>
                    <a:pt x="475" y="624"/>
                    <a:pt x="486" y="592"/>
                  </a:cubicBezTo>
                  <a:cubicBezTo>
                    <a:pt x="517" y="550"/>
                    <a:pt x="538" y="497"/>
                    <a:pt x="570" y="455"/>
                  </a:cubicBezTo>
                  <a:cubicBezTo>
                    <a:pt x="570" y="444"/>
                    <a:pt x="580" y="444"/>
                    <a:pt x="580" y="434"/>
                  </a:cubicBezTo>
                  <a:cubicBezTo>
                    <a:pt x="580" y="423"/>
                    <a:pt x="591" y="423"/>
                    <a:pt x="591" y="413"/>
                  </a:cubicBezTo>
                  <a:cubicBezTo>
                    <a:pt x="623" y="392"/>
                    <a:pt x="634" y="360"/>
                    <a:pt x="644" y="328"/>
                  </a:cubicBezTo>
                  <a:cubicBezTo>
                    <a:pt x="655" y="296"/>
                    <a:pt x="655" y="254"/>
                    <a:pt x="644" y="223"/>
                  </a:cubicBezTo>
                  <a:cubicBezTo>
                    <a:pt x="644" y="191"/>
                    <a:pt x="634" y="160"/>
                    <a:pt x="612" y="127"/>
                  </a:cubicBezTo>
                  <a:cubicBezTo>
                    <a:pt x="601" y="106"/>
                    <a:pt x="591" y="96"/>
                    <a:pt x="580" y="75"/>
                  </a:cubicBezTo>
                  <a:cubicBezTo>
                    <a:pt x="538" y="43"/>
                    <a:pt x="507" y="22"/>
                    <a:pt x="465" y="12"/>
                  </a:cubicBezTo>
                  <a:cubicBezTo>
                    <a:pt x="433" y="1"/>
                    <a:pt x="411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2020435" y="5157541"/>
              <a:ext cx="18236" cy="22373"/>
            </a:xfrm>
            <a:custGeom>
              <a:avLst/>
              <a:gdLst/>
              <a:ahLst/>
              <a:cxnLst/>
              <a:rect l="l" t="t" r="r" b="b"/>
              <a:pathLst>
                <a:path w="529" h="649" extrusionOk="0">
                  <a:moveTo>
                    <a:pt x="264" y="0"/>
                  </a:moveTo>
                  <a:cubicBezTo>
                    <a:pt x="243" y="0"/>
                    <a:pt x="222" y="0"/>
                    <a:pt x="190" y="11"/>
                  </a:cubicBezTo>
                  <a:cubicBezTo>
                    <a:pt x="148" y="21"/>
                    <a:pt x="106" y="43"/>
                    <a:pt x="85" y="75"/>
                  </a:cubicBezTo>
                  <a:cubicBezTo>
                    <a:pt x="64" y="96"/>
                    <a:pt x="53" y="106"/>
                    <a:pt x="43" y="127"/>
                  </a:cubicBezTo>
                  <a:cubicBezTo>
                    <a:pt x="11" y="169"/>
                    <a:pt x="0" y="211"/>
                    <a:pt x="0" y="265"/>
                  </a:cubicBezTo>
                  <a:lnTo>
                    <a:pt x="0" y="391"/>
                  </a:lnTo>
                  <a:cubicBezTo>
                    <a:pt x="0" y="423"/>
                    <a:pt x="11" y="455"/>
                    <a:pt x="21" y="486"/>
                  </a:cubicBezTo>
                  <a:cubicBezTo>
                    <a:pt x="32" y="518"/>
                    <a:pt x="53" y="549"/>
                    <a:pt x="85" y="570"/>
                  </a:cubicBezTo>
                  <a:cubicBezTo>
                    <a:pt x="106" y="602"/>
                    <a:pt x="127" y="613"/>
                    <a:pt x="158" y="624"/>
                  </a:cubicBezTo>
                  <a:cubicBezTo>
                    <a:pt x="182" y="639"/>
                    <a:pt x="211" y="649"/>
                    <a:pt x="237" y="649"/>
                  </a:cubicBezTo>
                  <a:cubicBezTo>
                    <a:pt x="246" y="649"/>
                    <a:pt x="256" y="647"/>
                    <a:pt x="264" y="645"/>
                  </a:cubicBezTo>
                  <a:lnTo>
                    <a:pt x="327" y="645"/>
                  </a:lnTo>
                  <a:cubicBezTo>
                    <a:pt x="380" y="624"/>
                    <a:pt x="412" y="602"/>
                    <a:pt x="444" y="570"/>
                  </a:cubicBezTo>
                  <a:cubicBezTo>
                    <a:pt x="465" y="549"/>
                    <a:pt x="475" y="539"/>
                    <a:pt x="486" y="518"/>
                  </a:cubicBezTo>
                  <a:cubicBezTo>
                    <a:pt x="507" y="476"/>
                    <a:pt x="528" y="434"/>
                    <a:pt x="528" y="391"/>
                  </a:cubicBezTo>
                  <a:lnTo>
                    <a:pt x="528" y="265"/>
                  </a:lnTo>
                  <a:cubicBezTo>
                    <a:pt x="528" y="222"/>
                    <a:pt x="517" y="190"/>
                    <a:pt x="496" y="159"/>
                  </a:cubicBezTo>
                  <a:cubicBezTo>
                    <a:pt x="486" y="127"/>
                    <a:pt x="475" y="96"/>
                    <a:pt x="444" y="75"/>
                  </a:cubicBezTo>
                  <a:cubicBezTo>
                    <a:pt x="423" y="54"/>
                    <a:pt x="402" y="32"/>
                    <a:pt x="359" y="21"/>
                  </a:cubicBezTo>
                  <a:cubicBezTo>
                    <a:pt x="327" y="0"/>
                    <a:pt x="296" y="0"/>
                    <a:pt x="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7"/>
            <p:cNvSpPr/>
            <p:nvPr/>
          </p:nvSpPr>
          <p:spPr>
            <a:xfrm>
              <a:off x="2032087" y="5098972"/>
              <a:ext cx="20029" cy="21752"/>
            </a:xfrm>
            <a:custGeom>
              <a:avLst/>
              <a:gdLst/>
              <a:ahLst/>
              <a:cxnLst/>
              <a:rect l="l" t="t" r="r" b="b"/>
              <a:pathLst>
                <a:path w="581" h="631" extrusionOk="0">
                  <a:moveTo>
                    <a:pt x="296" y="0"/>
                  </a:moveTo>
                  <a:cubicBezTo>
                    <a:pt x="254" y="0"/>
                    <a:pt x="211" y="10"/>
                    <a:pt x="169" y="42"/>
                  </a:cubicBezTo>
                  <a:cubicBezTo>
                    <a:pt x="148" y="52"/>
                    <a:pt x="127" y="63"/>
                    <a:pt x="116" y="85"/>
                  </a:cubicBezTo>
                  <a:cubicBezTo>
                    <a:pt x="85" y="116"/>
                    <a:pt x="64" y="148"/>
                    <a:pt x="42" y="190"/>
                  </a:cubicBezTo>
                  <a:cubicBezTo>
                    <a:pt x="31" y="232"/>
                    <a:pt x="21" y="264"/>
                    <a:pt x="21" y="296"/>
                  </a:cubicBezTo>
                  <a:cubicBezTo>
                    <a:pt x="10" y="327"/>
                    <a:pt x="0" y="369"/>
                    <a:pt x="10" y="401"/>
                  </a:cubicBezTo>
                  <a:cubicBezTo>
                    <a:pt x="10" y="433"/>
                    <a:pt x="21" y="465"/>
                    <a:pt x="42" y="496"/>
                  </a:cubicBezTo>
                  <a:cubicBezTo>
                    <a:pt x="53" y="517"/>
                    <a:pt x="74" y="538"/>
                    <a:pt x="85" y="549"/>
                  </a:cubicBezTo>
                  <a:cubicBezTo>
                    <a:pt x="106" y="580"/>
                    <a:pt x="137" y="591"/>
                    <a:pt x="169" y="601"/>
                  </a:cubicBezTo>
                  <a:cubicBezTo>
                    <a:pt x="190" y="623"/>
                    <a:pt x="211" y="623"/>
                    <a:pt x="232" y="623"/>
                  </a:cubicBezTo>
                  <a:cubicBezTo>
                    <a:pt x="248" y="628"/>
                    <a:pt x="266" y="631"/>
                    <a:pt x="285" y="631"/>
                  </a:cubicBezTo>
                  <a:cubicBezTo>
                    <a:pt x="303" y="631"/>
                    <a:pt x="322" y="628"/>
                    <a:pt x="338" y="623"/>
                  </a:cubicBezTo>
                  <a:lnTo>
                    <a:pt x="401" y="591"/>
                  </a:lnTo>
                  <a:cubicBezTo>
                    <a:pt x="444" y="570"/>
                    <a:pt x="465" y="538"/>
                    <a:pt x="496" y="496"/>
                  </a:cubicBezTo>
                  <a:lnTo>
                    <a:pt x="538" y="433"/>
                  </a:lnTo>
                  <a:cubicBezTo>
                    <a:pt x="559" y="401"/>
                    <a:pt x="570" y="369"/>
                    <a:pt x="570" y="327"/>
                  </a:cubicBezTo>
                  <a:cubicBezTo>
                    <a:pt x="580" y="296"/>
                    <a:pt x="570" y="264"/>
                    <a:pt x="559" y="232"/>
                  </a:cubicBezTo>
                  <a:cubicBezTo>
                    <a:pt x="559" y="221"/>
                    <a:pt x="549" y="211"/>
                    <a:pt x="549" y="200"/>
                  </a:cubicBezTo>
                  <a:cubicBezTo>
                    <a:pt x="538" y="179"/>
                    <a:pt x="538" y="148"/>
                    <a:pt x="517" y="127"/>
                  </a:cubicBezTo>
                  <a:cubicBezTo>
                    <a:pt x="507" y="106"/>
                    <a:pt x="486" y="74"/>
                    <a:pt x="454" y="63"/>
                  </a:cubicBezTo>
                  <a:cubicBezTo>
                    <a:pt x="433" y="31"/>
                    <a:pt x="401" y="21"/>
                    <a:pt x="369" y="10"/>
                  </a:cubicBezTo>
                  <a:cubicBezTo>
                    <a:pt x="338" y="10"/>
                    <a:pt x="317" y="1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1909433" y="5192220"/>
              <a:ext cx="22959" cy="26130"/>
            </a:xfrm>
            <a:custGeom>
              <a:avLst/>
              <a:gdLst/>
              <a:ahLst/>
              <a:cxnLst/>
              <a:rect l="l" t="t" r="r" b="b"/>
              <a:pathLst>
                <a:path w="666" h="758" extrusionOk="0">
                  <a:moveTo>
                    <a:pt x="400" y="0"/>
                  </a:moveTo>
                  <a:cubicBezTo>
                    <a:pt x="378" y="0"/>
                    <a:pt x="354" y="3"/>
                    <a:pt x="328" y="8"/>
                  </a:cubicBezTo>
                  <a:cubicBezTo>
                    <a:pt x="317" y="19"/>
                    <a:pt x="296" y="19"/>
                    <a:pt x="286" y="29"/>
                  </a:cubicBezTo>
                  <a:cubicBezTo>
                    <a:pt x="264" y="29"/>
                    <a:pt x="243" y="40"/>
                    <a:pt x="232" y="50"/>
                  </a:cubicBezTo>
                  <a:cubicBezTo>
                    <a:pt x="222" y="50"/>
                    <a:pt x="222" y="50"/>
                    <a:pt x="211" y="61"/>
                  </a:cubicBezTo>
                  <a:cubicBezTo>
                    <a:pt x="190" y="71"/>
                    <a:pt x="169" y="92"/>
                    <a:pt x="148" y="113"/>
                  </a:cubicBezTo>
                  <a:cubicBezTo>
                    <a:pt x="138" y="113"/>
                    <a:pt x="138" y="124"/>
                    <a:pt x="127" y="134"/>
                  </a:cubicBezTo>
                  <a:cubicBezTo>
                    <a:pt x="106" y="167"/>
                    <a:pt x="74" y="188"/>
                    <a:pt x="63" y="219"/>
                  </a:cubicBezTo>
                  <a:cubicBezTo>
                    <a:pt x="42" y="251"/>
                    <a:pt x="32" y="282"/>
                    <a:pt x="21" y="314"/>
                  </a:cubicBezTo>
                  <a:cubicBezTo>
                    <a:pt x="11" y="346"/>
                    <a:pt x="11" y="388"/>
                    <a:pt x="11" y="420"/>
                  </a:cubicBezTo>
                  <a:cubicBezTo>
                    <a:pt x="0" y="430"/>
                    <a:pt x="0" y="451"/>
                    <a:pt x="0" y="462"/>
                  </a:cubicBezTo>
                  <a:cubicBezTo>
                    <a:pt x="11" y="493"/>
                    <a:pt x="11" y="536"/>
                    <a:pt x="21" y="568"/>
                  </a:cubicBezTo>
                  <a:lnTo>
                    <a:pt x="53" y="631"/>
                  </a:lnTo>
                  <a:cubicBezTo>
                    <a:pt x="63" y="662"/>
                    <a:pt x="85" y="683"/>
                    <a:pt x="117" y="705"/>
                  </a:cubicBezTo>
                  <a:cubicBezTo>
                    <a:pt x="138" y="715"/>
                    <a:pt x="148" y="726"/>
                    <a:pt x="180" y="737"/>
                  </a:cubicBezTo>
                  <a:cubicBezTo>
                    <a:pt x="201" y="747"/>
                    <a:pt x="243" y="758"/>
                    <a:pt x="275" y="758"/>
                  </a:cubicBezTo>
                  <a:cubicBezTo>
                    <a:pt x="296" y="758"/>
                    <a:pt x="317" y="747"/>
                    <a:pt x="349" y="747"/>
                  </a:cubicBezTo>
                  <a:cubicBezTo>
                    <a:pt x="359" y="737"/>
                    <a:pt x="380" y="726"/>
                    <a:pt x="401" y="726"/>
                  </a:cubicBezTo>
                  <a:cubicBezTo>
                    <a:pt x="433" y="705"/>
                    <a:pt x="465" y="683"/>
                    <a:pt x="476" y="652"/>
                  </a:cubicBezTo>
                  <a:cubicBezTo>
                    <a:pt x="507" y="631"/>
                    <a:pt x="518" y="599"/>
                    <a:pt x="528" y="568"/>
                  </a:cubicBezTo>
                  <a:cubicBezTo>
                    <a:pt x="539" y="525"/>
                    <a:pt x="549" y="493"/>
                    <a:pt x="570" y="451"/>
                  </a:cubicBezTo>
                  <a:cubicBezTo>
                    <a:pt x="591" y="430"/>
                    <a:pt x="612" y="420"/>
                    <a:pt x="623" y="388"/>
                  </a:cubicBezTo>
                  <a:cubicBezTo>
                    <a:pt x="645" y="367"/>
                    <a:pt x="655" y="324"/>
                    <a:pt x="655" y="293"/>
                  </a:cubicBezTo>
                  <a:cubicBezTo>
                    <a:pt x="666" y="261"/>
                    <a:pt x="666" y="219"/>
                    <a:pt x="655" y="188"/>
                  </a:cubicBezTo>
                  <a:lnTo>
                    <a:pt x="623" y="124"/>
                  </a:lnTo>
                  <a:cubicBezTo>
                    <a:pt x="602" y="92"/>
                    <a:pt x="570" y="61"/>
                    <a:pt x="528" y="29"/>
                  </a:cubicBezTo>
                  <a:cubicBezTo>
                    <a:pt x="507" y="29"/>
                    <a:pt x="486" y="19"/>
                    <a:pt x="465" y="8"/>
                  </a:cubicBezTo>
                  <a:cubicBezTo>
                    <a:pt x="444" y="3"/>
                    <a:pt x="422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1755513" y="5137891"/>
              <a:ext cx="21856" cy="25165"/>
            </a:xfrm>
            <a:custGeom>
              <a:avLst/>
              <a:gdLst/>
              <a:ahLst/>
              <a:cxnLst/>
              <a:rect l="l" t="t" r="r" b="b"/>
              <a:pathLst>
                <a:path w="634" h="730" extrusionOk="0">
                  <a:moveTo>
                    <a:pt x="348" y="0"/>
                  </a:moveTo>
                  <a:cubicBezTo>
                    <a:pt x="306" y="0"/>
                    <a:pt x="264" y="11"/>
                    <a:pt x="221" y="32"/>
                  </a:cubicBezTo>
                  <a:cubicBezTo>
                    <a:pt x="211" y="32"/>
                    <a:pt x="211" y="42"/>
                    <a:pt x="200" y="42"/>
                  </a:cubicBezTo>
                  <a:cubicBezTo>
                    <a:pt x="179" y="53"/>
                    <a:pt x="158" y="75"/>
                    <a:pt x="137" y="96"/>
                  </a:cubicBezTo>
                  <a:lnTo>
                    <a:pt x="116" y="117"/>
                  </a:lnTo>
                  <a:cubicBezTo>
                    <a:pt x="106" y="138"/>
                    <a:pt x="74" y="169"/>
                    <a:pt x="63" y="190"/>
                  </a:cubicBezTo>
                  <a:cubicBezTo>
                    <a:pt x="42" y="222"/>
                    <a:pt x="31" y="254"/>
                    <a:pt x="21" y="275"/>
                  </a:cubicBezTo>
                  <a:cubicBezTo>
                    <a:pt x="21" y="286"/>
                    <a:pt x="10" y="296"/>
                    <a:pt x="10" y="307"/>
                  </a:cubicBezTo>
                  <a:lnTo>
                    <a:pt x="10" y="328"/>
                  </a:lnTo>
                  <a:cubicBezTo>
                    <a:pt x="10" y="349"/>
                    <a:pt x="0" y="380"/>
                    <a:pt x="0" y="412"/>
                  </a:cubicBezTo>
                  <a:lnTo>
                    <a:pt x="0" y="434"/>
                  </a:lnTo>
                  <a:cubicBezTo>
                    <a:pt x="0" y="465"/>
                    <a:pt x="10" y="497"/>
                    <a:pt x="10" y="518"/>
                  </a:cubicBezTo>
                  <a:lnTo>
                    <a:pt x="10" y="539"/>
                  </a:lnTo>
                  <a:lnTo>
                    <a:pt x="42" y="602"/>
                  </a:lnTo>
                  <a:cubicBezTo>
                    <a:pt x="52" y="613"/>
                    <a:pt x="74" y="634"/>
                    <a:pt x="85" y="655"/>
                  </a:cubicBezTo>
                  <a:cubicBezTo>
                    <a:pt x="106" y="666"/>
                    <a:pt x="116" y="676"/>
                    <a:pt x="137" y="697"/>
                  </a:cubicBezTo>
                  <a:cubicBezTo>
                    <a:pt x="169" y="718"/>
                    <a:pt x="200" y="729"/>
                    <a:pt x="232" y="729"/>
                  </a:cubicBezTo>
                  <a:lnTo>
                    <a:pt x="306" y="729"/>
                  </a:lnTo>
                  <a:cubicBezTo>
                    <a:pt x="327" y="729"/>
                    <a:pt x="348" y="718"/>
                    <a:pt x="369" y="708"/>
                  </a:cubicBezTo>
                  <a:cubicBezTo>
                    <a:pt x="390" y="697"/>
                    <a:pt x="411" y="687"/>
                    <a:pt x="422" y="676"/>
                  </a:cubicBezTo>
                  <a:cubicBezTo>
                    <a:pt x="454" y="655"/>
                    <a:pt x="475" y="634"/>
                    <a:pt x="496" y="602"/>
                  </a:cubicBezTo>
                  <a:cubicBezTo>
                    <a:pt x="528" y="528"/>
                    <a:pt x="559" y="465"/>
                    <a:pt x="601" y="391"/>
                  </a:cubicBezTo>
                  <a:lnTo>
                    <a:pt x="633" y="296"/>
                  </a:lnTo>
                  <a:cubicBezTo>
                    <a:pt x="633" y="265"/>
                    <a:pt x="633" y="222"/>
                    <a:pt x="622" y="190"/>
                  </a:cubicBezTo>
                  <a:cubicBezTo>
                    <a:pt x="612" y="159"/>
                    <a:pt x="601" y="127"/>
                    <a:pt x="580" y="106"/>
                  </a:cubicBezTo>
                  <a:cubicBezTo>
                    <a:pt x="559" y="75"/>
                    <a:pt x="538" y="53"/>
                    <a:pt x="507" y="32"/>
                  </a:cubicBezTo>
                  <a:cubicBezTo>
                    <a:pt x="486" y="32"/>
                    <a:pt x="465" y="21"/>
                    <a:pt x="443" y="11"/>
                  </a:cubicBezTo>
                  <a:cubicBezTo>
                    <a:pt x="422" y="0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7"/>
            <p:cNvSpPr/>
            <p:nvPr/>
          </p:nvSpPr>
          <p:spPr>
            <a:xfrm>
              <a:off x="2389051" y="5470518"/>
              <a:ext cx="29543" cy="18960"/>
            </a:xfrm>
            <a:custGeom>
              <a:avLst/>
              <a:gdLst/>
              <a:ahLst/>
              <a:cxnLst/>
              <a:rect l="l" t="t" r="r" b="b"/>
              <a:pathLst>
                <a:path w="857" h="550" extrusionOk="0">
                  <a:moveTo>
                    <a:pt x="265" y="0"/>
                  </a:moveTo>
                  <a:cubicBezTo>
                    <a:pt x="233" y="0"/>
                    <a:pt x="191" y="11"/>
                    <a:pt x="170" y="21"/>
                  </a:cubicBezTo>
                  <a:cubicBezTo>
                    <a:pt x="139" y="32"/>
                    <a:pt x="106" y="53"/>
                    <a:pt x="85" y="74"/>
                  </a:cubicBezTo>
                  <a:cubicBezTo>
                    <a:pt x="54" y="106"/>
                    <a:pt x="33" y="127"/>
                    <a:pt x="22" y="159"/>
                  </a:cubicBezTo>
                  <a:cubicBezTo>
                    <a:pt x="12" y="190"/>
                    <a:pt x="1" y="222"/>
                    <a:pt x="1" y="264"/>
                  </a:cubicBezTo>
                  <a:cubicBezTo>
                    <a:pt x="12" y="328"/>
                    <a:pt x="33" y="401"/>
                    <a:pt x="85" y="444"/>
                  </a:cubicBezTo>
                  <a:cubicBezTo>
                    <a:pt x="96" y="465"/>
                    <a:pt x="117" y="476"/>
                    <a:pt x="139" y="486"/>
                  </a:cubicBezTo>
                  <a:cubicBezTo>
                    <a:pt x="181" y="507"/>
                    <a:pt x="223" y="518"/>
                    <a:pt x="265" y="518"/>
                  </a:cubicBezTo>
                  <a:cubicBezTo>
                    <a:pt x="371" y="528"/>
                    <a:pt x="487" y="539"/>
                    <a:pt x="592" y="549"/>
                  </a:cubicBezTo>
                  <a:cubicBezTo>
                    <a:pt x="624" y="549"/>
                    <a:pt x="666" y="539"/>
                    <a:pt x="698" y="528"/>
                  </a:cubicBezTo>
                  <a:cubicBezTo>
                    <a:pt x="730" y="518"/>
                    <a:pt x="751" y="497"/>
                    <a:pt x="782" y="476"/>
                  </a:cubicBezTo>
                  <a:cubicBezTo>
                    <a:pt x="803" y="454"/>
                    <a:pt x="824" y="422"/>
                    <a:pt x="835" y="391"/>
                  </a:cubicBezTo>
                  <a:cubicBezTo>
                    <a:pt x="845" y="359"/>
                    <a:pt x="856" y="328"/>
                    <a:pt x="856" y="286"/>
                  </a:cubicBezTo>
                  <a:cubicBezTo>
                    <a:pt x="856" y="222"/>
                    <a:pt x="824" y="148"/>
                    <a:pt x="782" y="106"/>
                  </a:cubicBezTo>
                  <a:cubicBezTo>
                    <a:pt x="761" y="96"/>
                    <a:pt x="740" y="74"/>
                    <a:pt x="719" y="63"/>
                  </a:cubicBezTo>
                  <a:cubicBezTo>
                    <a:pt x="688" y="42"/>
                    <a:pt x="645" y="32"/>
                    <a:pt x="592" y="32"/>
                  </a:cubicBezTo>
                  <a:cubicBezTo>
                    <a:pt x="487" y="21"/>
                    <a:pt x="371" y="11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7"/>
            <p:cNvSpPr/>
            <p:nvPr/>
          </p:nvSpPr>
          <p:spPr>
            <a:xfrm>
              <a:off x="2447310" y="5453937"/>
              <a:ext cx="22959" cy="19063"/>
            </a:xfrm>
            <a:custGeom>
              <a:avLst/>
              <a:gdLst/>
              <a:ahLst/>
              <a:cxnLst/>
              <a:rect l="l" t="t" r="r" b="b"/>
              <a:pathLst>
                <a:path w="666" h="553" extrusionOk="0">
                  <a:moveTo>
                    <a:pt x="403" y="1"/>
                  </a:moveTo>
                  <a:cubicBezTo>
                    <a:pt x="380" y="1"/>
                    <a:pt x="359" y="6"/>
                    <a:pt x="338" y="17"/>
                  </a:cubicBezTo>
                  <a:cubicBezTo>
                    <a:pt x="285" y="17"/>
                    <a:pt x="243" y="28"/>
                    <a:pt x="201" y="38"/>
                  </a:cubicBezTo>
                  <a:cubicBezTo>
                    <a:pt x="169" y="49"/>
                    <a:pt x="138" y="59"/>
                    <a:pt x="106" y="80"/>
                  </a:cubicBezTo>
                  <a:cubicBezTo>
                    <a:pt x="84" y="101"/>
                    <a:pt x="53" y="122"/>
                    <a:pt x="42" y="154"/>
                  </a:cubicBezTo>
                  <a:cubicBezTo>
                    <a:pt x="21" y="186"/>
                    <a:pt x="11" y="218"/>
                    <a:pt x="11" y="260"/>
                  </a:cubicBezTo>
                  <a:cubicBezTo>
                    <a:pt x="0" y="291"/>
                    <a:pt x="11" y="323"/>
                    <a:pt x="21" y="354"/>
                  </a:cubicBezTo>
                  <a:cubicBezTo>
                    <a:pt x="21" y="376"/>
                    <a:pt x="32" y="397"/>
                    <a:pt x="42" y="418"/>
                  </a:cubicBezTo>
                  <a:cubicBezTo>
                    <a:pt x="63" y="460"/>
                    <a:pt x="95" y="492"/>
                    <a:pt x="138" y="513"/>
                  </a:cubicBezTo>
                  <a:lnTo>
                    <a:pt x="201" y="544"/>
                  </a:lnTo>
                  <a:cubicBezTo>
                    <a:pt x="222" y="550"/>
                    <a:pt x="243" y="553"/>
                    <a:pt x="266" y="553"/>
                  </a:cubicBezTo>
                  <a:cubicBezTo>
                    <a:pt x="288" y="553"/>
                    <a:pt x="312" y="550"/>
                    <a:pt x="338" y="544"/>
                  </a:cubicBezTo>
                  <a:cubicBezTo>
                    <a:pt x="380" y="534"/>
                    <a:pt x="422" y="523"/>
                    <a:pt x="475" y="513"/>
                  </a:cubicBezTo>
                  <a:cubicBezTo>
                    <a:pt x="507" y="502"/>
                    <a:pt x="539" y="492"/>
                    <a:pt x="560" y="471"/>
                  </a:cubicBezTo>
                  <a:cubicBezTo>
                    <a:pt x="591" y="450"/>
                    <a:pt x="612" y="429"/>
                    <a:pt x="633" y="397"/>
                  </a:cubicBezTo>
                  <a:lnTo>
                    <a:pt x="665" y="302"/>
                  </a:lnTo>
                  <a:cubicBezTo>
                    <a:pt x="665" y="260"/>
                    <a:pt x="665" y="228"/>
                    <a:pt x="655" y="197"/>
                  </a:cubicBezTo>
                  <a:cubicBezTo>
                    <a:pt x="644" y="175"/>
                    <a:pt x="633" y="154"/>
                    <a:pt x="633" y="133"/>
                  </a:cubicBezTo>
                  <a:cubicBezTo>
                    <a:pt x="602" y="91"/>
                    <a:pt x="581" y="59"/>
                    <a:pt x="539" y="38"/>
                  </a:cubicBezTo>
                  <a:cubicBezTo>
                    <a:pt x="518" y="28"/>
                    <a:pt x="497" y="17"/>
                    <a:pt x="475" y="17"/>
                  </a:cubicBezTo>
                  <a:cubicBezTo>
                    <a:pt x="449" y="6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2424386" y="5509093"/>
              <a:ext cx="22924" cy="18201"/>
            </a:xfrm>
            <a:custGeom>
              <a:avLst/>
              <a:gdLst/>
              <a:ahLst/>
              <a:cxnLst/>
              <a:rect l="l" t="t" r="r" b="b"/>
              <a:pathLst>
                <a:path w="665" h="528" extrusionOk="0">
                  <a:moveTo>
                    <a:pt x="327" y="0"/>
                  </a:moveTo>
                  <a:cubicBezTo>
                    <a:pt x="0" y="0"/>
                    <a:pt x="0" y="528"/>
                    <a:pt x="327" y="528"/>
                  </a:cubicBezTo>
                  <a:cubicBezTo>
                    <a:pt x="665" y="528"/>
                    <a:pt x="665" y="0"/>
                    <a:pt x="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2010576" y="4887240"/>
              <a:ext cx="75391" cy="97419"/>
            </a:xfrm>
            <a:custGeom>
              <a:avLst/>
              <a:gdLst/>
              <a:ahLst/>
              <a:cxnLst/>
              <a:rect l="l" t="t" r="r" b="b"/>
              <a:pathLst>
                <a:path w="2187" h="2826" extrusionOk="0">
                  <a:moveTo>
                    <a:pt x="1671" y="1"/>
                  </a:moveTo>
                  <a:cubicBezTo>
                    <a:pt x="1527" y="1"/>
                    <a:pt x="1382" y="58"/>
                    <a:pt x="1268" y="146"/>
                  </a:cubicBezTo>
                  <a:cubicBezTo>
                    <a:pt x="941" y="388"/>
                    <a:pt x="666" y="726"/>
                    <a:pt x="465" y="1075"/>
                  </a:cubicBezTo>
                  <a:cubicBezTo>
                    <a:pt x="233" y="1455"/>
                    <a:pt x="75" y="1887"/>
                    <a:pt x="12" y="2331"/>
                  </a:cubicBezTo>
                  <a:cubicBezTo>
                    <a:pt x="1" y="2405"/>
                    <a:pt x="12" y="2478"/>
                    <a:pt x="43" y="2532"/>
                  </a:cubicBezTo>
                  <a:cubicBezTo>
                    <a:pt x="13" y="2702"/>
                    <a:pt x="156" y="2825"/>
                    <a:pt x="305" y="2825"/>
                  </a:cubicBezTo>
                  <a:cubicBezTo>
                    <a:pt x="369" y="2825"/>
                    <a:pt x="433" y="2803"/>
                    <a:pt x="487" y="2753"/>
                  </a:cubicBezTo>
                  <a:cubicBezTo>
                    <a:pt x="793" y="2457"/>
                    <a:pt x="1089" y="2141"/>
                    <a:pt x="1352" y="1803"/>
                  </a:cubicBezTo>
                  <a:cubicBezTo>
                    <a:pt x="1490" y="1634"/>
                    <a:pt x="1627" y="1444"/>
                    <a:pt x="1753" y="1265"/>
                  </a:cubicBezTo>
                  <a:cubicBezTo>
                    <a:pt x="1880" y="1085"/>
                    <a:pt x="2007" y="895"/>
                    <a:pt x="2091" y="695"/>
                  </a:cubicBezTo>
                  <a:cubicBezTo>
                    <a:pt x="2187" y="463"/>
                    <a:pt x="2144" y="198"/>
                    <a:pt x="1912" y="61"/>
                  </a:cubicBezTo>
                  <a:cubicBezTo>
                    <a:pt x="1836" y="19"/>
                    <a:pt x="175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1843901" y="4880932"/>
              <a:ext cx="49537" cy="98109"/>
            </a:xfrm>
            <a:custGeom>
              <a:avLst/>
              <a:gdLst/>
              <a:ahLst/>
              <a:cxnLst/>
              <a:rect l="l" t="t" r="r" b="b"/>
              <a:pathLst>
                <a:path w="1437" h="2846" extrusionOk="0">
                  <a:moveTo>
                    <a:pt x="562" y="1"/>
                  </a:moveTo>
                  <a:cubicBezTo>
                    <a:pt x="555" y="1"/>
                    <a:pt x="547" y="1"/>
                    <a:pt x="540" y="1"/>
                  </a:cubicBezTo>
                  <a:cubicBezTo>
                    <a:pt x="329" y="1"/>
                    <a:pt x="160" y="149"/>
                    <a:pt x="75" y="339"/>
                  </a:cubicBezTo>
                  <a:cubicBezTo>
                    <a:pt x="1" y="529"/>
                    <a:pt x="33" y="751"/>
                    <a:pt x="75" y="951"/>
                  </a:cubicBezTo>
                  <a:cubicBezTo>
                    <a:pt x="107" y="1141"/>
                    <a:pt x="170" y="1321"/>
                    <a:pt x="244" y="1500"/>
                  </a:cubicBezTo>
                  <a:cubicBezTo>
                    <a:pt x="413" y="1912"/>
                    <a:pt x="634" y="2281"/>
                    <a:pt x="878" y="2661"/>
                  </a:cubicBezTo>
                  <a:cubicBezTo>
                    <a:pt x="888" y="2683"/>
                    <a:pt x="899" y="2694"/>
                    <a:pt x="909" y="2715"/>
                  </a:cubicBezTo>
                  <a:cubicBezTo>
                    <a:pt x="955" y="2788"/>
                    <a:pt x="1048" y="2845"/>
                    <a:pt x="1141" y="2845"/>
                  </a:cubicBezTo>
                  <a:cubicBezTo>
                    <a:pt x="1155" y="2845"/>
                    <a:pt x="1169" y="2844"/>
                    <a:pt x="1183" y="2841"/>
                  </a:cubicBezTo>
                  <a:cubicBezTo>
                    <a:pt x="1310" y="2820"/>
                    <a:pt x="1394" y="2715"/>
                    <a:pt x="1405" y="2588"/>
                  </a:cubicBezTo>
                  <a:cubicBezTo>
                    <a:pt x="1437" y="2176"/>
                    <a:pt x="1405" y="1775"/>
                    <a:pt x="1342" y="1374"/>
                  </a:cubicBezTo>
                  <a:cubicBezTo>
                    <a:pt x="1310" y="1184"/>
                    <a:pt x="1268" y="983"/>
                    <a:pt x="1204" y="793"/>
                  </a:cubicBezTo>
                  <a:cubicBezTo>
                    <a:pt x="1152" y="624"/>
                    <a:pt x="1099" y="434"/>
                    <a:pt x="1004" y="287"/>
                  </a:cubicBezTo>
                  <a:cubicBezTo>
                    <a:pt x="912" y="124"/>
                    <a:pt x="752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7"/>
            <p:cNvSpPr/>
            <p:nvPr/>
          </p:nvSpPr>
          <p:spPr>
            <a:xfrm>
              <a:off x="1588837" y="4978076"/>
              <a:ext cx="105176" cy="66394"/>
            </a:xfrm>
            <a:custGeom>
              <a:avLst/>
              <a:gdLst/>
              <a:ahLst/>
              <a:cxnLst/>
              <a:rect l="l" t="t" r="r" b="b"/>
              <a:pathLst>
                <a:path w="3051" h="1926" extrusionOk="0">
                  <a:moveTo>
                    <a:pt x="615" y="0"/>
                  </a:moveTo>
                  <a:cubicBezTo>
                    <a:pt x="538" y="0"/>
                    <a:pt x="463" y="10"/>
                    <a:pt x="390" y="34"/>
                  </a:cubicBezTo>
                  <a:cubicBezTo>
                    <a:pt x="158" y="118"/>
                    <a:pt x="0" y="350"/>
                    <a:pt x="52" y="604"/>
                  </a:cubicBezTo>
                  <a:cubicBezTo>
                    <a:pt x="106" y="847"/>
                    <a:pt x="317" y="995"/>
                    <a:pt x="507" y="1131"/>
                  </a:cubicBezTo>
                  <a:cubicBezTo>
                    <a:pt x="676" y="1248"/>
                    <a:pt x="855" y="1354"/>
                    <a:pt x="1045" y="1438"/>
                  </a:cubicBezTo>
                  <a:cubicBezTo>
                    <a:pt x="1499" y="1649"/>
                    <a:pt x="1974" y="1786"/>
                    <a:pt x="2459" y="1913"/>
                  </a:cubicBezTo>
                  <a:cubicBezTo>
                    <a:pt x="2486" y="1921"/>
                    <a:pt x="2511" y="1925"/>
                    <a:pt x="2535" y="1925"/>
                  </a:cubicBezTo>
                  <a:cubicBezTo>
                    <a:pt x="2599" y="1925"/>
                    <a:pt x="2654" y="1898"/>
                    <a:pt x="2692" y="1860"/>
                  </a:cubicBezTo>
                  <a:cubicBezTo>
                    <a:pt x="2872" y="1860"/>
                    <a:pt x="3051" y="1680"/>
                    <a:pt x="2935" y="1469"/>
                  </a:cubicBezTo>
                  <a:cubicBezTo>
                    <a:pt x="2534" y="794"/>
                    <a:pt x="1858" y="277"/>
                    <a:pt x="1077" y="76"/>
                  </a:cubicBezTo>
                  <a:cubicBezTo>
                    <a:pt x="935" y="40"/>
                    <a:pt x="773" y="0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7"/>
            <p:cNvSpPr/>
            <p:nvPr/>
          </p:nvSpPr>
          <p:spPr>
            <a:xfrm>
              <a:off x="1870134" y="5364170"/>
              <a:ext cx="96833" cy="59706"/>
            </a:xfrm>
            <a:custGeom>
              <a:avLst/>
              <a:gdLst/>
              <a:ahLst/>
              <a:cxnLst/>
              <a:rect l="l" t="t" r="r" b="b"/>
              <a:pathLst>
                <a:path w="2809" h="1732" extrusionOk="0">
                  <a:moveTo>
                    <a:pt x="1330" y="1"/>
                  </a:moveTo>
                  <a:cubicBezTo>
                    <a:pt x="685" y="1"/>
                    <a:pt x="264" y="387"/>
                    <a:pt x="0" y="763"/>
                  </a:cubicBezTo>
                  <a:cubicBezTo>
                    <a:pt x="21" y="816"/>
                    <a:pt x="53" y="858"/>
                    <a:pt x="74" y="910"/>
                  </a:cubicBezTo>
                  <a:cubicBezTo>
                    <a:pt x="201" y="1164"/>
                    <a:pt x="391" y="1396"/>
                    <a:pt x="644" y="1544"/>
                  </a:cubicBezTo>
                  <a:cubicBezTo>
                    <a:pt x="862" y="1672"/>
                    <a:pt x="1106" y="1732"/>
                    <a:pt x="1351" y="1732"/>
                  </a:cubicBezTo>
                  <a:cubicBezTo>
                    <a:pt x="1855" y="1732"/>
                    <a:pt x="2359" y="1478"/>
                    <a:pt x="2629" y="1037"/>
                  </a:cubicBezTo>
                  <a:cubicBezTo>
                    <a:pt x="2703" y="910"/>
                    <a:pt x="2766" y="763"/>
                    <a:pt x="2808" y="615"/>
                  </a:cubicBezTo>
                  <a:cubicBezTo>
                    <a:pt x="2513" y="298"/>
                    <a:pt x="2069" y="35"/>
                    <a:pt x="1404" y="3"/>
                  </a:cubicBezTo>
                  <a:cubicBezTo>
                    <a:pt x="1379" y="1"/>
                    <a:pt x="1354" y="1"/>
                    <a:pt x="1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1751859" y="5547324"/>
              <a:ext cx="88112" cy="135753"/>
            </a:xfrm>
            <a:custGeom>
              <a:avLst/>
              <a:gdLst/>
              <a:ahLst/>
              <a:cxnLst/>
              <a:rect l="l" t="t" r="r" b="b"/>
              <a:pathLst>
                <a:path w="2556" h="3938" extrusionOk="0">
                  <a:moveTo>
                    <a:pt x="381" y="0"/>
                  </a:moveTo>
                  <a:cubicBezTo>
                    <a:pt x="254" y="42"/>
                    <a:pt x="127" y="106"/>
                    <a:pt x="1" y="158"/>
                  </a:cubicBezTo>
                  <a:cubicBezTo>
                    <a:pt x="465" y="1488"/>
                    <a:pt x="1141" y="2724"/>
                    <a:pt x="2006" y="3832"/>
                  </a:cubicBezTo>
                  <a:cubicBezTo>
                    <a:pt x="2185" y="3874"/>
                    <a:pt x="2375" y="3906"/>
                    <a:pt x="2555" y="3937"/>
                  </a:cubicBezTo>
                  <a:cubicBezTo>
                    <a:pt x="2555" y="3885"/>
                    <a:pt x="2544" y="3843"/>
                    <a:pt x="2502" y="3800"/>
                  </a:cubicBezTo>
                  <a:cubicBezTo>
                    <a:pt x="1584" y="2660"/>
                    <a:pt x="866" y="1372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1827181" y="5524020"/>
              <a:ext cx="80459" cy="164882"/>
            </a:xfrm>
            <a:custGeom>
              <a:avLst/>
              <a:gdLst/>
              <a:ahLst/>
              <a:cxnLst/>
              <a:rect l="l" t="t" r="r" b="b"/>
              <a:pathLst>
                <a:path w="2334" h="4783" extrusionOk="0">
                  <a:moveTo>
                    <a:pt x="412" y="0"/>
                  </a:moveTo>
                  <a:cubicBezTo>
                    <a:pt x="275" y="32"/>
                    <a:pt x="138" y="64"/>
                    <a:pt x="0" y="106"/>
                  </a:cubicBezTo>
                  <a:cubicBezTo>
                    <a:pt x="549" y="1679"/>
                    <a:pt x="1173" y="3241"/>
                    <a:pt x="1869" y="4761"/>
                  </a:cubicBezTo>
                  <a:cubicBezTo>
                    <a:pt x="2017" y="4772"/>
                    <a:pt x="2175" y="4772"/>
                    <a:pt x="2334" y="4782"/>
                  </a:cubicBezTo>
                  <a:cubicBezTo>
                    <a:pt x="1616" y="3220"/>
                    <a:pt x="972" y="1626"/>
                    <a:pt x="4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1921430" y="5510541"/>
              <a:ext cx="63705" cy="178016"/>
            </a:xfrm>
            <a:custGeom>
              <a:avLst/>
              <a:gdLst/>
              <a:ahLst/>
              <a:cxnLst/>
              <a:rect l="l" t="t" r="r" b="b"/>
              <a:pathLst>
                <a:path w="1848" h="5164" extrusionOk="0">
                  <a:moveTo>
                    <a:pt x="423" y="0"/>
                  </a:moveTo>
                  <a:cubicBezTo>
                    <a:pt x="286" y="11"/>
                    <a:pt x="138" y="21"/>
                    <a:pt x="1" y="32"/>
                  </a:cubicBezTo>
                  <a:cubicBezTo>
                    <a:pt x="328" y="1785"/>
                    <a:pt x="803" y="3495"/>
                    <a:pt x="1416" y="5163"/>
                  </a:cubicBezTo>
                  <a:cubicBezTo>
                    <a:pt x="1563" y="5152"/>
                    <a:pt x="1711" y="5152"/>
                    <a:pt x="1848" y="5142"/>
                  </a:cubicBezTo>
                  <a:cubicBezTo>
                    <a:pt x="1236" y="3474"/>
                    <a:pt x="750" y="1753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2012782" y="5509093"/>
              <a:ext cx="56052" cy="174362"/>
            </a:xfrm>
            <a:custGeom>
              <a:avLst/>
              <a:gdLst/>
              <a:ahLst/>
              <a:cxnLst/>
              <a:rect l="l" t="t" r="r" b="b"/>
              <a:pathLst>
                <a:path w="1626" h="5058" extrusionOk="0">
                  <a:moveTo>
                    <a:pt x="0" y="0"/>
                  </a:moveTo>
                  <a:cubicBezTo>
                    <a:pt x="180" y="1731"/>
                    <a:pt x="444" y="3474"/>
                    <a:pt x="1183" y="5057"/>
                  </a:cubicBezTo>
                  <a:cubicBezTo>
                    <a:pt x="1330" y="5046"/>
                    <a:pt x="1478" y="5025"/>
                    <a:pt x="1626" y="5015"/>
                  </a:cubicBezTo>
                  <a:cubicBezTo>
                    <a:pt x="856" y="3463"/>
                    <a:pt x="591" y="1731"/>
                    <a:pt x="423" y="11"/>
                  </a:cubicBezTo>
                  <a:cubicBezTo>
                    <a:pt x="286" y="0"/>
                    <a:pt x="138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2108513" y="5516022"/>
              <a:ext cx="41505" cy="157574"/>
            </a:xfrm>
            <a:custGeom>
              <a:avLst/>
              <a:gdLst/>
              <a:ahLst/>
              <a:cxnLst/>
              <a:rect l="l" t="t" r="r" b="b"/>
              <a:pathLst>
                <a:path w="1204" h="4571" extrusionOk="0">
                  <a:moveTo>
                    <a:pt x="0" y="0"/>
                  </a:moveTo>
                  <a:cubicBezTo>
                    <a:pt x="221" y="1530"/>
                    <a:pt x="486" y="3051"/>
                    <a:pt x="791" y="4571"/>
                  </a:cubicBezTo>
                  <a:lnTo>
                    <a:pt x="1204" y="4507"/>
                  </a:lnTo>
                  <a:cubicBezTo>
                    <a:pt x="897" y="3030"/>
                    <a:pt x="644" y="1541"/>
                    <a:pt x="422" y="53"/>
                  </a:cubicBezTo>
                  <a:cubicBezTo>
                    <a:pt x="285" y="31"/>
                    <a:pt x="137" y="1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2200555" y="5530570"/>
              <a:ext cx="38609" cy="127410"/>
            </a:xfrm>
            <a:custGeom>
              <a:avLst/>
              <a:gdLst/>
              <a:ahLst/>
              <a:cxnLst/>
              <a:rect l="l" t="t" r="r" b="b"/>
              <a:pathLst>
                <a:path w="1120" h="3696" extrusionOk="0">
                  <a:moveTo>
                    <a:pt x="1" y="0"/>
                  </a:moveTo>
                  <a:cubicBezTo>
                    <a:pt x="169" y="1246"/>
                    <a:pt x="413" y="2481"/>
                    <a:pt x="708" y="3695"/>
                  </a:cubicBezTo>
                  <a:cubicBezTo>
                    <a:pt x="845" y="3663"/>
                    <a:pt x="983" y="3642"/>
                    <a:pt x="1120" y="3611"/>
                  </a:cubicBezTo>
                  <a:cubicBezTo>
                    <a:pt x="835" y="2450"/>
                    <a:pt x="603" y="1277"/>
                    <a:pt x="434" y="95"/>
                  </a:cubicBezTo>
                  <a:cubicBezTo>
                    <a:pt x="286" y="64"/>
                    <a:pt x="138" y="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2282083" y="5550564"/>
              <a:ext cx="25510" cy="92111"/>
            </a:xfrm>
            <a:custGeom>
              <a:avLst/>
              <a:gdLst/>
              <a:ahLst/>
              <a:cxnLst/>
              <a:rect l="l" t="t" r="r" b="b"/>
              <a:pathLst>
                <a:path w="740" h="2672" extrusionOk="0">
                  <a:moveTo>
                    <a:pt x="0" y="1"/>
                  </a:moveTo>
                  <a:cubicBezTo>
                    <a:pt x="201" y="877"/>
                    <a:pt x="317" y="1764"/>
                    <a:pt x="328" y="2672"/>
                  </a:cubicBezTo>
                  <a:cubicBezTo>
                    <a:pt x="465" y="2630"/>
                    <a:pt x="602" y="2598"/>
                    <a:pt x="739" y="2555"/>
                  </a:cubicBezTo>
                  <a:cubicBezTo>
                    <a:pt x="718" y="1743"/>
                    <a:pt x="624" y="930"/>
                    <a:pt x="465" y="138"/>
                  </a:cubicBezTo>
                  <a:cubicBezTo>
                    <a:pt x="307" y="85"/>
                    <a:pt x="159" y="4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2030225" y="5380648"/>
              <a:ext cx="59741" cy="40229"/>
            </a:xfrm>
            <a:custGeom>
              <a:avLst/>
              <a:gdLst/>
              <a:ahLst/>
              <a:cxnLst/>
              <a:rect l="l" t="t" r="r" b="b"/>
              <a:pathLst>
                <a:path w="1733" h="1167" extrusionOk="0">
                  <a:moveTo>
                    <a:pt x="1025" y="0"/>
                  </a:moveTo>
                  <a:cubicBezTo>
                    <a:pt x="730" y="21"/>
                    <a:pt x="413" y="116"/>
                    <a:pt x="181" y="306"/>
                  </a:cubicBezTo>
                  <a:cubicBezTo>
                    <a:pt x="43" y="411"/>
                    <a:pt x="1" y="601"/>
                    <a:pt x="85" y="760"/>
                  </a:cubicBezTo>
                  <a:cubicBezTo>
                    <a:pt x="85" y="770"/>
                    <a:pt x="96" y="770"/>
                    <a:pt x="107" y="781"/>
                  </a:cubicBezTo>
                  <a:cubicBezTo>
                    <a:pt x="128" y="876"/>
                    <a:pt x="181" y="960"/>
                    <a:pt x="254" y="1024"/>
                  </a:cubicBezTo>
                  <a:cubicBezTo>
                    <a:pt x="380" y="1128"/>
                    <a:pt x="543" y="1167"/>
                    <a:pt x="710" y="1167"/>
                  </a:cubicBezTo>
                  <a:cubicBezTo>
                    <a:pt x="866" y="1167"/>
                    <a:pt x="1025" y="1133"/>
                    <a:pt x="1162" y="1087"/>
                  </a:cubicBezTo>
                  <a:cubicBezTo>
                    <a:pt x="1427" y="1003"/>
                    <a:pt x="1732" y="812"/>
                    <a:pt x="1722" y="496"/>
                  </a:cubicBezTo>
                  <a:cubicBezTo>
                    <a:pt x="1722" y="327"/>
                    <a:pt x="1617" y="179"/>
                    <a:pt x="1469" y="95"/>
                  </a:cubicBezTo>
                  <a:cubicBezTo>
                    <a:pt x="1331" y="21"/>
                    <a:pt x="1173" y="0"/>
                    <a:pt x="1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1756961" y="5410467"/>
              <a:ext cx="56431" cy="37713"/>
            </a:xfrm>
            <a:custGeom>
              <a:avLst/>
              <a:gdLst/>
              <a:ahLst/>
              <a:cxnLst/>
              <a:rect l="l" t="t" r="r" b="b"/>
              <a:pathLst>
                <a:path w="1637" h="1094" extrusionOk="0">
                  <a:moveTo>
                    <a:pt x="993" y="1"/>
                  </a:moveTo>
                  <a:cubicBezTo>
                    <a:pt x="728" y="11"/>
                    <a:pt x="465" y="95"/>
                    <a:pt x="243" y="254"/>
                  </a:cubicBezTo>
                  <a:cubicBezTo>
                    <a:pt x="116" y="339"/>
                    <a:pt x="10" y="454"/>
                    <a:pt x="0" y="623"/>
                  </a:cubicBezTo>
                  <a:cubicBezTo>
                    <a:pt x="0" y="782"/>
                    <a:pt x="95" y="919"/>
                    <a:pt x="222" y="1003"/>
                  </a:cubicBezTo>
                  <a:cubicBezTo>
                    <a:pt x="327" y="1069"/>
                    <a:pt x="456" y="1093"/>
                    <a:pt x="589" y="1093"/>
                  </a:cubicBezTo>
                  <a:cubicBezTo>
                    <a:pt x="736" y="1093"/>
                    <a:pt x="886" y="1063"/>
                    <a:pt x="1014" y="1024"/>
                  </a:cubicBezTo>
                  <a:cubicBezTo>
                    <a:pt x="1129" y="993"/>
                    <a:pt x="1256" y="940"/>
                    <a:pt x="1362" y="876"/>
                  </a:cubicBezTo>
                  <a:cubicBezTo>
                    <a:pt x="1499" y="782"/>
                    <a:pt x="1636" y="655"/>
                    <a:pt x="1573" y="465"/>
                  </a:cubicBezTo>
                  <a:cubicBezTo>
                    <a:pt x="1531" y="328"/>
                    <a:pt x="1436" y="191"/>
                    <a:pt x="1319" y="127"/>
                  </a:cubicBezTo>
                  <a:cubicBezTo>
                    <a:pt x="1256" y="95"/>
                    <a:pt x="1204" y="74"/>
                    <a:pt x="1140" y="64"/>
                  </a:cubicBezTo>
                  <a:cubicBezTo>
                    <a:pt x="1098" y="22"/>
                    <a:pt x="1045" y="1"/>
                    <a:pt x="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7"/>
            <p:cNvSpPr/>
            <p:nvPr/>
          </p:nvSpPr>
          <p:spPr>
            <a:xfrm>
              <a:off x="1277308" y="5617751"/>
              <a:ext cx="13134" cy="12548"/>
            </a:xfrm>
            <a:custGeom>
              <a:avLst/>
              <a:gdLst/>
              <a:ahLst/>
              <a:cxnLst/>
              <a:rect l="l" t="t" r="r" b="b"/>
              <a:pathLst>
                <a:path w="381" h="364" extrusionOk="0">
                  <a:moveTo>
                    <a:pt x="159" y="0"/>
                  </a:moveTo>
                  <a:cubicBezTo>
                    <a:pt x="141" y="0"/>
                    <a:pt x="121" y="8"/>
                    <a:pt x="106" y="15"/>
                  </a:cubicBezTo>
                  <a:cubicBezTo>
                    <a:pt x="85" y="26"/>
                    <a:pt x="64" y="36"/>
                    <a:pt x="53" y="57"/>
                  </a:cubicBezTo>
                  <a:cubicBezTo>
                    <a:pt x="32" y="68"/>
                    <a:pt x="22" y="89"/>
                    <a:pt x="11" y="111"/>
                  </a:cubicBezTo>
                  <a:cubicBezTo>
                    <a:pt x="1" y="132"/>
                    <a:pt x="1" y="153"/>
                    <a:pt x="1" y="184"/>
                  </a:cubicBezTo>
                  <a:lnTo>
                    <a:pt x="1" y="237"/>
                  </a:lnTo>
                  <a:cubicBezTo>
                    <a:pt x="11" y="258"/>
                    <a:pt x="32" y="290"/>
                    <a:pt x="53" y="311"/>
                  </a:cubicBezTo>
                  <a:lnTo>
                    <a:pt x="85" y="343"/>
                  </a:lnTo>
                  <a:cubicBezTo>
                    <a:pt x="116" y="353"/>
                    <a:pt x="148" y="364"/>
                    <a:pt x="180" y="364"/>
                  </a:cubicBezTo>
                  <a:lnTo>
                    <a:pt x="201" y="364"/>
                  </a:lnTo>
                  <a:cubicBezTo>
                    <a:pt x="222" y="364"/>
                    <a:pt x="254" y="364"/>
                    <a:pt x="275" y="353"/>
                  </a:cubicBezTo>
                  <a:cubicBezTo>
                    <a:pt x="296" y="343"/>
                    <a:pt x="317" y="332"/>
                    <a:pt x="327" y="311"/>
                  </a:cubicBezTo>
                  <a:cubicBezTo>
                    <a:pt x="348" y="301"/>
                    <a:pt x="359" y="280"/>
                    <a:pt x="370" y="258"/>
                  </a:cubicBezTo>
                  <a:cubicBezTo>
                    <a:pt x="381" y="237"/>
                    <a:pt x="381" y="205"/>
                    <a:pt x="381" y="184"/>
                  </a:cubicBezTo>
                  <a:lnTo>
                    <a:pt x="381" y="132"/>
                  </a:lnTo>
                  <a:cubicBezTo>
                    <a:pt x="370" y="100"/>
                    <a:pt x="348" y="79"/>
                    <a:pt x="327" y="57"/>
                  </a:cubicBezTo>
                  <a:lnTo>
                    <a:pt x="296" y="26"/>
                  </a:lnTo>
                  <a:cubicBezTo>
                    <a:pt x="264" y="5"/>
                    <a:pt x="233" y="5"/>
                    <a:pt x="201" y="5"/>
                  </a:cubicBezTo>
                  <a:lnTo>
                    <a:pt x="180" y="5"/>
                  </a:lnTo>
                  <a:cubicBezTo>
                    <a:pt x="173" y="2"/>
                    <a:pt x="166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7"/>
            <p:cNvSpPr/>
            <p:nvPr/>
          </p:nvSpPr>
          <p:spPr>
            <a:xfrm>
              <a:off x="1235458" y="5618992"/>
              <a:ext cx="13513" cy="12789"/>
            </a:xfrm>
            <a:custGeom>
              <a:avLst/>
              <a:gdLst/>
              <a:ahLst/>
              <a:cxnLst/>
              <a:rect l="l" t="t" r="r" b="b"/>
              <a:pathLst>
                <a:path w="392" h="371" extrusionOk="0">
                  <a:moveTo>
                    <a:pt x="180" y="0"/>
                  </a:moveTo>
                  <a:cubicBezTo>
                    <a:pt x="159" y="0"/>
                    <a:pt x="138" y="0"/>
                    <a:pt x="117" y="21"/>
                  </a:cubicBezTo>
                  <a:cubicBezTo>
                    <a:pt x="85" y="21"/>
                    <a:pt x="74" y="43"/>
                    <a:pt x="53" y="53"/>
                  </a:cubicBezTo>
                  <a:cubicBezTo>
                    <a:pt x="32" y="75"/>
                    <a:pt x="21" y="96"/>
                    <a:pt x="21" y="117"/>
                  </a:cubicBezTo>
                  <a:cubicBezTo>
                    <a:pt x="0" y="138"/>
                    <a:pt x="0" y="159"/>
                    <a:pt x="0" y="180"/>
                  </a:cubicBezTo>
                  <a:cubicBezTo>
                    <a:pt x="0" y="201"/>
                    <a:pt x="0" y="211"/>
                    <a:pt x="11" y="233"/>
                  </a:cubicBezTo>
                  <a:cubicBezTo>
                    <a:pt x="11" y="265"/>
                    <a:pt x="32" y="296"/>
                    <a:pt x="53" y="317"/>
                  </a:cubicBezTo>
                  <a:cubicBezTo>
                    <a:pt x="63" y="328"/>
                    <a:pt x="74" y="338"/>
                    <a:pt x="96" y="338"/>
                  </a:cubicBezTo>
                  <a:cubicBezTo>
                    <a:pt x="117" y="359"/>
                    <a:pt x="148" y="370"/>
                    <a:pt x="180" y="370"/>
                  </a:cubicBezTo>
                  <a:lnTo>
                    <a:pt x="201" y="370"/>
                  </a:lnTo>
                  <a:cubicBezTo>
                    <a:pt x="232" y="370"/>
                    <a:pt x="253" y="359"/>
                    <a:pt x="275" y="349"/>
                  </a:cubicBezTo>
                  <a:cubicBezTo>
                    <a:pt x="296" y="349"/>
                    <a:pt x="317" y="328"/>
                    <a:pt x="338" y="317"/>
                  </a:cubicBezTo>
                  <a:lnTo>
                    <a:pt x="370" y="254"/>
                  </a:lnTo>
                  <a:cubicBezTo>
                    <a:pt x="380" y="233"/>
                    <a:pt x="391" y="211"/>
                    <a:pt x="391" y="180"/>
                  </a:cubicBezTo>
                  <a:cubicBezTo>
                    <a:pt x="380" y="169"/>
                    <a:pt x="380" y="148"/>
                    <a:pt x="380" y="138"/>
                  </a:cubicBezTo>
                  <a:cubicBezTo>
                    <a:pt x="370" y="106"/>
                    <a:pt x="359" y="75"/>
                    <a:pt x="338" y="53"/>
                  </a:cubicBezTo>
                  <a:cubicBezTo>
                    <a:pt x="317" y="43"/>
                    <a:pt x="307" y="32"/>
                    <a:pt x="296" y="21"/>
                  </a:cubicBezTo>
                  <a:cubicBezTo>
                    <a:pt x="264" y="11"/>
                    <a:pt x="232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7"/>
            <p:cNvSpPr/>
            <p:nvPr/>
          </p:nvSpPr>
          <p:spPr>
            <a:xfrm>
              <a:off x="1242008" y="5645398"/>
              <a:ext cx="39333" cy="35920"/>
            </a:xfrm>
            <a:custGeom>
              <a:avLst/>
              <a:gdLst/>
              <a:ahLst/>
              <a:cxnLst/>
              <a:rect l="l" t="t" r="r" b="b"/>
              <a:pathLst>
                <a:path w="1141" h="1042" extrusionOk="0">
                  <a:moveTo>
                    <a:pt x="953" y="1"/>
                  </a:moveTo>
                  <a:cubicBezTo>
                    <a:pt x="876" y="1"/>
                    <a:pt x="789" y="51"/>
                    <a:pt x="771" y="132"/>
                  </a:cubicBezTo>
                  <a:cubicBezTo>
                    <a:pt x="739" y="269"/>
                    <a:pt x="729" y="417"/>
                    <a:pt x="687" y="554"/>
                  </a:cubicBezTo>
                  <a:cubicBezTo>
                    <a:pt x="687" y="564"/>
                    <a:pt x="676" y="575"/>
                    <a:pt x="676" y="586"/>
                  </a:cubicBezTo>
                  <a:lnTo>
                    <a:pt x="666" y="597"/>
                  </a:lnTo>
                  <a:cubicBezTo>
                    <a:pt x="666" y="607"/>
                    <a:pt x="666" y="618"/>
                    <a:pt x="655" y="618"/>
                  </a:cubicBezTo>
                  <a:cubicBezTo>
                    <a:pt x="655" y="628"/>
                    <a:pt x="644" y="639"/>
                    <a:pt x="633" y="649"/>
                  </a:cubicBezTo>
                  <a:lnTo>
                    <a:pt x="633" y="660"/>
                  </a:lnTo>
                  <a:lnTo>
                    <a:pt x="623" y="660"/>
                  </a:lnTo>
                  <a:lnTo>
                    <a:pt x="602" y="681"/>
                  </a:lnTo>
                  <a:lnTo>
                    <a:pt x="581" y="681"/>
                  </a:lnTo>
                  <a:lnTo>
                    <a:pt x="581" y="670"/>
                  </a:lnTo>
                  <a:cubicBezTo>
                    <a:pt x="570" y="670"/>
                    <a:pt x="560" y="660"/>
                    <a:pt x="549" y="660"/>
                  </a:cubicBezTo>
                  <a:lnTo>
                    <a:pt x="549" y="649"/>
                  </a:lnTo>
                  <a:lnTo>
                    <a:pt x="518" y="618"/>
                  </a:lnTo>
                  <a:lnTo>
                    <a:pt x="507" y="618"/>
                  </a:lnTo>
                  <a:cubicBezTo>
                    <a:pt x="497" y="586"/>
                    <a:pt x="486" y="564"/>
                    <a:pt x="465" y="543"/>
                  </a:cubicBezTo>
                  <a:cubicBezTo>
                    <a:pt x="465" y="533"/>
                    <a:pt x="454" y="512"/>
                    <a:pt x="454" y="501"/>
                  </a:cubicBezTo>
                  <a:lnTo>
                    <a:pt x="443" y="491"/>
                  </a:lnTo>
                  <a:lnTo>
                    <a:pt x="443" y="480"/>
                  </a:lnTo>
                  <a:cubicBezTo>
                    <a:pt x="433" y="449"/>
                    <a:pt x="412" y="417"/>
                    <a:pt x="401" y="385"/>
                  </a:cubicBezTo>
                  <a:cubicBezTo>
                    <a:pt x="391" y="311"/>
                    <a:pt x="370" y="248"/>
                    <a:pt x="359" y="174"/>
                  </a:cubicBezTo>
                  <a:cubicBezTo>
                    <a:pt x="359" y="132"/>
                    <a:pt x="307" y="79"/>
                    <a:pt x="275" y="58"/>
                  </a:cubicBezTo>
                  <a:cubicBezTo>
                    <a:pt x="255" y="45"/>
                    <a:pt x="224" y="36"/>
                    <a:pt x="193" y="36"/>
                  </a:cubicBezTo>
                  <a:cubicBezTo>
                    <a:pt x="174" y="36"/>
                    <a:pt x="154" y="39"/>
                    <a:pt x="138" y="48"/>
                  </a:cubicBezTo>
                  <a:cubicBezTo>
                    <a:pt x="96" y="58"/>
                    <a:pt x="53" y="90"/>
                    <a:pt x="32" y="132"/>
                  </a:cubicBezTo>
                  <a:cubicBezTo>
                    <a:pt x="0" y="174"/>
                    <a:pt x="0" y="216"/>
                    <a:pt x="11" y="269"/>
                  </a:cubicBezTo>
                  <a:cubicBezTo>
                    <a:pt x="32" y="407"/>
                    <a:pt x="74" y="543"/>
                    <a:pt x="127" y="670"/>
                  </a:cubicBezTo>
                  <a:cubicBezTo>
                    <a:pt x="180" y="787"/>
                    <a:pt x="253" y="892"/>
                    <a:pt x="359" y="966"/>
                  </a:cubicBezTo>
                  <a:cubicBezTo>
                    <a:pt x="429" y="1018"/>
                    <a:pt x="508" y="1042"/>
                    <a:pt x="589" y="1042"/>
                  </a:cubicBezTo>
                  <a:cubicBezTo>
                    <a:pt x="654" y="1042"/>
                    <a:pt x="720" y="1026"/>
                    <a:pt x="781" y="998"/>
                  </a:cubicBezTo>
                  <a:cubicBezTo>
                    <a:pt x="908" y="934"/>
                    <a:pt x="992" y="797"/>
                    <a:pt x="1035" y="660"/>
                  </a:cubicBezTo>
                  <a:cubicBezTo>
                    <a:pt x="1077" y="522"/>
                    <a:pt x="1098" y="374"/>
                    <a:pt x="1119" y="227"/>
                  </a:cubicBezTo>
                  <a:cubicBezTo>
                    <a:pt x="1140" y="132"/>
                    <a:pt x="1098" y="26"/>
                    <a:pt x="992" y="5"/>
                  </a:cubicBezTo>
                  <a:cubicBezTo>
                    <a:pt x="980" y="2"/>
                    <a:pt x="967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7"/>
            <p:cNvSpPr/>
            <p:nvPr/>
          </p:nvSpPr>
          <p:spPr>
            <a:xfrm>
              <a:off x="1204536" y="5575453"/>
              <a:ext cx="316251" cy="136615"/>
            </a:xfrm>
            <a:custGeom>
              <a:avLst/>
              <a:gdLst/>
              <a:ahLst/>
              <a:cxnLst/>
              <a:rect l="l" t="t" r="r" b="b"/>
              <a:pathLst>
                <a:path w="9174" h="3963" extrusionOk="0">
                  <a:moveTo>
                    <a:pt x="8488" y="958"/>
                  </a:moveTo>
                  <a:cubicBezTo>
                    <a:pt x="8572" y="958"/>
                    <a:pt x="8657" y="968"/>
                    <a:pt x="8709" y="1042"/>
                  </a:cubicBezTo>
                  <a:cubicBezTo>
                    <a:pt x="8741" y="1084"/>
                    <a:pt x="8762" y="1179"/>
                    <a:pt x="8741" y="1242"/>
                  </a:cubicBezTo>
                  <a:cubicBezTo>
                    <a:pt x="8699" y="1453"/>
                    <a:pt x="8498" y="1612"/>
                    <a:pt x="8340" y="1728"/>
                  </a:cubicBezTo>
                  <a:cubicBezTo>
                    <a:pt x="8139" y="1876"/>
                    <a:pt x="7918" y="1981"/>
                    <a:pt x="7696" y="2055"/>
                  </a:cubicBezTo>
                  <a:cubicBezTo>
                    <a:pt x="7653" y="1918"/>
                    <a:pt x="7590" y="1781"/>
                    <a:pt x="7506" y="1664"/>
                  </a:cubicBezTo>
                  <a:cubicBezTo>
                    <a:pt x="7527" y="1643"/>
                    <a:pt x="7538" y="1622"/>
                    <a:pt x="7559" y="1601"/>
                  </a:cubicBezTo>
                  <a:cubicBezTo>
                    <a:pt x="7717" y="1232"/>
                    <a:pt x="8087" y="958"/>
                    <a:pt x="8488" y="958"/>
                  </a:cubicBezTo>
                  <a:close/>
                  <a:moveTo>
                    <a:pt x="7707" y="2446"/>
                  </a:moveTo>
                  <a:cubicBezTo>
                    <a:pt x="7833" y="2499"/>
                    <a:pt x="7949" y="2551"/>
                    <a:pt x="8076" y="2615"/>
                  </a:cubicBezTo>
                  <a:cubicBezTo>
                    <a:pt x="8192" y="2668"/>
                    <a:pt x="8308" y="2731"/>
                    <a:pt x="8403" y="2826"/>
                  </a:cubicBezTo>
                  <a:cubicBezTo>
                    <a:pt x="8509" y="2910"/>
                    <a:pt x="8582" y="3016"/>
                    <a:pt x="8636" y="3132"/>
                  </a:cubicBezTo>
                  <a:cubicBezTo>
                    <a:pt x="8667" y="3206"/>
                    <a:pt x="8730" y="3343"/>
                    <a:pt x="8699" y="3407"/>
                  </a:cubicBezTo>
                  <a:cubicBezTo>
                    <a:pt x="8688" y="3428"/>
                    <a:pt x="8646" y="3449"/>
                    <a:pt x="8614" y="3459"/>
                  </a:cubicBezTo>
                  <a:cubicBezTo>
                    <a:pt x="8561" y="3470"/>
                    <a:pt x="8498" y="3480"/>
                    <a:pt x="8446" y="3491"/>
                  </a:cubicBezTo>
                  <a:cubicBezTo>
                    <a:pt x="8395" y="3499"/>
                    <a:pt x="8345" y="3504"/>
                    <a:pt x="8295" y="3504"/>
                  </a:cubicBezTo>
                  <a:cubicBezTo>
                    <a:pt x="8208" y="3504"/>
                    <a:pt x="8121" y="3489"/>
                    <a:pt x="8033" y="3449"/>
                  </a:cubicBezTo>
                  <a:cubicBezTo>
                    <a:pt x="7801" y="3322"/>
                    <a:pt x="7601" y="3132"/>
                    <a:pt x="7421" y="2942"/>
                  </a:cubicBezTo>
                  <a:lnTo>
                    <a:pt x="7580" y="2752"/>
                  </a:lnTo>
                  <a:cubicBezTo>
                    <a:pt x="7643" y="2647"/>
                    <a:pt x="7685" y="2541"/>
                    <a:pt x="7707" y="2446"/>
                  </a:cubicBezTo>
                  <a:close/>
                  <a:moveTo>
                    <a:pt x="2755" y="388"/>
                  </a:moveTo>
                  <a:cubicBezTo>
                    <a:pt x="2766" y="409"/>
                    <a:pt x="2787" y="440"/>
                    <a:pt x="2818" y="451"/>
                  </a:cubicBezTo>
                  <a:cubicBezTo>
                    <a:pt x="2861" y="524"/>
                    <a:pt x="2882" y="714"/>
                    <a:pt x="2893" y="778"/>
                  </a:cubicBezTo>
                  <a:cubicBezTo>
                    <a:pt x="2924" y="904"/>
                    <a:pt x="2945" y="1021"/>
                    <a:pt x="2966" y="1137"/>
                  </a:cubicBezTo>
                  <a:cubicBezTo>
                    <a:pt x="3008" y="1401"/>
                    <a:pt x="3030" y="1675"/>
                    <a:pt x="3041" y="1939"/>
                  </a:cubicBezTo>
                  <a:cubicBezTo>
                    <a:pt x="3062" y="2467"/>
                    <a:pt x="3019" y="2995"/>
                    <a:pt x="2924" y="3512"/>
                  </a:cubicBezTo>
                  <a:cubicBezTo>
                    <a:pt x="2344" y="3438"/>
                    <a:pt x="1763" y="3301"/>
                    <a:pt x="1235" y="3058"/>
                  </a:cubicBezTo>
                  <a:cubicBezTo>
                    <a:pt x="982" y="2931"/>
                    <a:pt x="655" y="2773"/>
                    <a:pt x="507" y="2520"/>
                  </a:cubicBezTo>
                  <a:cubicBezTo>
                    <a:pt x="348" y="2256"/>
                    <a:pt x="444" y="1908"/>
                    <a:pt x="580" y="1654"/>
                  </a:cubicBezTo>
                  <a:cubicBezTo>
                    <a:pt x="591" y="1612"/>
                    <a:pt x="601" y="1580"/>
                    <a:pt x="601" y="1549"/>
                  </a:cubicBezTo>
                  <a:cubicBezTo>
                    <a:pt x="1024" y="799"/>
                    <a:pt x="1911" y="461"/>
                    <a:pt x="2755" y="388"/>
                  </a:cubicBezTo>
                  <a:close/>
                  <a:moveTo>
                    <a:pt x="3340" y="365"/>
                  </a:moveTo>
                  <a:cubicBezTo>
                    <a:pt x="3830" y="365"/>
                    <a:pt x="4338" y="410"/>
                    <a:pt x="4803" y="524"/>
                  </a:cubicBezTo>
                  <a:cubicBezTo>
                    <a:pt x="5331" y="641"/>
                    <a:pt x="5859" y="873"/>
                    <a:pt x="6323" y="1137"/>
                  </a:cubicBezTo>
                  <a:cubicBezTo>
                    <a:pt x="6545" y="1263"/>
                    <a:pt x="6756" y="1401"/>
                    <a:pt x="6936" y="1570"/>
                  </a:cubicBezTo>
                  <a:cubicBezTo>
                    <a:pt x="7104" y="1728"/>
                    <a:pt x="7327" y="1950"/>
                    <a:pt x="7369" y="2192"/>
                  </a:cubicBezTo>
                  <a:cubicBezTo>
                    <a:pt x="7453" y="2731"/>
                    <a:pt x="6640" y="3037"/>
                    <a:pt x="6260" y="3196"/>
                  </a:cubicBezTo>
                  <a:cubicBezTo>
                    <a:pt x="5552" y="3474"/>
                    <a:pt x="4790" y="3590"/>
                    <a:pt x="4028" y="3590"/>
                  </a:cubicBezTo>
                  <a:cubicBezTo>
                    <a:pt x="3779" y="3590"/>
                    <a:pt x="3530" y="3578"/>
                    <a:pt x="3283" y="3555"/>
                  </a:cubicBezTo>
                  <a:cubicBezTo>
                    <a:pt x="3399" y="2942"/>
                    <a:pt x="3442" y="2319"/>
                    <a:pt x="3388" y="1697"/>
                  </a:cubicBezTo>
                  <a:cubicBezTo>
                    <a:pt x="3367" y="1380"/>
                    <a:pt x="3325" y="1052"/>
                    <a:pt x="3262" y="746"/>
                  </a:cubicBezTo>
                  <a:cubicBezTo>
                    <a:pt x="3231" y="630"/>
                    <a:pt x="3220" y="493"/>
                    <a:pt x="3177" y="366"/>
                  </a:cubicBezTo>
                  <a:cubicBezTo>
                    <a:pt x="3231" y="365"/>
                    <a:pt x="3286" y="365"/>
                    <a:pt x="3340" y="365"/>
                  </a:cubicBezTo>
                  <a:close/>
                  <a:moveTo>
                    <a:pt x="3256" y="1"/>
                  </a:moveTo>
                  <a:cubicBezTo>
                    <a:pt x="2005" y="1"/>
                    <a:pt x="628" y="409"/>
                    <a:pt x="137" y="1675"/>
                  </a:cubicBezTo>
                  <a:cubicBezTo>
                    <a:pt x="116" y="1728"/>
                    <a:pt x="116" y="1760"/>
                    <a:pt x="127" y="1791"/>
                  </a:cubicBezTo>
                  <a:cubicBezTo>
                    <a:pt x="0" y="2245"/>
                    <a:pt x="74" y="2710"/>
                    <a:pt x="496" y="3037"/>
                  </a:cubicBezTo>
                  <a:cubicBezTo>
                    <a:pt x="1003" y="3428"/>
                    <a:pt x="1647" y="3639"/>
                    <a:pt x="2259" y="3766"/>
                  </a:cubicBezTo>
                  <a:cubicBezTo>
                    <a:pt x="2833" y="3892"/>
                    <a:pt x="3426" y="3962"/>
                    <a:pt x="4019" y="3962"/>
                  </a:cubicBezTo>
                  <a:cubicBezTo>
                    <a:pt x="4714" y="3962"/>
                    <a:pt x="5409" y="3866"/>
                    <a:pt x="6070" y="3649"/>
                  </a:cubicBezTo>
                  <a:cubicBezTo>
                    <a:pt x="6408" y="3533"/>
                    <a:pt x="6809" y="3396"/>
                    <a:pt x="7137" y="3174"/>
                  </a:cubicBezTo>
                  <a:cubicBezTo>
                    <a:pt x="7327" y="3365"/>
                    <a:pt x="7527" y="3565"/>
                    <a:pt x="7759" y="3712"/>
                  </a:cubicBezTo>
                  <a:cubicBezTo>
                    <a:pt x="7934" y="3817"/>
                    <a:pt x="8122" y="3862"/>
                    <a:pt x="8318" y="3862"/>
                  </a:cubicBezTo>
                  <a:cubicBezTo>
                    <a:pt x="8419" y="3862"/>
                    <a:pt x="8521" y="3850"/>
                    <a:pt x="8625" y="3829"/>
                  </a:cubicBezTo>
                  <a:cubicBezTo>
                    <a:pt x="8741" y="3808"/>
                    <a:pt x="8868" y="3766"/>
                    <a:pt x="8952" y="3670"/>
                  </a:cubicBezTo>
                  <a:cubicBezTo>
                    <a:pt x="9058" y="3565"/>
                    <a:pt x="9079" y="3417"/>
                    <a:pt x="9058" y="3259"/>
                  </a:cubicBezTo>
                  <a:cubicBezTo>
                    <a:pt x="9016" y="3006"/>
                    <a:pt x="8868" y="2752"/>
                    <a:pt x="8678" y="2572"/>
                  </a:cubicBezTo>
                  <a:cubicBezTo>
                    <a:pt x="8530" y="2436"/>
                    <a:pt x="8350" y="2340"/>
                    <a:pt x="8171" y="2256"/>
                  </a:cubicBezTo>
                  <a:cubicBezTo>
                    <a:pt x="8298" y="2192"/>
                    <a:pt x="8413" y="2129"/>
                    <a:pt x="8519" y="2044"/>
                  </a:cubicBezTo>
                  <a:cubicBezTo>
                    <a:pt x="8762" y="1876"/>
                    <a:pt x="9026" y="1654"/>
                    <a:pt x="9100" y="1348"/>
                  </a:cubicBezTo>
                  <a:cubicBezTo>
                    <a:pt x="9174" y="1042"/>
                    <a:pt x="9026" y="714"/>
                    <a:pt x="8699" y="620"/>
                  </a:cubicBezTo>
                  <a:cubicBezTo>
                    <a:pt x="8631" y="601"/>
                    <a:pt x="8559" y="592"/>
                    <a:pt x="8486" y="592"/>
                  </a:cubicBezTo>
                  <a:cubicBezTo>
                    <a:pt x="8276" y="592"/>
                    <a:pt x="8055" y="663"/>
                    <a:pt x="7875" y="757"/>
                  </a:cubicBezTo>
                  <a:cubicBezTo>
                    <a:pt x="7611" y="894"/>
                    <a:pt x="7390" y="1115"/>
                    <a:pt x="7252" y="1380"/>
                  </a:cubicBezTo>
                  <a:cubicBezTo>
                    <a:pt x="7221" y="1338"/>
                    <a:pt x="7179" y="1295"/>
                    <a:pt x="7137" y="1253"/>
                  </a:cubicBezTo>
                  <a:cubicBezTo>
                    <a:pt x="6682" y="862"/>
                    <a:pt x="6133" y="609"/>
                    <a:pt x="5584" y="388"/>
                  </a:cubicBezTo>
                  <a:cubicBezTo>
                    <a:pt x="4930" y="123"/>
                    <a:pt x="4244" y="39"/>
                    <a:pt x="3536" y="7"/>
                  </a:cubicBezTo>
                  <a:cubicBezTo>
                    <a:pt x="3444" y="3"/>
                    <a:pt x="3350" y="1"/>
                    <a:pt x="3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7"/>
            <p:cNvSpPr/>
            <p:nvPr/>
          </p:nvSpPr>
          <p:spPr>
            <a:xfrm>
              <a:off x="1216533" y="5588794"/>
              <a:ext cx="93558" cy="107761"/>
            </a:xfrm>
            <a:custGeom>
              <a:avLst/>
              <a:gdLst/>
              <a:ahLst/>
              <a:cxnLst/>
              <a:rect l="l" t="t" r="r" b="b"/>
              <a:pathLst>
                <a:path w="2714" h="3126" extrusionOk="0">
                  <a:moveTo>
                    <a:pt x="1922" y="840"/>
                  </a:moveTo>
                  <a:cubicBezTo>
                    <a:pt x="1929" y="840"/>
                    <a:pt x="1936" y="842"/>
                    <a:pt x="1943" y="845"/>
                  </a:cubicBezTo>
                  <a:lnTo>
                    <a:pt x="1964" y="845"/>
                  </a:lnTo>
                  <a:cubicBezTo>
                    <a:pt x="1996" y="845"/>
                    <a:pt x="2027" y="845"/>
                    <a:pt x="2059" y="866"/>
                  </a:cubicBezTo>
                  <a:lnTo>
                    <a:pt x="2090" y="897"/>
                  </a:lnTo>
                  <a:cubicBezTo>
                    <a:pt x="2111" y="919"/>
                    <a:pt x="2133" y="940"/>
                    <a:pt x="2144" y="972"/>
                  </a:cubicBezTo>
                  <a:lnTo>
                    <a:pt x="2144" y="1024"/>
                  </a:lnTo>
                  <a:cubicBezTo>
                    <a:pt x="2144" y="1045"/>
                    <a:pt x="2144" y="1077"/>
                    <a:pt x="2133" y="1098"/>
                  </a:cubicBezTo>
                  <a:cubicBezTo>
                    <a:pt x="2122" y="1120"/>
                    <a:pt x="2111" y="1141"/>
                    <a:pt x="2090" y="1151"/>
                  </a:cubicBezTo>
                  <a:cubicBezTo>
                    <a:pt x="2080" y="1172"/>
                    <a:pt x="2059" y="1183"/>
                    <a:pt x="2038" y="1193"/>
                  </a:cubicBezTo>
                  <a:cubicBezTo>
                    <a:pt x="2017" y="1204"/>
                    <a:pt x="1985" y="1204"/>
                    <a:pt x="1964" y="1204"/>
                  </a:cubicBezTo>
                  <a:lnTo>
                    <a:pt x="1943" y="1204"/>
                  </a:lnTo>
                  <a:cubicBezTo>
                    <a:pt x="1911" y="1204"/>
                    <a:pt x="1879" y="1193"/>
                    <a:pt x="1848" y="1183"/>
                  </a:cubicBezTo>
                  <a:lnTo>
                    <a:pt x="1816" y="1151"/>
                  </a:lnTo>
                  <a:cubicBezTo>
                    <a:pt x="1795" y="1130"/>
                    <a:pt x="1774" y="1098"/>
                    <a:pt x="1764" y="1077"/>
                  </a:cubicBezTo>
                  <a:lnTo>
                    <a:pt x="1764" y="1024"/>
                  </a:lnTo>
                  <a:cubicBezTo>
                    <a:pt x="1764" y="993"/>
                    <a:pt x="1764" y="972"/>
                    <a:pt x="1774" y="951"/>
                  </a:cubicBezTo>
                  <a:cubicBezTo>
                    <a:pt x="1785" y="929"/>
                    <a:pt x="1795" y="908"/>
                    <a:pt x="1816" y="897"/>
                  </a:cubicBezTo>
                  <a:cubicBezTo>
                    <a:pt x="1827" y="876"/>
                    <a:pt x="1848" y="866"/>
                    <a:pt x="1869" y="855"/>
                  </a:cubicBezTo>
                  <a:cubicBezTo>
                    <a:pt x="1884" y="848"/>
                    <a:pt x="1904" y="840"/>
                    <a:pt x="1922" y="840"/>
                  </a:cubicBezTo>
                  <a:close/>
                  <a:moveTo>
                    <a:pt x="750" y="876"/>
                  </a:moveTo>
                  <a:cubicBezTo>
                    <a:pt x="781" y="876"/>
                    <a:pt x="813" y="887"/>
                    <a:pt x="845" y="897"/>
                  </a:cubicBezTo>
                  <a:cubicBezTo>
                    <a:pt x="856" y="908"/>
                    <a:pt x="866" y="919"/>
                    <a:pt x="887" y="929"/>
                  </a:cubicBezTo>
                  <a:cubicBezTo>
                    <a:pt x="908" y="951"/>
                    <a:pt x="919" y="982"/>
                    <a:pt x="929" y="1014"/>
                  </a:cubicBezTo>
                  <a:cubicBezTo>
                    <a:pt x="929" y="1024"/>
                    <a:pt x="929" y="1045"/>
                    <a:pt x="940" y="1056"/>
                  </a:cubicBezTo>
                  <a:cubicBezTo>
                    <a:pt x="940" y="1087"/>
                    <a:pt x="929" y="1109"/>
                    <a:pt x="919" y="1130"/>
                  </a:cubicBezTo>
                  <a:lnTo>
                    <a:pt x="887" y="1193"/>
                  </a:lnTo>
                  <a:cubicBezTo>
                    <a:pt x="866" y="1204"/>
                    <a:pt x="845" y="1225"/>
                    <a:pt x="824" y="1225"/>
                  </a:cubicBezTo>
                  <a:cubicBezTo>
                    <a:pt x="802" y="1235"/>
                    <a:pt x="781" y="1246"/>
                    <a:pt x="750" y="1246"/>
                  </a:cubicBezTo>
                  <a:lnTo>
                    <a:pt x="729" y="1246"/>
                  </a:lnTo>
                  <a:cubicBezTo>
                    <a:pt x="697" y="1246"/>
                    <a:pt x="666" y="1235"/>
                    <a:pt x="645" y="1214"/>
                  </a:cubicBezTo>
                  <a:cubicBezTo>
                    <a:pt x="623" y="1214"/>
                    <a:pt x="612" y="1204"/>
                    <a:pt x="602" y="1193"/>
                  </a:cubicBezTo>
                  <a:cubicBezTo>
                    <a:pt x="581" y="1172"/>
                    <a:pt x="560" y="1141"/>
                    <a:pt x="560" y="1109"/>
                  </a:cubicBezTo>
                  <a:cubicBezTo>
                    <a:pt x="549" y="1087"/>
                    <a:pt x="549" y="1077"/>
                    <a:pt x="549" y="1056"/>
                  </a:cubicBezTo>
                  <a:cubicBezTo>
                    <a:pt x="549" y="1035"/>
                    <a:pt x="549" y="1014"/>
                    <a:pt x="570" y="993"/>
                  </a:cubicBezTo>
                  <a:cubicBezTo>
                    <a:pt x="570" y="972"/>
                    <a:pt x="581" y="951"/>
                    <a:pt x="602" y="929"/>
                  </a:cubicBezTo>
                  <a:cubicBezTo>
                    <a:pt x="623" y="919"/>
                    <a:pt x="634" y="897"/>
                    <a:pt x="666" y="897"/>
                  </a:cubicBezTo>
                  <a:cubicBezTo>
                    <a:pt x="687" y="876"/>
                    <a:pt x="708" y="876"/>
                    <a:pt x="729" y="876"/>
                  </a:cubicBezTo>
                  <a:close/>
                  <a:moveTo>
                    <a:pt x="1692" y="1643"/>
                  </a:moveTo>
                  <a:cubicBezTo>
                    <a:pt x="1706" y="1643"/>
                    <a:pt x="1719" y="1644"/>
                    <a:pt x="1731" y="1647"/>
                  </a:cubicBezTo>
                  <a:cubicBezTo>
                    <a:pt x="1837" y="1668"/>
                    <a:pt x="1879" y="1774"/>
                    <a:pt x="1858" y="1869"/>
                  </a:cubicBezTo>
                  <a:cubicBezTo>
                    <a:pt x="1837" y="2016"/>
                    <a:pt x="1816" y="2164"/>
                    <a:pt x="1774" y="2302"/>
                  </a:cubicBezTo>
                  <a:cubicBezTo>
                    <a:pt x="1731" y="2439"/>
                    <a:pt x="1647" y="2576"/>
                    <a:pt x="1520" y="2640"/>
                  </a:cubicBezTo>
                  <a:cubicBezTo>
                    <a:pt x="1459" y="2668"/>
                    <a:pt x="1393" y="2684"/>
                    <a:pt x="1328" y="2684"/>
                  </a:cubicBezTo>
                  <a:cubicBezTo>
                    <a:pt x="1247" y="2684"/>
                    <a:pt x="1168" y="2660"/>
                    <a:pt x="1098" y="2608"/>
                  </a:cubicBezTo>
                  <a:cubicBezTo>
                    <a:pt x="992" y="2534"/>
                    <a:pt x="919" y="2429"/>
                    <a:pt x="866" y="2312"/>
                  </a:cubicBezTo>
                  <a:cubicBezTo>
                    <a:pt x="813" y="2185"/>
                    <a:pt x="771" y="2049"/>
                    <a:pt x="750" y="1911"/>
                  </a:cubicBezTo>
                  <a:cubicBezTo>
                    <a:pt x="739" y="1858"/>
                    <a:pt x="739" y="1816"/>
                    <a:pt x="771" y="1774"/>
                  </a:cubicBezTo>
                  <a:cubicBezTo>
                    <a:pt x="792" y="1732"/>
                    <a:pt x="835" y="1700"/>
                    <a:pt x="877" y="1690"/>
                  </a:cubicBezTo>
                  <a:cubicBezTo>
                    <a:pt x="893" y="1681"/>
                    <a:pt x="913" y="1678"/>
                    <a:pt x="932" y="1678"/>
                  </a:cubicBezTo>
                  <a:cubicBezTo>
                    <a:pt x="963" y="1678"/>
                    <a:pt x="994" y="1687"/>
                    <a:pt x="1014" y="1700"/>
                  </a:cubicBezTo>
                  <a:cubicBezTo>
                    <a:pt x="1046" y="1721"/>
                    <a:pt x="1098" y="1774"/>
                    <a:pt x="1098" y="1816"/>
                  </a:cubicBezTo>
                  <a:cubicBezTo>
                    <a:pt x="1109" y="1890"/>
                    <a:pt x="1130" y="1953"/>
                    <a:pt x="1140" y="2027"/>
                  </a:cubicBezTo>
                  <a:cubicBezTo>
                    <a:pt x="1151" y="2059"/>
                    <a:pt x="1172" y="2091"/>
                    <a:pt x="1182" y="2122"/>
                  </a:cubicBezTo>
                  <a:lnTo>
                    <a:pt x="1182" y="2133"/>
                  </a:lnTo>
                  <a:lnTo>
                    <a:pt x="1193" y="2143"/>
                  </a:lnTo>
                  <a:cubicBezTo>
                    <a:pt x="1193" y="2154"/>
                    <a:pt x="1204" y="2175"/>
                    <a:pt x="1204" y="2185"/>
                  </a:cubicBezTo>
                  <a:cubicBezTo>
                    <a:pt x="1225" y="2206"/>
                    <a:pt x="1236" y="2228"/>
                    <a:pt x="1246" y="2260"/>
                  </a:cubicBezTo>
                  <a:lnTo>
                    <a:pt x="1257" y="2260"/>
                  </a:lnTo>
                  <a:lnTo>
                    <a:pt x="1288" y="2291"/>
                  </a:lnTo>
                  <a:lnTo>
                    <a:pt x="1288" y="2302"/>
                  </a:lnTo>
                  <a:cubicBezTo>
                    <a:pt x="1299" y="2302"/>
                    <a:pt x="1309" y="2312"/>
                    <a:pt x="1320" y="2312"/>
                  </a:cubicBezTo>
                  <a:lnTo>
                    <a:pt x="1320" y="2323"/>
                  </a:lnTo>
                  <a:lnTo>
                    <a:pt x="1341" y="2323"/>
                  </a:lnTo>
                  <a:lnTo>
                    <a:pt x="1362" y="2302"/>
                  </a:lnTo>
                  <a:lnTo>
                    <a:pt x="1372" y="2302"/>
                  </a:lnTo>
                  <a:lnTo>
                    <a:pt x="1372" y="2291"/>
                  </a:lnTo>
                  <a:cubicBezTo>
                    <a:pt x="1383" y="2281"/>
                    <a:pt x="1394" y="2270"/>
                    <a:pt x="1394" y="2260"/>
                  </a:cubicBezTo>
                  <a:cubicBezTo>
                    <a:pt x="1405" y="2260"/>
                    <a:pt x="1405" y="2249"/>
                    <a:pt x="1405" y="2239"/>
                  </a:cubicBezTo>
                  <a:lnTo>
                    <a:pt x="1415" y="2228"/>
                  </a:lnTo>
                  <a:cubicBezTo>
                    <a:pt x="1415" y="2217"/>
                    <a:pt x="1426" y="2206"/>
                    <a:pt x="1426" y="2196"/>
                  </a:cubicBezTo>
                  <a:cubicBezTo>
                    <a:pt x="1468" y="2059"/>
                    <a:pt x="1478" y="1911"/>
                    <a:pt x="1510" y="1774"/>
                  </a:cubicBezTo>
                  <a:cubicBezTo>
                    <a:pt x="1528" y="1693"/>
                    <a:pt x="1615" y="1643"/>
                    <a:pt x="1692" y="1643"/>
                  </a:cubicBezTo>
                  <a:close/>
                  <a:moveTo>
                    <a:pt x="2407" y="1"/>
                  </a:moveTo>
                  <a:cubicBezTo>
                    <a:pt x="1563" y="74"/>
                    <a:pt x="676" y="412"/>
                    <a:pt x="253" y="1162"/>
                  </a:cubicBezTo>
                  <a:cubicBezTo>
                    <a:pt x="253" y="1193"/>
                    <a:pt x="243" y="1225"/>
                    <a:pt x="232" y="1267"/>
                  </a:cubicBezTo>
                  <a:cubicBezTo>
                    <a:pt x="96" y="1521"/>
                    <a:pt x="0" y="1869"/>
                    <a:pt x="159" y="2133"/>
                  </a:cubicBezTo>
                  <a:cubicBezTo>
                    <a:pt x="307" y="2386"/>
                    <a:pt x="634" y="2544"/>
                    <a:pt x="887" y="2671"/>
                  </a:cubicBezTo>
                  <a:cubicBezTo>
                    <a:pt x="1415" y="2914"/>
                    <a:pt x="1996" y="3051"/>
                    <a:pt x="2576" y="3125"/>
                  </a:cubicBezTo>
                  <a:cubicBezTo>
                    <a:pt x="2671" y="2608"/>
                    <a:pt x="2714" y="2080"/>
                    <a:pt x="2693" y="1552"/>
                  </a:cubicBezTo>
                  <a:cubicBezTo>
                    <a:pt x="2682" y="1288"/>
                    <a:pt x="2660" y="1014"/>
                    <a:pt x="2618" y="750"/>
                  </a:cubicBezTo>
                  <a:cubicBezTo>
                    <a:pt x="2597" y="634"/>
                    <a:pt x="2576" y="517"/>
                    <a:pt x="2545" y="391"/>
                  </a:cubicBezTo>
                  <a:cubicBezTo>
                    <a:pt x="2534" y="327"/>
                    <a:pt x="2513" y="137"/>
                    <a:pt x="2470" y="64"/>
                  </a:cubicBezTo>
                  <a:cubicBezTo>
                    <a:pt x="2439" y="53"/>
                    <a:pt x="2418" y="22"/>
                    <a:pt x="2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7"/>
            <p:cNvSpPr/>
            <p:nvPr/>
          </p:nvSpPr>
          <p:spPr>
            <a:xfrm>
              <a:off x="1460358" y="5659739"/>
              <a:ext cx="45159" cy="36506"/>
            </a:xfrm>
            <a:custGeom>
              <a:avLst/>
              <a:gdLst/>
              <a:ahLst/>
              <a:cxnLst/>
              <a:rect l="l" t="t" r="r" b="b"/>
              <a:pathLst>
                <a:path w="1310" h="1059" extrusionOk="0">
                  <a:moveTo>
                    <a:pt x="286" y="1"/>
                  </a:moveTo>
                  <a:cubicBezTo>
                    <a:pt x="264" y="96"/>
                    <a:pt x="222" y="202"/>
                    <a:pt x="159" y="307"/>
                  </a:cubicBezTo>
                  <a:lnTo>
                    <a:pt x="0" y="497"/>
                  </a:lnTo>
                  <a:cubicBezTo>
                    <a:pt x="180" y="687"/>
                    <a:pt x="380" y="877"/>
                    <a:pt x="612" y="1004"/>
                  </a:cubicBezTo>
                  <a:cubicBezTo>
                    <a:pt x="700" y="1044"/>
                    <a:pt x="787" y="1059"/>
                    <a:pt x="874" y="1059"/>
                  </a:cubicBezTo>
                  <a:cubicBezTo>
                    <a:pt x="924" y="1059"/>
                    <a:pt x="974" y="1054"/>
                    <a:pt x="1025" y="1046"/>
                  </a:cubicBezTo>
                  <a:cubicBezTo>
                    <a:pt x="1077" y="1035"/>
                    <a:pt x="1140" y="1025"/>
                    <a:pt x="1193" y="1014"/>
                  </a:cubicBezTo>
                  <a:cubicBezTo>
                    <a:pt x="1225" y="1004"/>
                    <a:pt x="1267" y="983"/>
                    <a:pt x="1278" y="962"/>
                  </a:cubicBezTo>
                  <a:cubicBezTo>
                    <a:pt x="1309" y="898"/>
                    <a:pt x="1246" y="761"/>
                    <a:pt x="1215" y="687"/>
                  </a:cubicBezTo>
                  <a:cubicBezTo>
                    <a:pt x="1161" y="571"/>
                    <a:pt x="1088" y="465"/>
                    <a:pt x="982" y="381"/>
                  </a:cubicBezTo>
                  <a:cubicBezTo>
                    <a:pt x="887" y="286"/>
                    <a:pt x="771" y="223"/>
                    <a:pt x="655" y="170"/>
                  </a:cubicBezTo>
                  <a:cubicBezTo>
                    <a:pt x="528" y="106"/>
                    <a:pt x="412" y="54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1463253" y="5608444"/>
              <a:ext cx="43366" cy="37885"/>
            </a:xfrm>
            <a:custGeom>
              <a:avLst/>
              <a:gdLst/>
              <a:ahLst/>
              <a:cxnLst/>
              <a:rect l="l" t="t" r="r" b="b"/>
              <a:pathLst>
                <a:path w="1258" h="1099" extrusionOk="0">
                  <a:moveTo>
                    <a:pt x="983" y="1"/>
                  </a:moveTo>
                  <a:cubicBezTo>
                    <a:pt x="582" y="1"/>
                    <a:pt x="212" y="275"/>
                    <a:pt x="54" y="644"/>
                  </a:cubicBezTo>
                  <a:cubicBezTo>
                    <a:pt x="33" y="665"/>
                    <a:pt x="22" y="686"/>
                    <a:pt x="1" y="707"/>
                  </a:cubicBezTo>
                  <a:cubicBezTo>
                    <a:pt x="85" y="824"/>
                    <a:pt x="148" y="961"/>
                    <a:pt x="191" y="1098"/>
                  </a:cubicBezTo>
                  <a:cubicBezTo>
                    <a:pt x="413" y="1024"/>
                    <a:pt x="634" y="919"/>
                    <a:pt x="835" y="771"/>
                  </a:cubicBezTo>
                  <a:cubicBezTo>
                    <a:pt x="993" y="655"/>
                    <a:pt x="1194" y="496"/>
                    <a:pt x="1236" y="285"/>
                  </a:cubicBezTo>
                  <a:cubicBezTo>
                    <a:pt x="1257" y="222"/>
                    <a:pt x="1236" y="127"/>
                    <a:pt x="1204" y="85"/>
                  </a:cubicBezTo>
                  <a:cubicBezTo>
                    <a:pt x="1152" y="11"/>
                    <a:pt x="1067" y="1"/>
                    <a:pt x="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1314056" y="5588001"/>
              <a:ext cx="147439" cy="111243"/>
            </a:xfrm>
            <a:custGeom>
              <a:avLst/>
              <a:gdLst/>
              <a:ahLst/>
              <a:cxnLst/>
              <a:rect l="l" t="t" r="r" b="b"/>
              <a:pathLst>
                <a:path w="4277" h="3227" extrusionOk="0">
                  <a:moveTo>
                    <a:pt x="1263" y="568"/>
                  </a:moveTo>
                  <a:cubicBezTo>
                    <a:pt x="1276" y="568"/>
                    <a:pt x="1288" y="569"/>
                    <a:pt x="1299" y="572"/>
                  </a:cubicBezTo>
                  <a:cubicBezTo>
                    <a:pt x="1457" y="615"/>
                    <a:pt x="1595" y="751"/>
                    <a:pt x="1626" y="910"/>
                  </a:cubicBezTo>
                  <a:cubicBezTo>
                    <a:pt x="1658" y="1068"/>
                    <a:pt x="1616" y="1248"/>
                    <a:pt x="1478" y="1354"/>
                  </a:cubicBezTo>
                  <a:cubicBezTo>
                    <a:pt x="1457" y="1375"/>
                    <a:pt x="1436" y="1396"/>
                    <a:pt x="1405" y="1406"/>
                  </a:cubicBezTo>
                  <a:lnTo>
                    <a:pt x="1352" y="1406"/>
                  </a:lnTo>
                  <a:cubicBezTo>
                    <a:pt x="1309" y="1406"/>
                    <a:pt x="1257" y="1385"/>
                    <a:pt x="1225" y="1354"/>
                  </a:cubicBezTo>
                  <a:cubicBezTo>
                    <a:pt x="1194" y="1322"/>
                    <a:pt x="1173" y="1269"/>
                    <a:pt x="1173" y="1227"/>
                  </a:cubicBezTo>
                  <a:cubicBezTo>
                    <a:pt x="1173" y="1185"/>
                    <a:pt x="1194" y="1121"/>
                    <a:pt x="1225" y="1100"/>
                  </a:cubicBezTo>
                  <a:cubicBezTo>
                    <a:pt x="1236" y="1089"/>
                    <a:pt x="1246" y="1079"/>
                    <a:pt x="1246" y="1068"/>
                  </a:cubicBezTo>
                  <a:cubicBezTo>
                    <a:pt x="1257" y="1058"/>
                    <a:pt x="1257" y="1047"/>
                    <a:pt x="1267" y="1047"/>
                  </a:cubicBezTo>
                  <a:lnTo>
                    <a:pt x="1267" y="1026"/>
                  </a:lnTo>
                  <a:lnTo>
                    <a:pt x="1267" y="1005"/>
                  </a:lnTo>
                  <a:lnTo>
                    <a:pt x="1267" y="984"/>
                  </a:lnTo>
                  <a:cubicBezTo>
                    <a:pt x="1267" y="974"/>
                    <a:pt x="1257" y="974"/>
                    <a:pt x="1257" y="963"/>
                  </a:cubicBezTo>
                  <a:cubicBezTo>
                    <a:pt x="1246" y="963"/>
                    <a:pt x="1246" y="952"/>
                    <a:pt x="1236" y="952"/>
                  </a:cubicBezTo>
                  <a:lnTo>
                    <a:pt x="1215" y="931"/>
                  </a:lnTo>
                  <a:lnTo>
                    <a:pt x="1204" y="931"/>
                  </a:lnTo>
                  <a:cubicBezTo>
                    <a:pt x="1109" y="899"/>
                    <a:pt x="1056" y="805"/>
                    <a:pt x="1077" y="709"/>
                  </a:cubicBezTo>
                  <a:cubicBezTo>
                    <a:pt x="1088" y="657"/>
                    <a:pt x="1119" y="615"/>
                    <a:pt x="1162" y="594"/>
                  </a:cubicBezTo>
                  <a:cubicBezTo>
                    <a:pt x="1192" y="578"/>
                    <a:pt x="1229" y="568"/>
                    <a:pt x="1263" y="568"/>
                  </a:cubicBezTo>
                  <a:close/>
                  <a:moveTo>
                    <a:pt x="2606" y="959"/>
                  </a:moveTo>
                  <a:cubicBezTo>
                    <a:pt x="2641" y="959"/>
                    <a:pt x="2672" y="968"/>
                    <a:pt x="2703" y="984"/>
                  </a:cubicBezTo>
                  <a:cubicBezTo>
                    <a:pt x="2851" y="1047"/>
                    <a:pt x="2977" y="1164"/>
                    <a:pt x="3020" y="1322"/>
                  </a:cubicBezTo>
                  <a:cubicBezTo>
                    <a:pt x="3073" y="1490"/>
                    <a:pt x="3009" y="1680"/>
                    <a:pt x="2851" y="1776"/>
                  </a:cubicBezTo>
                  <a:cubicBezTo>
                    <a:pt x="2826" y="1788"/>
                    <a:pt x="2799" y="1794"/>
                    <a:pt x="2772" y="1794"/>
                  </a:cubicBezTo>
                  <a:cubicBezTo>
                    <a:pt x="2708" y="1794"/>
                    <a:pt x="2645" y="1761"/>
                    <a:pt x="2608" y="1702"/>
                  </a:cubicBezTo>
                  <a:cubicBezTo>
                    <a:pt x="2587" y="1680"/>
                    <a:pt x="2576" y="1649"/>
                    <a:pt x="2576" y="1617"/>
                  </a:cubicBezTo>
                  <a:cubicBezTo>
                    <a:pt x="2576" y="1554"/>
                    <a:pt x="2608" y="1490"/>
                    <a:pt x="2661" y="1459"/>
                  </a:cubicBezTo>
                  <a:lnTo>
                    <a:pt x="2672" y="1459"/>
                  </a:lnTo>
                  <a:lnTo>
                    <a:pt x="2672" y="1448"/>
                  </a:lnTo>
                  <a:lnTo>
                    <a:pt x="2672" y="1427"/>
                  </a:lnTo>
                  <a:lnTo>
                    <a:pt x="2672" y="1417"/>
                  </a:lnTo>
                  <a:cubicBezTo>
                    <a:pt x="2661" y="1406"/>
                    <a:pt x="2661" y="1396"/>
                    <a:pt x="2650" y="1385"/>
                  </a:cubicBezTo>
                  <a:lnTo>
                    <a:pt x="2618" y="1354"/>
                  </a:lnTo>
                  <a:cubicBezTo>
                    <a:pt x="2587" y="1333"/>
                    <a:pt x="2555" y="1311"/>
                    <a:pt x="2524" y="1300"/>
                  </a:cubicBezTo>
                  <a:cubicBezTo>
                    <a:pt x="2482" y="1279"/>
                    <a:pt x="2449" y="1227"/>
                    <a:pt x="2439" y="1185"/>
                  </a:cubicBezTo>
                  <a:cubicBezTo>
                    <a:pt x="2418" y="1143"/>
                    <a:pt x="2428" y="1089"/>
                    <a:pt x="2449" y="1047"/>
                  </a:cubicBezTo>
                  <a:cubicBezTo>
                    <a:pt x="2471" y="1005"/>
                    <a:pt x="2524" y="974"/>
                    <a:pt x="2566" y="963"/>
                  </a:cubicBezTo>
                  <a:cubicBezTo>
                    <a:pt x="2580" y="960"/>
                    <a:pt x="2593" y="959"/>
                    <a:pt x="2606" y="959"/>
                  </a:cubicBezTo>
                  <a:close/>
                  <a:moveTo>
                    <a:pt x="2355" y="1987"/>
                  </a:moveTo>
                  <a:cubicBezTo>
                    <a:pt x="2386" y="1987"/>
                    <a:pt x="2428" y="1987"/>
                    <a:pt x="2460" y="1997"/>
                  </a:cubicBezTo>
                  <a:lnTo>
                    <a:pt x="2555" y="2029"/>
                  </a:lnTo>
                  <a:cubicBezTo>
                    <a:pt x="2618" y="2061"/>
                    <a:pt x="2661" y="2114"/>
                    <a:pt x="2703" y="2177"/>
                  </a:cubicBezTo>
                  <a:cubicBezTo>
                    <a:pt x="2745" y="2229"/>
                    <a:pt x="2756" y="2304"/>
                    <a:pt x="2766" y="2377"/>
                  </a:cubicBezTo>
                  <a:cubicBezTo>
                    <a:pt x="2766" y="2409"/>
                    <a:pt x="2756" y="2441"/>
                    <a:pt x="2756" y="2483"/>
                  </a:cubicBezTo>
                  <a:cubicBezTo>
                    <a:pt x="2745" y="2515"/>
                    <a:pt x="2724" y="2546"/>
                    <a:pt x="2714" y="2578"/>
                  </a:cubicBezTo>
                  <a:cubicBezTo>
                    <a:pt x="2693" y="2620"/>
                    <a:pt x="2650" y="2652"/>
                    <a:pt x="2597" y="2663"/>
                  </a:cubicBezTo>
                  <a:cubicBezTo>
                    <a:pt x="2585" y="2669"/>
                    <a:pt x="2572" y="2671"/>
                    <a:pt x="2558" y="2671"/>
                  </a:cubicBezTo>
                  <a:cubicBezTo>
                    <a:pt x="2525" y="2671"/>
                    <a:pt x="2490" y="2657"/>
                    <a:pt x="2460" y="2642"/>
                  </a:cubicBezTo>
                  <a:cubicBezTo>
                    <a:pt x="2418" y="2620"/>
                    <a:pt x="2386" y="2578"/>
                    <a:pt x="2376" y="2536"/>
                  </a:cubicBezTo>
                  <a:cubicBezTo>
                    <a:pt x="2365" y="2494"/>
                    <a:pt x="2376" y="2441"/>
                    <a:pt x="2397" y="2409"/>
                  </a:cubicBezTo>
                  <a:cubicBezTo>
                    <a:pt x="2386" y="2409"/>
                    <a:pt x="2386" y="2419"/>
                    <a:pt x="2386" y="2419"/>
                  </a:cubicBezTo>
                  <a:lnTo>
                    <a:pt x="2386" y="2419"/>
                  </a:lnTo>
                  <a:cubicBezTo>
                    <a:pt x="2386" y="2409"/>
                    <a:pt x="2397" y="2398"/>
                    <a:pt x="2397" y="2388"/>
                  </a:cubicBezTo>
                  <a:lnTo>
                    <a:pt x="2397" y="2377"/>
                  </a:lnTo>
                  <a:lnTo>
                    <a:pt x="2397" y="2367"/>
                  </a:lnTo>
                  <a:lnTo>
                    <a:pt x="2386" y="2367"/>
                  </a:lnTo>
                  <a:lnTo>
                    <a:pt x="2386" y="2356"/>
                  </a:lnTo>
                  <a:lnTo>
                    <a:pt x="2376" y="2356"/>
                  </a:lnTo>
                  <a:lnTo>
                    <a:pt x="2365" y="2346"/>
                  </a:lnTo>
                  <a:lnTo>
                    <a:pt x="2355" y="2346"/>
                  </a:lnTo>
                  <a:cubicBezTo>
                    <a:pt x="2302" y="2346"/>
                    <a:pt x="2259" y="2325"/>
                    <a:pt x="2228" y="2293"/>
                  </a:cubicBezTo>
                  <a:cubicBezTo>
                    <a:pt x="2186" y="2262"/>
                    <a:pt x="2175" y="2219"/>
                    <a:pt x="2175" y="2166"/>
                  </a:cubicBezTo>
                  <a:cubicBezTo>
                    <a:pt x="2175" y="2124"/>
                    <a:pt x="2196" y="2072"/>
                    <a:pt x="2228" y="2039"/>
                  </a:cubicBezTo>
                  <a:cubicBezTo>
                    <a:pt x="2259" y="2008"/>
                    <a:pt x="2313" y="1987"/>
                    <a:pt x="2355" y="1987"/>
                  </a:cubicBezTo>
                  <a:close/>
                  <a:moveTo>
                    <a:pt x="1454" y="1991"/>
                  </a:moveTo>
                  <a:cubicBezTo>
                    <a:pt x="1484" y="1991"/>
                    <a:pt x="1515" y="1998"/>
                    <a:pt x="1542" y="2018"/>
                  </a:cubicBezTo>
                  <a:cubicBezTo>
                    <a:pt x="1795" y="2145"/>
                    <a:pt x="1879" y="2494"/>
                    <a:pt x="1743" y="2736"/>
                  </a:cubicBezTo>
                  <a:cubicBezTo>
                    <a:pt x="1707" y="2792"/>
                    <a:pt x="1648" y="2821"/>
                    <a:pt x="1588" y="2821"/>
                  </a:cubicBezTo>
                  <a:cubicBezTo>
                    <a:pt x="1558" y="2821"/>
                    <a:pt x="1528" y="2814"/>
                    <a:pt x="1499" y="2800"/>
                  </a:cubicBezTo>
                  <a:cubicBezTo>
                    <a:pt x="1405" y="2757"/>
                    <a:pt x="1384" y="2631"/>
                    <a:pt x="1426" y="2546"/>
                  </a:cubicBezTo>
                  <a:cubicBezTo>
                    <a:pt x="1436" y="2536"/>
                    <a:pt x="1436" y="2515"/>
                    <a:pt x="1447" y="2504"/>
                  </a:cubicBezTo>
                  <a:lnTo>
                    <a:pt x="1447" y="2462"/>
                  </a:lnTo>
                  <a:cubicBezTo>
                    <a:pt x="1436" y="2441"/>
                    <a:pt x="1436" y="2430"/>
                    <a:pt x="1426" y="2409"/>
                  </a:cubicBezTo>
                  <a:cubicBezTo>
                    <a:pt x="1426" y="2398"/>
                    <a:pt x="1415" y="2377"/>
                    <a:pt x="1405" y="2367"/>
                  </a:cubicBezTo>
                  <a:lnTo>
                    <a:pt x="1384" y="2346"/>
                  </a:lnTo>
                  <a:cubicBezTo>
                    <a:pt x="1373" y="2335"/>
                    <a:pt x="1373" y="2335"/>
                    <a:pt x="1363" y="2335"/>
                  </a:cubicBezTo>
                  <a:cubicBezTo>
                    <a:pt x="1267" y="2283"/>
                    <a:pt x="1246" y="2166"/>
                    <a:pt x="1299" y="2082"/>
                  </a:cubicBezTo>
                  <a:cubicBezTo>
                    <a:pt x="1320" y="2039"/>
                    <a:pt x="1363" y="2008"/>
                    <a:pt x="1405" y="1997"/>
                  </a:cubicBezTo>
                  <a:cubicBezTo>
                    <a:pt x="1420" y="1994"/>
                    <a:pt x="1437" y="1991"/>
                    <a:pt x="1454" y="1991"/>
                  </a:cubicBezTo>
                  <a:close/>
                  <a:moveTo>
                    <a:pt x="163" y="1"/>
                  </a:moveTo>
                  <a:cubicBezTo>
                    <a:pt x="109" y="1"/>
                    <a:pt x="54" y="1"/>
                    <a:pt x="0" y="2"/>
                  </a:cubicBezTo>
                  <a:cubicBezTo>
                    <a:pt x="43" y="129"/>
                    <a:pt x="54" y="266"/>
                    <a:pt x="85" y="382"/>
                  </a:cubicBezTo>
                  <a:cubicBezTo>
                    <a:pt x="148" y="688"/>
                    <a:pt x="190" y="1016"/>
                    <a:pt x="211" y="1333"/>
                  </a:cubicBezTo>
                  <a:cubicBezTo>
                    <a:pt x="265" y="1955"/>
                    <a:pt x="222" y="2578"/>
                    <a:pt x="106" y="3191"/>
                  </a:cubicBezTo>
                  <a:cubicBezTo>
                    <a:pt x="353" y="3214"/>
                    <a:pt x="602" y="3226"/>
                    <a:pt x="851" y="3226"/>
                  </a:cubicBezTo>
                  <a:cubicBezTo>
                    <a:pt x="1613" y="3226"/>
                    <a:pt x="2375" y="3110"/>
                    <a:pt x="3083" y="2832"/>
                  </a:cubicBezTo>
                  <a:cubicBezTo>
                    <a:pt x="3463" y="2673"/>
                    <a:pt x="4276" y="2367"/>
                    <a:pt x="4192" y="1828"/>
                  </a:cubicBezTo>
                  <a:cubicBezTo>
                    <a:pt x="4150" y="1586"/>
                    <a:pt x="3927" y="1364"/>
                    <a:pt x="3759" y="1206"/>
                  </a:cubicBezTo>
                  <a:cubicBezTo>
                    <a:pt x="3579" y="1037"/>
                    <a:pt x="3368" y="899"/>
                    <a:pt x="3146" y="773"/>
                  </a:cubicBezTo>
                  <a:cubicBezTo>
                    <a:pt x="2682" y="509"/>
                    <a:pt x="2154" y="277"/>
                    <a:pt x="1626" y="160"/>
                  </a:cubicBezTo>
                  <a:cubicBezTo>
                    <a:pt x="1161" y="46"/>
                    <a:pt x="653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1350424" y="5607582"/>
              <a:ext cx="20821" cy="28922"/>
            </a:xfrm>
            <a:custGeom>
              <a:avLst/>
              <a:gdLst/>
              <a:ahLst/>
              <a:cxnLst/>
              <a:rect l="l" t="t" r="r" b="b"/>
              <a:pathLst>
                <a:path w="604" h="839" extrusionOk="0">
                  <a:moveTo>
                    <a:pt x="208" y="0"/>
                  </a:moveTo>
                  <a:cubicBezTo>
                    <a:pt x="174" y="0"/>
                    <a:pt x="137" y="10"/>
                    <a:pt x="107" y="26"/>
                  </a:cubicBezTo>
                  <a:cubicBezTo>
                    <a:pt x="64" y="47"/>
                    <a:pt x="33" y="89"/>
                    <a:pt x="22" y="141"/>
                  </a:cubicBezTo>
                  <a:cubicBezTo>
                    <a:pt x="1" y="237"/>
                    <a:pt x="54" y="331"/>
                    <a:pt x="149" y="363"/>
                  </a:cubicBezTo>
                  <a:lnTo>
                    <a:pt x="160" y="363"/>
                  </a:lnTo>
                  <a:lnTo>
                    <a:pt x="181" y="384"/>
                  </a:lnTo>
                  <a:cubicBezTo>
                    <a:pt x="191" y="384"/>
                    <a:pt x="191" y="395"/>
                    <a:pt x="202" y="395"/>
                  </a:cubicBezTo>
                  <a:cubicBezTo>
                    <a:pt x="202" y="406"/>
                    <a:pt x="212" y="406"/>
                    <a:pt x="212" y="416"/>
                  </a:cubicBezTo>
                  <a:lnTo>
                    <a:pt x="212" y="437"/>
                  </a:lnTo>
                  <a:lnTo>
                    <a:pt x="212" y="458"/>
                  </a:lnTo>
                  <a:lnTo>
                    <a:pt x="212" y="479"/>
                  </a:lnTo>
                  <a:cubicBezTo>
                    <a:pt x="202" y="479"/>
                    <a:pt x="202" y="490"/>
                    <a:pt x="191" y="500"/>
                  </a:cubicBezTo>
                  <a:cubicBezTo>
                    <a:pt x="191" y="511"/>
                    <a:pt x="181" y="521"/>
                    <a:pt x="170" y="532"/>
                  </a:cubicBezTo>
                  <a:cubicBezTo>
                    <a:pt x="139" y="553"/>
                    <a:pt x="118" y="617"/>
                    <a:pt x="118" y="659"/>
                  </a:cubicBezTo>
                  <a:cubicBezTo>
                    <a:pt x="118" y="701"/>
                    <a:pt x="139" y="754"/>
                    <a:pt x="170" y="786"/>
                  </a:cubicBezTo>
                  <a:cubicBezTo>
                    <a:pt x="202" y="817"/>
                    <a:pt x="254" y="838"/>
                    <a:pt x="297" y="838"/>
                  </a:cubicBezTo>
                  <a:lnTo>
                    <a:pt x="350" y="838"/>
                  </a:lnTo>
                  <a:cubicBezTo>
                    <a:pt x="381" y="828"/>
                    <a:pt x="402" y="807"/>
                    <a:pt x="423" y="786"/>
                  </a:cubicBezTo>
                  <a:cubicBezTo>
                    <a:pt x="561" y="680"/>
                    <a:pt x="603" y="500"/>
                    <a:pt x="571" y="342"/>
                  </a:cubicBezTo>
                  <a:cubicBezTo>
                    <a:pt x="540" y="183"/>
                    <a:pt x="402" y="47"/>
                    <a:pt x="244" y="4"/>
                  </a:cubicBezTo>
                  <a:cubicBezTo>
                    <a:pt x="233" y="1"/>
                    <a:pt x="221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1397411" y="5621026"/>
              <a:ext cx="22579" cy="28853"/>
            </a:xfrm>
            <a:custGeom>
              <a:avLst/>
              <a:gdLst/>
              <a:ahLst/>
              <a:cxnLst/>
              <a:rect l="l" t="t" r="r" b="b"/>
              <a:pathLst>
                <a:path w="655" h="837" extrusionOk="0">
                  <a:moveTo>
                    <a:pt x="188" y="1"/>
                  </a:moveTo>
                  <a:cubicBezTo>
                    <a:pt x="175" y="1"/>
                    <a:pt x="162" y="2"/>
                    <a:pt x="148" y="5"/>
                  </a:cubicBezTo>
                  <a:cubicBezTo>
                    <a:pt x="106" y="16"/>
                    <a:pt x="53" y="47"/>
                    <a:pt x="31" y="89"/>
                  </a:cubicBezTo>
                  <a:cubicBezTo>
                    <a:pt x="10" y="131"/>
                    <a:pt x="0" y="185"/>
                    <a:pt x="21" y="227"/>
                  </a:cubicBezTo>
                  <a:cubicBezTo>
                    <a:pt x="31" y="269"/>
                    <a:pt x="64" y="321"/>
                    <a:pt x="106" y="342"/>
                  </a:cubicBezTo>
                  <a:cubicBezTo>
                    <a:pt x="137" y="353"/>
                    <a:pt x="169" y="375"/>
                    <a:pt x="200" y="396"/>
                  </a:cubicBezTo>
                  <a:lnTo>
                    <a:pt x="232" y="427"/>
                  </a:lnTo>
                  <a:cubicBezTo>
                    <a:pt x="243" y="438"/>
                    <a:pt x="243" y="448"/>
                    <a:pt x="254" y="459"/>
                  </a:cubicBezTo>
                  <a:lnTo>
                    <a:pt x="254" y="469"/>
                  </a:lnTo>
                  <a:lnTo>
                    <a:pt x="254" y="490"/>
                  </a:lnTo>
                  <a:lnTo>
                    <a:pt x="254" y="501"/>
                  </a:lnTo>
                  <a:lnTo>
                    <a:pt x="243" y="501"/>
                  </a:lnTo>
                  <a:cubicBezTo>
                    <a:pt x="190" y="532"/>
                    <a:pt x="158" y="596"/>
                    <a:pt x="158" y="659"/>
                  </a:cubicBezTo>
                  <a:cubicBezTo>
                    <a:pt x="158" y="691"/>
                    <a:pt x="169" y="722"/>
                    <a:pt x="190" y="744"/>
                  </a:cubicBezTo>
                  <a:cubicBezTo>
                    <a:pt x="227" y="803"/>
                    <a:pt x="290" y="836"/>
                    <a:pt x="354" y="836"/>
                  </a:cubicBezTo>
                  <a:cubicBezTo>
                    <a:pt x="381" y="836"/>
                    <a:pt x="408" y="830"/>
                    <a:pt x="433" y="818"/>
                  </a:cubicBezTo>
                  <a:cubicBezTo>
                    <a:pt x="591" y="722"/>
                    <a:pt x="655" y="532"/>
                    <a:pt x="602" y="364"/>
                  </a:cubicBezTo>
                  <a:cubicBezTo>
                    <a:pt x="559" y="206"/>
                    <a:pt x="433" y="89"/>
                    <a:pt x="285" y="26"/>
                  </a:cubicBezTo>
                  <a:cubicBezTo>
                    <a:pt x="254" y="10"/>
                    <a:pt x="22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1357009" y="5656637"/>
              <a:ext cx="21856" cy="28612"/>
            </a:xfrm>
            <a:custGeom>
              <a:avLst/>
              <a:gdLst/>
              <a:ahLst/>
              <a:cxnLst/>
              <a:rect l="l" t="t" r="r" b="b"/>
              <a:pathLst>
                <a:path w="634" h="830" extrusionOk="0">
                  <a:moveTo>
                    <a:pt x="208" y="0"/>
                  </a:moveTo>
                  <a:cubicBezTo>
                    <a:pt x="191" y="0"/>
                    <a:pt x="174" y="3"/>
                    <a:pt x="159" y="6"/>
                  </a:cubicBezTo>
                  <a:cubicBezTo>
                    <a:pt x="117" y="17"/>
                    <a:pt x="74" y="48"/>
                    <a:pt x="53" y="91"/>
                  </a:cubicBezTo>
                  <a:cubicBezTo>
                    <a:pt x="0" y="175"/>
                    <a:pt x="21" y="292"/>
                    <a:pt x="117" y="344"/>
                  </a:cubicBezTo>
                  <a:cubicBezTo>
                    <a:pt x="127" y="344"/>
                    <a:pt x="127" y="344"/>
                    <a:pt x="138" y="355"/>
                  </a:cubicBezTo>
                  <a:lnTo>
                    <a:pt x="159" y="376"/>
                  </a:lnTo>
                  <a:cubicBezTo>
                    <a:pt x="169" y="386"/>
                    <a:pt x="180" y="407"/>
                    <a:pt x="180" y="418"/>
                  </a:cubicBezTo>
                  <a:cubicBezTo>
                    <a:pt x="190" y="439"/>
                    <a:pt x="190" y="450"/>
                    <a:pt x="201" y="471"/>
                  </a:cubicBezTo>
                  <a:lnTo>
                    <a:pt x="201" y="513"/>
                  </a:lnTo>
                  <a:cubicBezTo>
                    <a:pt x="190" y="524"/>
                    <a:pt x="190" y="545"/>
                    <a:pt x="180" y="555"/>
                  </a:cubicBezTo>
                  <a:cubicBezTo>
                    <a:pt x="138" y="640"/>
                    <a:pt x="159" y="766"/>
                    <a:pt x="253" y="809"/>
                  </a:cubicBezTo>
                  <a:cubicBezTo>
                    <a:pt x="282" y="823"/>
                    <a:pt x="312" y="830"/>
                    <a:pt x="342" y="830"/>
                  </a:cubicBezTo>
                  <a:cubicBezTo>
                    <a:pt x="402" y="830"/>
                    <a:pt x="461" y="801"/>
                    <a:pt x="497" y="745"/>
                  </a:cubicBezTo>
                  <a:cubicBezTo>
                    <a:pt x="633" y="503"/>
                    <a:pt x="549" y="154"/>
                    <a:pt x="296" y="27"/>
                  </a:cubicBezTo>
                  <a:cubicBezTo>
                    <a:pt x="269" y="7"/>
                    <a:pt x="238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89034" y="5656499"/>
              <a:ext cx="20408" cy="23614"/>
            </a:xfrm>
            <a:custGeom>
              <a:avLst/>
              <a:gdLst/>
              <a:ahLst/>
              <a:cxnLst/>
              <a:rect l="l" t="t" r="r" b="b"/>
              <a:pathLst>
                <a:path w="592" h="685" extrusionOk="0">
                  <a:moveTo>
                    <a:pt x="180" y="0"/>
                  </a:moveTo>
                  <a:cubicBezTo>
                    <a:pt x="138" y="0"/>
                    <a:pt x="84" y="21"/>
                    <a:pt x="53" y="52"/>
                  </a:cubicBezTo>
                  <a:cubicBezTo>
                    <a:pt x="21" y="85"/>
                    <a:pt x="0" y="137"/>
                    <a:pt x="0" y="179"/>
                  </a:cubicBezTo>
                  <a:cubicBezTo>
                    <a:pt x="0" y="232"/>
                    <a:pt x="11" y="275"/>
                    <a:pt x="53" y="306"/>
                  </a:cubicBezTo>
                  <a:cubicBezTo>
                    <a:pt x="84" y="338"/>
                    <a:pt x="127" y="359"/>
                    <a:pt x="180" y="359"/>
                  </a:cubicBezTo>
                  <a:lnTo>
                    <a:pt x="190" y="359"/>
                  </a:lnTo>
                  <a:lnTo>
                    <a:pt x="201" y="369"/>
                  </a:lnTo>
                  <a:lnTo>
                    <a:pt x="211" y="369"/>
                  </a:lnTo>
                  <a:lnTo>
                    <a:pt x="211" y="380"/>
                  </a:lnTo>
                  <a:lnTo>
                    <a:pt x="222" y="380"/>
                  </a:lnTo>
                  <a:lnTo>
                    <a:pt x="222" y="390"/>
                  </a:lnTo>
                  <a:lnTo>
                    <a:pt x="222" y="401"/>
                  </a:lnTo>
                  <a:cubicBezTo>
                    <a:pt x="222" y="411"/>
                    <a:pt x="211" y="422"/>
                    <a:pt x="211" y="432"/>
                  </a:cubicBezTo>
                  <a:lnTo>
                    <a:pt x="211" y="432"/>
                  </a:lnTo>
                  <a:cubicBezTo>
                    <a:pt x="211" y="432"/>
                    <a:pt x="211" y="422"/>
                    <a:pt x="222" y="422"/>
                  </a:cubicBezTo>
                  <a:cubicBezTo>
                    <a:pt x="201" y="454"/>
                    <a:pt x="190" y="507"/>
                    <a:pt x="201" y="549"/>
                  </a:cubicBezTo>
                  <a:cubicBezTo>
                    <a:pt x="211" y="591"/>
                    <a:pt x="243" y="633"/>
                    <a:pt x="285" y="655"/>
                  </a:cubicBezTo>
                  <a:cubicBezTo>
                    <a:pt x="315" y="670"/>
                    <a:pt x="350" y="684"/>
                    <a:pt x="383" y="684"/>
                  </a:cubicBezTo>
                  <a:cubicBezTo>
                    <a:pt x="397" y="684"/>
                    <a:pt x="410" y="682"/>
                    <a:pt x="422" y="676"/>
                  </a:cubicBezTo>
                  <a:cubicBezTo>
                    <a:pt x="475" y="665"/>
                    <a:pt x="518" y="633"/>
                    <a:pt x="539" y="591"/>
                  </a:cubicBezTo>
                  <a:cubicBezTo>
                    <a:pt x="549" y="559"/>
                    <a:pt x="570" y="528"/>
                    <a:pt x="581" y="496"/>
                  </a:cubicBezTo>
                  <a:cubicBezTo>
                    <a:pt x="581" y="454"/>
                    <a:pt x="591" y="422"/>
                    <a:pt x="591" y="390"/>
                  </a:cubicBezTo>
                  <a:cubicBezTo>
                    <a:pt x="581" y="317"/>
                    <a:pt x="570" y="242"/>
                    <a:pt x="528" y="190"/>
                  </a:cubicBezTo>
                  <a:cubicBezTo>
                    <a:pt x="486" y="127"/>
                    <a:pt x="443" y="74"/>
                    <a:pt x="380" y="42"/>
                  </a:cubicBezTo>
                  <a:lnTo>
                    <a:pt x="285" y="10"/>
                  </a:lnTo>
                  <a:cubicBezTo>
                    <a:pt x="253" y="0"/>
                    <a:pt x="211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143002" y="5381717"/>
              <a:ext cx="9514" cy="9135"/>
            </a:xfrm>
            <a:custGeom>
              <a:avLst/>
              <a:gdLst/>
              <a:ahLst/>
              <a:cxnLst/>
              <a:rect l="l" t="t" r="r" b="b"/>
              <a:pathLst>
                <a:path w="276" h="265" extrusionOk="0">
                  <a:moveTo>
                    <a:pt x="138" y="0"/>
                  </a:moveTo>
                  <a:cubicBezTo>
                    <a:pt x="117" y="0"/>
                    <a:pt x="96" y="0"/>
                    <a:pt x="85" y="11"/>
                  </a:cubicBezTo>
                  <a:cubicBezTo>
                    <a:pt x="64" y="21"/>
                    <a:pt x="54" y="21"/>
                    <a:pt x="43" y="43"/>
                  </a:cubicBezTo>
                  <a:cubicBezTo>
                    <a:pt x="33" y="53"/>
                    <a:pt x="22" y="64"/>
                    <a:pt x="12" y="85"/>
                  </a:cubicBezTo>
                  <a:cubicBezTo>
                    <a:pt x="12" y="96"/>
                    <a:pt x="1" y="117"/>
                    <a:pt x="1" y="127"/>
                  </a:cubicBezTo>
                  <a:cubicBezTo>
                    <a:pt x="1" y="138"/>
                    <a:pt x="12" y="148"/>
                    <a:pt x="12" y="169"/>
                  </a:cubicBezTo>
                  <a:cubicBezTo>
                    <a:pt x="12" y="190"/>
                    <a:pt x="22" y="201"/>
                    <a:pt x="43" y="222"/>
                  </a:cubicBezTo>
                  <a:cubicBezTo>
                    <a:pt x="54" y="233"/>
                    <a:pt x="64" y="233"/>
                    <a:pt x="64" y="244"/>
                  </a:cubicBezTo>
                  <a:cubicBezTo>
                    <a:pt x="85" y="254"/>
                    <a:pt x="106" y="265"/>
                    <a:pt x="138" y="265"/>
                  </a:cubicBezTo>
                  <a:lnTo>
                    <a:pt x="148" y="265"/>
                  </a:lnTo>
                  <a:cubicBezTo>
                    <a:pt x="170" y="265"/>
                    <a:pt x="181" y="254"/>
                    <a:pt x="202" y="244"/>
                  </a:cubicBezTo>
                  <a:cubicBezTo>
                    <a:pt x="212" y="244"/>
                    <a:pt x="223" y="233"/>
                    <a:pt x="244" y="222"/>
                  </a:cubicBezTo>
                  <a:cubicBezTo>
                    <a:pt x="254" y="211"/>
                    <a:pt x="265" y="190"/>
                    <a:pt x="265" y="180"/>
                  </a:cubicBezTo>
                  <a:cubicBezTo>
                    <a:pt x="275" y="169"/>
                    <a:pt x="275" y="148"/>
                    <a:pt x="275" y="127"/>
                  </a:cubicBezTo>
                  <a:lnTo>
                    <a:pt x="275" y="96"/>
                  </a:lnTo>
                  <a:cubicBezTo>
                    <a:pt x="265" y="75"/>
                    <a:pt x="254" y="53"/>
                    <a:pt x="244" y="43"/>
                  </a:cubicBezTo>
                  <a:cubicBezTo>
                    <a:pt x="233" y="32"/>
                    <a:pt x="223" y="21"/>
                    <a:pt x="212" y="21"/>
                  </a:cubicBezTo>
                  <a:cubicBezTo>
                    <a:pt x="191" y="0"/>
                    <a:pt x="17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113528" y="5382441"/>
              <a:ext cx="9514" cy="9135"/>
            </a:xfrm>
            <a:custGeom>
              <a:avLst/>
              <a:gdLst/>
              <a:ahLst/>
              <a:cxnLst/>
              <a:rect l="l" t="t" r="r" b="b"/>
              <a:pathLst>
                <a:path w="276" h="265" extrusionOk="0">
                  <a:moveTo>
                    <a:pt x="128" y="0"/>
                  </a:moveTo>
                  <a:cubicBezTo>
                    <a:pt x="117" y="0"/>
                    <a:pt x="96" y="11"/>
                    <a:pt x="85" y="22"/>
                  </a:cubicBezTo>
                  <a:cubicBezTo>
                    <a:pt x="64" y="22"/>
                    <a:pt x="53" y="32"/>
                    <a:pt x="43" y="43"/>
                  </a:cubicBezTo>
                  <a:cubicBezTo>
                    <a:pt x="22" y="54"/>
                    <a:pt x="22" y="75"/>
                    <a:pt x="11" y="85"/>
                  </a:cubicBezTo>
                  <a:cubicBezTo>
                    <a:pt x="1" y="96"/>
                    <a:pt x="1" y="117"/>
                    <a:pt x="1" y="138"/>
                  </a:cubicBezTo>
                  <a:lnTo>
                    <a:pt x="1" y="169"/>
                  </a:lnTo>
                  <a:cubicBezTo>
                    <a:pt x="11" y="190"/>
                    <a:pt x="22" y="212"/>
                    <a:pt x="43" y="223"/>
                  </a:cubicBezTo>
                  <a:cubicBezTo>
                    <a:pt x="43" y="233"/>
                    <a:pt x="53" y="244"/>
                    <a:pt x="64" y="244"/>
                  </a:cubicBezTo>
                  <a:cubicBezTo>
                    <a:pt x="85" y="265"/>
                    <a:pt x="107" y="265"/>
                    <a:pt x="128" y="265"/>
                  </a:cubicBezTo>
                  <a:lnTo>
                    <a:pt x="149" y="265"/>
                  </a:lnTo>
                  <a:cubicBezTo>
                    <a:pt x="159" y="265"/>
                    <a:pt x="180" y="265"/>
                    <a:pt x="191" y="254"/>
                  </a:cubicBezTo>
                  <a:cubicBezTo>
                    <a:pt x="212" y="244"/>
                    <a:pt x="222" y="244"/>
                    <a:pt x="233" y="223"/>
                  </a:cubicBezTo>
                  <a:cubicBezTo>
                    <a:pt x="254" y="212"/>
                    <a:pt x="254" y="201"/>
                    <a:pt x="264" y="180"/>
                  </a:cubicBezTo>
                  <a:cubicBezTo>
                    <a:pt x="275" y="169"/>
                    <a:pt x="275" y="148"/>
                    <a:pt x="275" y="138"/>
                  </a:cubicBezTo>
                  <a:lnTo>
                    <a:pt x="275" y="96"/>
                  </a:lnTo>
                  <a:cubicBezTo>
                    <a:pt x="264" y="75"/>
                    <a:pt x="254" y="64"/>
                    <a:pt x="233" y="43"/>
                  </a:cubicBezTo>
                  <a:cubicBezTo>
                    <a:pt x="233" y="32"/>
                    <a:pt x="222" y="32"/>
                    <a:pt x="212" y="22"/>
                  </a:cubicBezTo>
                  <a:cubicBezTo>
                    <a:pt x="191" y="11"/>
                    <a:pt x="17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118251" y="5401297"/>
              <a:ext cx="27716" cy="2551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685" y="0"/>
                  </a:moveTo>
                  <a:cubicBezTo>
                    <a:pt x="626" y="0"/>
                    <a:pt x="559" y="33"/>
                    <a:pt x="550" y="98"/>
                  </a:cubicBezTo>
                  <a:cubicBezTo>
                    <a:pt x="529" y="192"/>
                    <a:pt x="508" y="298"/>
                    <a:pt x="486" y="393"/>
                  </a:cubicBezTo>
                  <a:cubicBezTo>
                    <a:pt x="486" y="393"/>
                    <a:pt x="476" y="404"/>
                    <a:pt x="476" y="414"/>
                  </a:cubicBezTo>
                  <a:lnTo>
                    <a:pt x="476" y="425"/>
                  </a:lnTo>
                  <a:cubicBezTo>
                    <a:pt x="465" y="425"/>
                    <a:pt x="465" y="436"/>
                    <a:pt x="465" y="436"/>
                  </a:cubicBezTo>
                  <a:cubicBezTo>
                    <a:pt x="465" y="446"/>
                    <a:pt x="455" y="457"/>
                    <a:pt x="455" y="457"/>
                  </a:cubicBezTo>
                  <a:cubicBezTo>
                    <a:pt x="444" y="457"/>
                    <a:pt x="444" y="467"/>
                    <a:pt x="444" y="467"/>
                  </a:cubicBezTo>
                  <a:cubicBezTo>
                    <a:pt x="434" y="478"/>
                    <a:pt x="434" y="478"/>
                    <a:pt x="423" y="478"/>
                  </a:cubicBezTo>
                  <a:lnTo>
                    <a:pt x="413" y="478"/>
                  </a:lnTo>
                  <a:cubicBezTo>
                    <a:pt x="402" y="478"/>
                    <a:pt x="402" y="467"/>
                    <a:pt x="392" y="467"/>
                  </a:cubicBezTo>
                  <a:lnTo>
                    <a:pt x="381" y="457"/>
                  </a:lnTo>
                  <a:cubicBezTo>
                    <a:pt x="381" y="457"/>
                    <a:pt x="371" y="446"/>
                    <a:pt x="371" y="436"/>
                  </a:cubicBezTo>
                  <a:lnTo>
                    <a:pt x="360" y="436"/>
                  </a:lnTo>
                  <a:cubicBezTo>
                    <a:pt x="350" y="414"/>
                    <a:pt x="339" y="404"/>
                    <a:pt x="328" y="382"/>
                  </a:cubicBezTo>
                  <a:cubicBezTo>
                    <a:pt x="328" y="372"/>
                    <a:pt x="318" y="361"/>
                    <a:pt x="318" y="361"/>
                  </a:cubicBezTo>
                  <a:lnTo>
                    <a:pt x="318" y="351"/>
                  </a:lnTo>
                  <a:cubicBezTo>
                    <a:pt x="318" y="340"/>
                    <a:pt x="318" y="340"/>
                    <a:pt x="307" y="340"/>
                  </a:cubicBezTo>
                  <a:cubicBezTo>
                    <a:pt x="307" y="319"/>
                    <a:pt x="296" y="298"/>
                    <a:pt x="286" y="267"/>
                  </a:cubicBezTo>
                  <a:cubicBezTo>
                    <a:pt x="275" y="224"/>
                    <a:pt x="265" y="171"/>
                    <a:pt x="254" y="119"/>
                  </a:cubicBezTo>
                  <a:cubicBezTo>
                    <a:pt x="254" y="87"/>
                    <a:pt x="223" y="56"/>
                    <a:pt x="191" y="45"/>
                  </a:cubicBezTo>
                  <a:cubicBezTo>
                    <a:pt x="179" y="32"/>
                    <a:pt x="159" y="27"/>
                    <a:pt x="139" y="27"/>
                  </a:cubicBezTo>
                  <a:cubicBezTo>
                    <a:pt x="124" y="27"/>
                    <a:pt x="109" y="30"/>
                    <a:pt x="96" y="34"/>
                  </a:cubicBezTo>
                  <a:cubicBezTo>
                    <a:pt x="64" y="45"/>
                    <a:pt x="33" y="66"/>
                    <a:pt x="22" y="87"/>
                  </a:cubicBezTo>
                  <a:cubicBezTo>
                    <a:pt x="1" y="129"/>
                    <a:pt x="1" y="150"/>
                    <a:pt x="1" y="192"/>
                  </a:cubicBezTo>
                  <a:cubicBezTo>
                    <a:pt x="22" y="288"/>
                    <a:pt x="43" y="382"/>
                    <a:pt x="85" y="478"/>
                  </a:cubicBezTo>
                  <a:cubicBezTo>
                    <a:pt x="127" y="562"/>
                    <a:pt x="181" y="636"/>
                    <a:pt x="254" y="689"/>
                  </a:cubicBezTo>
                  <a:cubicBezTo>
                    <a:pt x="301" y="724"/>
                    <a:pt x="357" y="740"/>
                    <a:pt x="414" y="740"/>
                  </a:cubicBezTo>
                  <a:cubicBezTo>
                    <a:pt x="460" y="740"/>
                    <a:pt x="507" y="729"/>
                    <a:pt x="550" y="710"/>
                  </a:cubicBezTo>
                  <a:cubicBezTo>
                    <a:pt x="645" y="668"/>
                    <a:pt x="698" y="562"/>
                    <a:pt x="730" y="467"/>
                  </a:cubicBezTo>
                  <a:cubicBezTo>
                    <a:pt x="761" y="372"/>
                    <a:pt x="772" y="267"/>
                    <a:pt x="793" y="161"/>
                  </a:cubicBezTo>
                  <a:cubicBezTo>
                    <a:pt x="803" y="98"/>
                    <a:pt x="772" y="23"/>
                    <a:pt x="709" y="2"/>
                  </a:cubicBezTo>
                  <a:cubicBezTo>
                    <a:pt x="701" y="1"/>
                    <a:pt x="693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091707" y="5351725"/>
              <a:ext cx="223830" cy="96833"/>
            </a:xfrm>
            <a:custGeom>
              <a:avLst/>
              <a:gdLst/>
              <a:ahLst/>
              <a:cxnLst/>
              <a:rect l="l" t="t" r="r" b="b"/>
              <a:pathLst>
                <a:path w="6493" h="2809" extrusionOk="0">
                  <a:moveTo>
                    <a:pt x="6007" y="680"/>
                  </a:moveTo>
                  <a:cubicBezTo>
                    <a:pt x="6070" y="680"/>
                    <a:pt x="6134" y="691"/>
                    <a:pt x="6166" y="733"/>
                  </a:cubicBezTo>
                  <a:cubicBezTo>
                    <a:pt x="6197" y="776"/>
                    <a:pt x="6197" y="839"/>
                    <a:pt x="6197" y="881"/>
                  </a:cubicBezTo>
                  <a:cubicBezTo>
                    <a:pt x="6166" y="1029"/>
                    <a:pt x="6018" y="1145"/>
                    <a:pt x="5901" y="1229"/>
                  </a:cubicBezTo>
                  <a:cubicBezTo>
                    <a:pt x="5765" y="1325"/>
                    <a:pt x="5606" y="1398"/>
                    <a:pt x="5448" y="1451"/>
                  </a:cubicBezTo>
                  <a:cubicBezTo>
                    <a:pt x="5416" y="1356"/>
                    <a:pt x="5374" y="1261"/>
                    <a:pt x="5310" y="1177"/>
                  </a:cubicBezTo>
                  <a:cubicBezTo>
                    <a:pt x="5321" y="1166"/>
                    <a:pt x="5342" y="1156"/>
                    <a:pt x="5352" y="1135"/>
                  </a:cubicBezTo>
                  <a:cubicBezTo>
                    <a:pt x="5469" y="881"/>
                    <a:pt x="5732" y="680"/>
                    <a:pt x="6007" y="680"/>
                  </a:cubicBezTo>
                  <a:close/>
                  <a:moveTo>
                    <a:pt x="5458" y="1736"/>
                  </a:moveTo>
                  <a:cubicBezTo>
                    <a:pt x="5542" y="1768"/>
                    <a:pt x="5627" y="1810"/>
                    <a:pt x="5711" y="1852"/>
                  </a:cubicBezTo>
                  <a:cubicBezTo>
                    <a:pt x="5796" y="1895"/>
                    <a:pt x="5880" y="1937"/>
                    <a:pt x="5955" y="2000"/>
                  </a:cubicBezTo>
                  <a:cubicBezTo>
                    <a:pt x="6018" y="2064"/>
                    <a:pt x="6070" y="2137"/>
                    <a:pt x="6113" y="2222"/>
                  </a:cubicBezTo>
                  <a:cubicBezTo>
                    <a:pt x="6145" y="2275"/>
                    <a:pt x="6187" y="2369"/>
                    <a:pt x="6155" y="2412"/>
                  </a:cubicBezTo>
                  <a:cubicBezTo>
                    <a:pt x="6145" y="2423"/>
                    <a:pt x="6123" y="2444"/>
                    <a:pt x="6102" y="2454"/>
                  </a:cubicBezTo>
                  <a:cubicBezTo>
                    <a:pt x="6060" y="2465"/>
                    <a:pt x="6018" y="2465"/>
                    <a:pt x="5976" y="2475"/>
                  </a:cubicBezTo>
                  <a:cubicBezTo>
                    <a:pt x="5943" y="2479"/>
                    <a:pt x="5911" y="2481"/>
                    <a:pt x="5879" y="2481"/>
                  </a:cubicBezTo>
                  <a:cubicBezTo>
                    <a:pt x="5816" y="2481"/>
                    <a:pt x="5753" y="2472"/>
                    <a:pt x="5690" y="2444"/>
                  </a:cubicBezTo>
                  <a:cubicBezTo>
                    <a:pt x="5521" y="2359"/>
                    <a:pt x="5385" y="2222"/>
                    <a:pt x="5247" y="2085"/>
                  </a:cubicBezTo>
                  <a:cubicBezTo>
                    <a:pt x="5289" y="2043"/>
                    <a:pt x="5331" y="2000"/>
                    <a:pt x="5363" y="1947"/>
                  </a:cubicBezTo>
                  <a:cubicBezTo>
                    <a:pt x="5416" y="1874"/>
                    <a:pt x="5448" y="1799"/>
                    <a:pt x="5458" y="1736"/>
                  </a:cubicBezTo>
                  <a:close/>
                  <a:moveTo>
                    <a:pt x="1943" y="269"/>
                  </a:moveTo>
                  <a:cubicBezTo>
                    <a:pt x="1953" y="290"/>
                    <a:pt x="1974" y="311"/>
                    <a:pt x="1995" y="321"/>
                  </a:cubicBezTo>
                  <a:cubicBezTo>
                    <a:pt x="2027" y="375"/>
                    <a:pt x="2038" y="511"/>
                    <a:pt x="2049" y="554"/>
                  </a:cubicBezTo>
                  <a:cubicBezTo>
                    <a:pt x="2070" y="638"/>
                    <a:pt x="2080" y="722"/>
                    <a:pt x="2101" y="807"/>
                  </a:cubicBezTo>
                  <a:cubicBezTo>
                    <a:pt x="2122" y="997"/>
                    <a:pt x="2143" y="1187"/>
                    <a:pt x="2154" y="1377"/>
                  </a:cubicBezTo>
                  <a:cubicBezTo>
                    <a:pt x="2164" y="1747"/>
                    <a:pt x="2143" y="2127"/>
                    <a:pt x="2070" y="2496"/>
                  </a:cubicBezTo>
                  <a:cubicBezTo>
                    <a:pt x="1658" y="2433"/>
                    <a:pt x="1246" y="2338"/>
                    <a:pt x="876" y="2169"/>
                  </a:cubicBezTo>
                  <a:cubicBezTo>
                    <a:pt x="697" y="2074"/>
                    <a:pt x="465" y="1968"/>
                    <a:pt x="360" y="1789"/>
                  </a:cubicBezTo>
                  <a:cubicBezTo>
                    <a:pt x="243" y="1599"/>
                    <a:pt x="317" y="1356"/>
                    <a:pt x="412" y="1166"/>
                  </a:cubicBezTo>
                  <a:cubicBezTo>
                    <a:pt x="423" y="1145"/>
                    <a:pt x="423" y="1124"/>
                    <a:pt x="423" y="1103"/>
                  </a:cubicBezTo>
                  <a:cubicBezTo>
                    <a:pt x="718" y="565"/>
                    <a:pt x="1352" y="332"/>
                    <a:pt x="1943" y="269"/>
                  </a:cubicBezTo>
                  <a:close/>
                  <a:moveTo>
                    <a:pt x="2249" y="258"/>
                  </a:moveTo>
                  <a:cubicBezTo>
                    <a:pt x="2629" y="258"/>
                    <a:pt x="3030" y="290"/>
                    <a:pt x="3400" y="375"/>
                  </a:cubicBezTo>
                  <a:cubicBezTo>
                    <a:pt x="3780" y="459"/>
                    <a:pt x="4149" y="617"/>
                    <a:pt x="4477" y="807"/>
                  </a:cubicBezTo>
                  <a:cubicBezTo>
                    <a:pt x="4635" y="891"/>
                    <a:pt x="4782" y="997"/>
                    <a:pt x="4909" y="1114"/>
                  </a:cubicBezTo>
                  <a:cubicBezTo>
                    <a:pt x="5026" y="1229"/>
                    <a:pt x="5184" y="1388"/>
                    <a:pt x="5216" y="1557"/>
                  </a:cubicBezTo>
                  <a:cubicBezTo>
                    <a:pt x="5279" y="1937"/>
                    <a:pt x="4709" y="2158"/>
                    <a:pt x="4434" y="2264"/>
                  </a:cubicBezTo>
                  <a:cubicBezTo>
                    <a:pt x="3939" y="2461"/>
                    <a:pt x="3402" y="2546"/>
                    <a:pt x="2868" y="2546"/>
                  </a:cubicBezTo>
                  <a:cubicBezTo>
                    <a:pt x="2686" y="2546"/>
                    <a:pt x="2503" y="2536"/>
                    <a:pt x="2323" y="2517"/>
                  </a:cubicBezTo>
                  <a:cubicBezTo>
                    <a:pt x="2408" y="2085"/>
                    <a:pt x="2439" y="1641"/>
                    <a:pt x="2397" y="1198"/>
                  </a:cubicBezTo>
                  <a:cubicBezTo>
                    <a:pt x="2386" y="976"/>
                    <a:pt x="2354" y="744"/>
                    <a:pt x="2302" y="522"/>
                  </a:cubicBezTo>
                  <a:cubicBezTo>
                    <a:pt x="2291" y="448"/>
                    <a:pt x="2281" y="342"/>
                    <a:pt x="2249" y="258"/>
                  </a:cubicBezTo>
                  <a:close/>
                  <a:moveTo>
                    <a:pt x="2314" y="0"/>
                  </a:moveTo>
                  <a:cubicBezTo>
                    <a:pt x="1422" y="0"/>
                    <a:pt x="450" y="290"/>
                    <a:pt x="95" y="1187"/>
                  </a:cubicBezTo>
                  <a:cubicBezTo>
                    <a:pt x="85" y="1219"/>
                    <a:pt x="85" y="1250"/>
                    <a:pt x="85" y="1271"/>
                  </a:cubicBezTo>
                  <a:cubicBezTo>
                    <a:pt x="1" y="1599"/>
                    <a:pt x="53" y="1926"/>
                    <a:pt x="349" y="2148"/>
                  </a:cubicBezTo>
                  <a:cubicBezTo>
                    <a:pt x="707" y="2433"/>
                    <a:pt x="1162" y="2580"/>
                    <a:pt x="1605" y="2676"/>
                  </a:cubicBezTo>
                  <a:cubicBezTo>
                    <a:pt x="2013" y="2759"/>
                    <a:pt x="2437" y="2808"/>
                    <a:pt x="2860" y="2808"/>
                  </a:cubicBezTo>
                  <a:cubicBezTo>
                    <a:pt x="3347" y="2808"/>
                    <a:pt x="3834" y="2744"/>
                    <a:pt x="4297" y="2591"/>
                  </a:cubicBezTo>
                  <a:cubicBezTo>
                    <a:pt x="4540" y="2507"/>
                    <a:pt x="4814" y="2401"/>
                    <a:pt x="5047" y="2254"/>
                  </a:cubicBezTo>
                  <a:cubicBezTo>
                    <a:pt x="5184" y="2380"/>
                    <a:pt x="5331" y="2528"/>
                    <a:pt x="5490" y="2623"/>
                  </a:cubicBezTo>
                  <a:cubicBezTo>
                    <a:pt x="5617" y="2707"/>
                    <a:pt x="5753" y="2740"/>
                    <a:pt x="5893" y="2740"/>
                  </a:cubicBezTo>
                  <a:cubicBezTo>
                    <a:pt x="5962" y="2740"/>
                    <a:pt x="6032" y="2732"/>
                    <a:pt x="6102" y="2718"/>
                  </a:cubicBezTo>
                  <a:cubicBezTo>
                    <a:pt x="6187" y="2697"/>
                    <a:pt x="6271" y="2665"/>
                    <a:pt x="6335" y="2602"/>
                  </a:cubicBezTo>
                  <a:cubicBezTo>
                    <a:pt x="6408" y="2528"/>
                    <a:pt x="6429" y="2423"/>
                    <a:pt x="6419" y="2306"/>
                  </a:cubicBezTo>
                  <a:cubicBezTo>
                    <a:pt x="6387" y="2127"/>
                    <a:pt x="6271" y="1947"/>
                    <a:pt x="6145" y="1820"/>
                  </a:cubicBezTo>
                  <a:cubicBezTo>
                    <a:pt x="6039" y="1726"/>
                    <a:pt x="5912" y="1662"/>
                    <a:pt x="5786" y="1599"/>
                  </a:cubicBezTo>
                  <a:cubicBezTo>
                    <a:pt x="5870" y="1557"/>
                    <a:pt x="5955" y="1504"/>
                    <a:pt x="6039" y="1451"/>
                  </a:cubicBezTo>
                  <a:cubicBezTo>
                    <a:pt x="6208" y="1325"/>
                    <a:pt x="6387" y="1166"/>
                    <a:pt x="6440" y="955"/>
                  </a:cubicBezTo>
                  <a:cubicBezTo>
                    <a:pt x="6493" y="733"/>
                    <a:pt x="6387" y="501"/>
                    <a:pt x="6166" y="438"/>
                  </a:cubicBezTo>
                  <a:cubicBezTo>
                    <a:pt x="6114" y="424"/>
                    <a:pt x="6062" y="418"/>
                    <a:pt x="6009" y="418"/>
                  </a:cubicBezTo>
                  <a:cubicBezTo>
                    <a:pt x="5855" y="418"/>
                    <a:pt x="5700" y="470"/>
                    <a:pt x="5575" y="532"/>
                  </a:cubicBezTo>
                  <a:cubicBezTo>
                    <a:pt x="5385" y="628"/>
                    <a:pt x="5237" y="786"/>
                    <a:pt x="5141" y="976"/>
                  </a:cubicBezTo>
                  <a:cubicBezTo>
                    <a:pt x="5110" y="945"/>
                    <a:pt x="5078" y="923"/>
                    <a:pt x="5047" y="891"/>
                  </a:cubicBezTo>
                  <a:cubicBezTo>
                    <a:pt x="4730" y="607"/>
                    <a:pt x="4339" y="438"/>
                    <a:pt x="3949" y="279"/>
                  </a:cubicBezTo>
                  <a:cubicBezTo>
                    <a:pt x="3494" y="89"/>
                    <a:pt x="2999" y="26"/>
                    <a:pt x="2502" y="5"/>
                  </a:cubicBezTo>
                  <a:cubicBezTo>
                    <a:pt x="2440" y="2"/>
                    <a:pt x="2377" y="0"/>
                    <a:pt x="2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00049" y="5360964"/>
              <a:ext cx="66291" cy="76839"/>
            </a:xfrm>
            <a:custGeom>
              <a:avLst/>
              <a:gdLst/>
              <a:ahLst/>
              <a:cxnLst/>
              <a:rect l="l" t="t" r="r" b="b"/>
              <a:pathLst>
                <a:path w="1923" h="2229" extrusionOk="0">
                  <a:moveTo>
                    <a:pt x="1394" y="602"/>
                  </a:moveTo>
                  <a:cubicBezTo>
                    <a:pt x="1416" y="602"/>
                    <a:pt x="1437" y="602"/>
                    <a:pt x="1458" y="623"/>
                  </a:cubicBezTo>
                  <a:cubicBezTo>
                    <a:pt x="1469" y="623"/>
                    <a:pt x="1479" y="634"/>
                    <a:pt x="1490" y="645"/>
                  </a:cubicBezTo>
                  <a:cubicBezTo>
                    <a:pt x="1500" y="655"/>
                    <a:pt x="1511" y="677"/>
                    <a:pt x="1521" y="698"/>
                  </a:cubicBezTo>
                  <a:lnTo>
                    <a:pt x="1521" y="729"/>
                  </a:lnTo>
                  <a:cubicBezTo>
                    <a:pt x="1521" y="750"/>
                    <a:pt x="1521" y="771"/>
                    <a:pt x="1511" y="782"/>
                  </a:cubicBezTo>
                  <a:cubicBezTo>
                    <a:pt x="1511" y="792"/>
                    <a:pt x="1500" y="813"/>
                    <a:pt x="1490" y="824"/>
                  </a:cubicBezTo>
                  <a:cubicBezTo>
                    <a:pt x="1469" y="835"/>
                    <a:pt x="1458" y="846"/>
                    <a:pt x="1448" y="846"/>
                  </a:cubicBezTo>
                  <a:cubicBezTo>
                    <a:pt x="1427" y="856"/>
                    <a:pt x="1416" y="867"/>
                    <a:pt x="1394" y="867"/>
                  </a:cubicBezTo>
                  <a:lnTo>
                    <a:pt x="1384" y="867"/>
                  </a:lnTo>
                  <a:cubicBezTo>
                    <a:pt x="1352" y="867"/>
                    <a:pt x="1331" y="856"/>
                    <a:pt x="1310" y="846"/>
                  </a:cubicBezTo>
                  <a:cubicBezTo>
                    <a:pt x="1310" y="835"/>
                    <a:pt x="1300" y="835"/>
                    <a:pt x="1289" y="824"/>
                  </a:cubicBezTo>
                  <a:cubicBezTo>
                    <a:pt x="1268" y="803"/>
                    <a:pt x="1258" y="792"/>
                    <a:pt x="1258" y="771"/>
                  </a:cubicBezTo>
                  <a:cubicBezTo>
                    <a:pt x="1258" y="750"/>
                    <a:pt x="1247" y="740"/>
                    <a:pt x="1247" y="729"/>
                  </a:cubicBezTo>
                  <a:cubicBezTo>
                    <a:pt x="1247" y="719"/>
                    <a:pt x="1258" y="698"/>
                    <a:pt x="1258" y="687"/>
                  </a:cubicBezTo>
                  <a:cubicBezTo>
                    <a:pt x="1268" y="666"/>
                    <a:pt x="1279" y="655"/>
                    <a:pt x="1289" y="645"/>
                  </a:cubicBezTo>
                  <a:cubicBezTo>
                    <a:pt x="1300" y="623"/>
                    <a:pt x="1310" y="623"/>
                    <a:pt x="1331" y="613"/>
                  </a:cubicBezTo>
                  <a:cubicBezTo>
                    <a:pt x="1342" y="602"/>
                    <a:pt x="1363" y="602"/>
                    <a:pt x="1384" y="602"/>
                  </a:cubicBezTo>
                  <a:close/>
                  <a:moveTo>
                    <a:pt x="540" y="623"/>
                  </a:moveTo>
                  <a:cubicBezTo>
                    <a:pt x="561" y="623"/>
                    <a:pt x="582" y="634"/>
                    <a:pt x="603" y="645"/>
                  </a:cubicBezTo>
                  <a:cubicBezTo>
                    <a:pt x="613" y="655"/>
                    <a:pt x="624" y="655"/>
                    <a:pt x="624" y="666"/>
                  </a:cubicBezTo>
                  <a:cubicBezTo>
                    <a:pt x="645" y="687"/>
                    <a:pt x="655" y="698"/>
                    <a:pt x="666" y="719"/>
                  </a:cubicBezTo>
                  <a:lnTo>
                    <a:pt x="666" y="761"/>
                  </a:lnTo>
                  <a:cubicBezTo>
                    <a:pt x="666" y="771"/>
                    <a:pt x="666" y="792"/>
                    <a:pt x="655" y="803"/>
                  </a:cubicBezTo>
                  <a:cubicBezTo>
                    <a:pt x="645" y="824"/>
                    <a:pt x="645" y="835"/>
                    <a:pt x="624" y="846"/>
                  </a:cubicBezTo>
                  <a:cubicBezTo>
                    <a:pt x="613" y="867"/>
                    <a:pt x="603" y="867"/>
                    <a:pt x="582" y="877"/>
                  </a:cubicBezTo>
                  <a:cubicBezTo>
                    <a:pt x="571" y="888"/>
                    <a:pt x="550" y="888"/>
                    <a:pt x="540" y="888"/>
                  </a:cubicBezTo>
                  <a:lnTo>
                    <a:pt x="519" y="888"/>
                  </a:lnTo>
                  <a:cubicBezTo>
                    <a:pt x="498" y="888"/>
                    <a:pt x="476" y="888"/>
                    <a:pt x="455" y="867"/>
                  </a:cubicBezTo>
                  <a:cubicBezTo>
                    <a:pt x="444" y="867"/>
                    <a:pt x="434" y="856"/>
                    <a:pt x="434" y="846"/>
                  </a:cubicBezTo>
                  <a:cubicBezTo>
                    <a:pt x="413" y="835"/>
                    <a:pt x="402" y="813"/>
                    <a:pt x="392" y="792"/>
                  </a:cubicBezTo>
                  <a:lnTo>
                    <a:pt x="392" y="761"/>
                  </a:lnTo>
                  <a:cubicBezTo>
                    <a:pt x="392" y="740"/>
                    <a:pt x="392" y="719"/>
                    <a:pt x="402" y="708"/>
                  </a:cubicBezTo>
                  <a:cubicBezTo>
                    <a:pt x="413" y="698"/>
                    <a:pt x="413" y="677"/>
                    <a:pt x="434" y="666"/>
                  </a:cubicBezTo>
                  <a:cubicBezTo>
                    <a:pt x="444" y="655"/>
                    <a:pt x="455" y="645"/>
                    <a:pt x="476" y="645"/>
                  </a:cubicBezTo>
                  <a:cubicBezTo>
                    <a:pt x="487" y="634"/>
                    <a:pt x="508" y="623"/>
                    <a:pt x="519" y="623"/>
                  </a:cubicBezTo>
                  <a:close/>
                  <a:moveTo>
                    <a:pt x="1213" y="1170"/>
                  </a:moveTo>
                  <a:cubicBezTo>
                    <a:pt x="1221" y="1170"/>
                    <a:pt x="1229" y="1171"/>
                    <a:pt x="1237" y="1172"/>
                  </a:cubicBezTo>
                  <a:cubicBezTo>
                    <a:pt x="1300" y="1193"/>
                    <a:pt x="1331" y="1268"/>
                    <a:pt x="1321" y="1331"/>
                  </a:cubicBezTo>
                  <a:cubicBezTo>
                    <a:pt x="1300" y="1437"/>
                    <a:pt x="1289" y="1542"/>
                    <a:pt x="1258" y="1637"/>
                  </a:cubicBezTo>
                  <a:cubicBezTo>
                    <a:pt x="1226" y="1732"/>
                    <a:pt x="1173" y="1838"/>
                    <a:pt x="1078" y="1880"/>
                  </a:cubicBezTo>
                  <a:cubicBezTo>
                    <a:pt x="1035" y="1899"/>
                    <a:pt x="988" y="1910"/>
                    <a:pt x="942" y="1910"/>
                  </a:cubicBezTo>
                  <a:cubicBezTo>
                    <a:pt x="885" y="1910"/>
                    <a:pt x="829" y="1894"/>
                    <a:pt x="782" y="1859"/>
                  </a:cubicBezTo>
                  <a:cubicBezTo>
                    <a:pt x="709" y="1806"/>
                    <a:pt x="655" y="1732"/>
                    <a:pt x="613" y="1648"/>
                  </a:cubicBezTo>
                  <a:cubicBezTo>
                    <a:pt x="571" y="1552"/>
                    <a:pt x="550" y="1458"/>
                    <a:pt x="529" y="1362"/>
                  </a:cubicBezTo>
                  <a:cubicBezTo>
                    <a:pt x="529" y="1320"/>
                    <a:pt x="529" y="1299"/>
                    <a:pt x="550" y="1257"/>
                  </a:cubicBezTo>
                  <a:cubicBezTo>
                    <a:pt x="561" y="1236"/>
                    <a:pt x="592" y="1215"/>
                    <a:pt x="624" y="1204"/>
                  </a:cubicBezTo>
                  <a:cubicBezTo>
                    <a:pt x="637" y="1200"/>
                    <a:pt x="652" y="1197"/>
                    <a:pt x="667" y="1197"/>
                  </a:cubicBezTo>
                  <a:cubicBezTo>
                    <a:pt x="687" y="1197"/>
                    <a:pt x="707" y="1202"/>
                    <a:pt x="719" y="1215"/>
                  </a:cubicBezTo>
                  <a:cubicBezTo>
                    <a:pt x="751" y="1226"/>
                    <a:pt x="782" y="1257"/>
                    <a:pt x="782" y="1289"/>
                  </a:cubicBezTo>
                  <a:cubicBezTo>
                    <a:pt x="793" y="1341"/>
                    <a:pt x="803" y="1394"/>
                    <a:pt x="814" y="1437"/>
                  </a:cubicBezTo>
                  <a:cubicBezTo>
                    <a:pt x="824" y="1468"/>
                    <a:pt x="835" y="1489"/>
                    <a:pt x="835" y="1510"/>
                  </a:cubicBezTo>
                  <a:cubicBezTo>
                    <a:pt x="846" y="1510"/>
                    <a:pt x="846" y="1510"/>
                    <a:pt x="846" y="1521"/>
                  </a:cubicBezTo>
                  <a:lnTo>
                    <a:pt x="846" y="1531"/>
                  </a:lnTo>
                  <a:cubicBezTo>
                    <a:pt x="846" y="1531"/>
                    <a:pt x="856" y="1542"/>
                    <a:pt x="856" y="1552"/>
                  </a:cubicBezTo>
                  <a:cubicBezTo>
                    <a:pt x="867" y="1574"/>
                    <a:pt x="878" y="1584"/>
                    <a:pt x="888" y="1606"/>
                  </a:cubicBezTo>
                  <a:lnTo>
                    <a:pt x="899" y="1606"/>
                  </a:lnTo>
                  <a:cubicBezTo>
                    <a:pt x="899" y="1616"/>
                    <a:pt x="909" y="1627"/>
                    <a:pt x="909" y="1627"/>
                  </a:cubicBezTo>
                  <a:lnTo>
                    <a:pt x="920" y="1637"/>
                  </a:lnTo>
                  <a:cubicBezTo>
                    <a:pt x="930" y="1637"/>
                    <a:pt x="930" y="1648"/>
                    <a:pt x="941" y="1648"/>
                  </a:cubicBezTo>
                  <a:lnTo>
                    <a:pt x="951" y="1648"/>
                  </a:lnTo>
                  <a:cubicBezTo>
                    <a:pt x="962" y="1648"/>
                    <a:pt x="962" y="1648"/>
                    <a:pt x="972" y="1637"/>
                  </a:cubicBezTo>
                  <a:cubicBezTo>
                    <a:pt x="972" y="1637"/>
                    <a:pt x="972" y="1627"/>
                    <a:pt x="983" y="1627"/>
                  </a:cubicBezTo>
                  <a:cubicBezTo>
                    <a:pt x="983" y="1627"/>
                    <a:pt x="993" y="1616"/>
                    <a:pt x="993" y="1606"/>
                  </a:cubicBezTo>
                  <a:cubicBezTo>
                    <a:pt x="993" y="1606"/>
                    <a:pt x="993" y="1595"/>
                    <a:pt x="1004" y="1595"/>
                  </a:cubicBezTo>
                  <a:lnTo>
                    <a:pt x="1004" y="1584"/>
                  </a:lnTo>
                  <a:cubicBezTo>
                    <a:pt x="1004" y="1574"/>
                    <a:pt x="1014" y="1563"/>
                    <a:pt x="1014" y="1563"/>
                  </a:cubicBezTo>
                  <a:cubicBezTo>
                    <a:pt x="1036" y="1468"/>
                    <a:pt x="1057" y="1362"/>
                    <a:pt x="1078" y="1268"/>
                  </a:cubicBezTo>
                  <a:cubicBezTo>
                    <a:pt x="1087" y="1203"/>
                    <a:pt x="1154" y="1170"/>
                    <a:pt x="1213" y="1170"/>
                  </a:cubicBezTo>
                  <a:close/>
                  <a:moveTo>
                    <a:pt x="1701" y="1"/>
                  </a:moveTo>
                  <a:cubicBezTo>
                    <a:pt x="1110" y="64"/>
                    <a:pt x="476" y="297"/>
                    <a:pt x="181" y="835"/>
                  </a:cubicBezTo>
                  <a:cubicBezTo>
                    <a:pt x="181" y="856"/>
                    <a:pt x="181" y="877"/>
                    <a:pt x="170" y="898"/>
                  </a:cubicBezTo>
                  <a:cubicBezTo>
                    <a:pt x="75" y="1088"/>
                    <a:pt x="1" y="1331"/>
                    <a:pt x="118" y="1521"/>
                  </a:cubicBezTo>
                  <a:cubicBezTo>
                    <a:pt x="223" y="1700"/>
                    <a:pt x="455" y="1806"/>
                    <a:pt x="634" y="1901"/>
                  </a:cubicBezTo>
                  <a:cubicBezTo>
                    <a:pt x="1004" y="2070"/>
                    <a:pt x="1416" y="2165"/>
                    <a:pt x="1828" y="2228"/>
                  </a:cubicBezTo>
                  <a:cubicBezTo>
                    <a:pt x="1901" y="1859"/>
                    <a:pt x="1922" y="1479"/>
                    <a:pt x="1912" y="1109"/>
                  </a:cubicBezTo>
                  <a:cubicBezTo>
                    <a:pt x="1901" y="919"/>
                    <a:pt x="1880" y="729"/>
                    <a:pt x="1859" y="539"/>
                  </a:cubicBezTo>
                  <a:cubicBezTo>
                    <a:pt x="1838" y="454"/>
                    <a:pt x="1828" y="370"/>
                    <a:pt x="1807" y="286"/>
                  </a:cubicBezTo>
                  <a:cubicBezTo>
                    <a:pt x="1796" y="243"/>
                    <a:pt x="1785" y="107"/>
                    <a:pt x="1753" y="53"/>
                  </a:cubicBezTo>
                  <a:cubicBezTo>
                    <a:pt x="1732" y="43"/>
                    <a:pt x="1711" y="22"/>
                    <a:pt x="1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2551" y="5411536"/>
              <a:ext cx="32439" cy="25751"/>
            </a:xfrm>
            <a:custGeom>
              <a:avLst/>
              <a:gdLst/>
              <a:ahLst/>
              <a:cxnLst/>
              <a:rect l="l" t="t" r="r" b="b"/>
              <a:pathLst>
                <a:path w="941" h="747" extrusionOk="0">
                  <a:moveTo>
                    <a:pt x="212" y="1"/>
                  </a:moveTo>
                  <a:cubicBezTo>
                    <a:pt x="202" y="64"/>
                    <a:pt x="170" y="139"/>
                    <a:pt x="117" y="212"/>
                  </a:cubicBezTo>
                  <a:cubicBezTo>
                    <a:pt x="85" y="265"/>
                    <a:pt x="43" y="308"/>
                    <a:pt x="1" y="350"/>
                  </a:cubicBezTo>
                  <a:cubicBezTo>
                    <a:pt x="139" y="487"/>
                    <a:pt x="275" y="624"/>
                    <a:pt x="444" y="709"/>
                  </a:cubicBezTo>
                  <a:cubicBezTo>
                    <a:pt x="507" y="737"/>
                    <a:pt x="570" y="746"/>
                    <a:pt x="633" y="746"/>
                  </a:cubicBezTo>
                  <a:cubicBezTo>
                    <a:pt x="665" y="746"/>
                    <a:pt x="697" y="744"/>
                    <a:pt x="730" y="740"/>
                  </a:cubicBezTo>
                  <a:cubicBezTo>
                    <a:pt x="772" y="730"/>
                    <a:pt x="814" y="730"/>
                    <a:pt x="856" y="719"/>
                  </a:cubicBezTo>
                  <a:cubicBezTo>
                    <a:pt x="877" y="709"/>
                    <a:pt x="899" y="688"/>
                    <a:pt x="909" y="677"/>
                  </a:cubicBezTo>
                  <a:cubicBezTo>
                    <a:pt x="941" y="634"/>
                    <a:pt x="899" y="540"/>
                    <a:pt x="867" y="487"/>
                  </a:cubicBezTo>
                  <a:cubicBezTo>
                    <a:pt x="824" y="402"/>
                    <a:pt x="772" y="329"/>
                    <a:pt x="709" y="265"/>
                  </a:cubicBezTo>
                  <a:cubicBezTo>
                    <a:pt x="634" y="202"/>
                    <a:pt x="550" y="160"/>
                    <a:pt x="465" y="117"/>
                  </a:cubicBezTo>
                  <a:cubicBezTo>
                    <a:pt x="381" y="75"/>
                    <a:pt x="296" y="33"/>
                    <a:pt x="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757" y="5375167"/>
              <a:ext cx="30577" cy="26613"/>
            </a:xfrm>
            <a:custGeom>
              <a:avLst/>
              <a:gdLst/>
              <a:ahLst/>
              <a:cxnLst/>
              <a:rect l="l" t="t" r="r" b="b"/>
              <a:pathLst>
                <a:path w="887" h="772" extrusionOk="0">
                  <a:moveTo>
                    <a:pt x="697" y="0"/>
                  </a:moveTo>
                  <a:cubicBezTo>
                    <a:pt x="422" y="0"/>
                    <a:pt x="159" y="201"/>
                    <a:pt x="42" y="455"/>
                  </a:cubicBezTo>
                  <a:cubicBezTo>
                    <a:pt x="32" y="476"/>
                    <a:pt x="11" y="486"/>
                    <a:pt x="0" y="497"/>
                  </a:cubicBezTo>
                  <a:cubicBezTo>
                    <a:pt x="64" y="581"/>
                    <a:pt x="106" y="676"/>
                    <a:pt x="138" y="771"/>
                  </a:cubicBezTo>
                  <a:cubicBezTo>
                    <a:pt x="296" y="718"/>
                    <a:pt x="455" y="645"/>
                    <a:pt x="591" y="549"/>
                  </a:cubicBezTo>
                  <a:cubicBezTo>
                    <a:pt x="708" y="465"/>
                    <a:pt x="856" y="349"/>
                    <a:pt x="887" y="201"/>
                  </a:cubicBezTo>
                  <a:cubicBezTo>
                    <a:pt x="887" y="159"/>
                    <a:pt x="887" y="96"/>
                    <a:pt x="856" y="53"/>
                  </a:cubicBezTo>
                  <a:cubicBezTo>
                    <a:pt x="824" y="11"/>
                    <a:pt x="760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169202" y="5360585"/>
              <a:ext cx="104486" cy="78942"/>
            </a:xfrm>
            <a:custGeom>
              <a:avLst/>
              <a:gdLst/>
              <a:ahLst/>
              <a:cxnLst/>
              <a:rect l="l" t="t" r="r" b="b"/>
              <a:pathLst>
                <a:path w="3031" h="2290" extrusionOk="0">
                  <a:moveTo>
                    <a:pt x="880" y="406"/>
                  </a:moveTo>
                  <a:cubicBezTo>
                    <a:pt x="893" y="406"/>
                    <a:pt x="906" y="409"/>
                    <a:pt x="920" y="413"/>
                  </a:cubicBezTo>
                  <a:cubicBezTo>
                    <a:pt x="1035" y="434"/>
                    <a:pt x="1131" y="529"/>
                    <a:pt x="1152" y="645"/>
                  </a:cubicBezTo>
                  <a:cubicBezTo>
                    <a:pt x="1173" y="751"/>
                    <a:pt x="1141" y="888"/>
                    <a:pt x="1046" y="962"/>
                  </a:cubicBezTo>
                  <a:cubicBezTo>
                    <a:pt x="1035" y="972"/>
                    <a:pt x="1014" y="983"/>
                    <a:pt x="993" y="993"/>
                  </a:cubicBezTo>
                  <a:lnTo>
                    <a:pt x="962" y="993"/>
                  </a:lnTo>
                  <a:cubicBezTo>
                    <a:pt x="956" y="995"/>
                    <a:pt x="949" y="996"/>
                    <a:pt x="943" y="996"/>
                  </a:cubicBezTo>
                  <a:cubicBezTo>
                    <a:pt x="915" y="996"/>
                    <a:pt x="884" y="979"/>
                    <a:pt x="866" y="962"/>
                  </a:cubicBezTo>
                  <a:cubicBezTo>
                    <a:pt x="845" y="941"/>
                    <a:pt x="824" y="899"/>
                    <a:pt x="824" y="867"/>
                  </a:cubicBezTo>
                  <a:cubicBezTo>
                    <a:pt x="824" y="835"/>
                    <a:pt x="845" y="793"/>
                    <a:pt x="866" y="782"/>
                  </a:cubicBezTo>
                  <a:cubicBezTo>
                    <a:pt x="877" y="772"/>
                    <a:pt x="877" y="761"/>
                    <a:pt x="888" y="761"/>
                  </a:cubicBezTo>
                  <a:cubicBezTo>
                    <a:pt x="888" y="751"/>
                    <a:pt x="898" y="751"/>
                    <a:pt x="898" y="740"/>
                  </a:cubicBezTo>
                  <a:lnTo>
                    <a:pt x="898" y="730"/>
                  </a:lnTo>
                  <a:lnTo>
                    <a:pt x="898" y="709"/>
                  </a:lnTo>
                  <a:lnTo>
                    <a:pt x="898" y="698"/>
                  </a:lnTo>
                  <a:lnTo>
                    <a:pt x="888" y="688"/>
                  </a:lnTo>
                  <a:cubicBezTo>
                    <a:pt x="888" y="677"/>
                    <a:pt x="877" y="677"/>
                    <a:pt x="877" y="677"/>
                  </a:cubicBezTo>
                  <a:cubicBezTo>
                    <a:pt x="866" y="666"/>
                    <a:pt x="866" y="666"/>
                    <a:pt x="856" y="666"/>
                  </a:cubicBezTo>
                  <a:lnTo>
                    <a:pt x="856" y="656"/>
                  </a:lnTo>
                  <a:cubicBezTo>
                    <a:pt x="782" y="645"/>
                    <a:pt x="751" y="571"/>
                    <a:pt x="761" y="498"/>
                  </a:cubicBezTo>
                  <a:cubicBezTo>
                    <a:pt x="772" y="465"/>
                    <a:pt x="793" y="434"/>
                    <a:pt x="824" y="423"/>
                  </a:cubicBezTo>
                  <a:cubicBezTo>
                    <a:pt x="843" y="411"/>
                    <a:pt x="861" y="406"/>
                    <a:pt x="880" y="406"/>
                  </a:cubicBezTo>
                  <a:close/>
                  <a:moveTo>
                    <a:pt x="1857" y="680"/>
                  </a:moveTo>
                  <a:cubicBezTo>
                    <a:pt x="1875" y="680"/>
                    <a:pt x="1893" y="685"/>
                    <a:pt x="1912" y="698"/>
                  </a:cubicBezTo>
                  <a:cubicBezTo>
                    <a:pt x="2018" y="740"/>
                    <a:pt x="2112" y="824"/>
                    <a:pt x="2144" y="941"/>
                  </a:cubicBezTo>
                  <a:cubicBezTo>
                    <a:pt x="2175" y="1057"/>
                    <a:pt x="2133" y="1194"/>
                    <a:pt x="2018" y="1258"/>
                  </a:cubicBezTo>
                  <a:cubicBezTo>
                    <a:pt x="1998" y="1267"/>
                    <a:pt x="1978" y="1272"/>
                    <a:pt x="1958" y="1272"/>
                  </a:cubicBezTo>
                  <a:cubicBezTo>
                    <a:pt x="1913" y="1272"/>
                    <a:pt x="1870" y="1248"/>
                    <a:pt x="1849" y="1204"/>
                  </a:cubicBezTo>
                  <a:cubicBezTo>
                    <a:pt x="1827" y="1194"/>
                    <a:pt x="1827" y="1173"/>
                    <a:pt x="1827" y="1152"/>
                  </a:cubicBezTo>
                  <a:cubicBezTo>
                    <a:pt x="1827" y="1099"/>
                    <a:pt x="1849" y="1057"/>
                    <a:pt x="1891" y="1036"/>
                  </a:cubicBezTo>
                  <a:lnTo>
                    <a:pt x="1891" y="1025"/>
                  </a:lnTo>
                  <a:lnTo>
                    <a:pt x="1891" y="1014"/>
                  </a:lnTo>
                  <a:lnTo>
                    <a:pt x="1891" y="1004"/>
                  </a:lnTo>
                  <a:cubicBezTo>
                    <a:pt x="1891" y="993"/>
                    <a:pt x="1880" y="993"/>
                    <a:pt x="1880" y="983"/>
                  </a:cubicBezTo>
                  <a:cubicBezTo>
                    <a:pt x="1870" y="972"/>
                    <a:pt x="1859" y="972"/>
                    <a:pt x="1859" y="962"/>
                  </a:cubicBezTo>
                  <a:cubicBezTo>
                    <a:pt x="1827" y="941"/>
                    <a:pt x="1806" y="930"/>
                    <a:pt x="1785" y="920"/>
                  </a:cubicBezTo>
                  <a:cubicBezTo>
                    <a:pt x="1753" y="909"/>
                    <a:pt x="1732" y="867"/>
                    <a:pt x="1722" y="846"/>
                  </a:cubicBezTo>
                  <a:cubicBezTo>
                    <a:pt x="1711" y="803"/>
                    <a:pt x="1722" y="772"/>
                    <a:pt x="1743" y="740"/>
                  </a:cubicBezTo>
                  <a:cubicBezTo>
                    <a:pt x="1753" y="719"/>
                    <a:pt x="1785" y="688"/>
                    <a:pt x="1817" y="688"/>
                  </a:cubicBezTo>
                  <a:cubicBezTo>
                    <a:pt x="1830" y="683"/>
                    <a:pt x="1843" y="680"/>
                    <a:pt x="1857" y="680"/>
                  </a:cubicBezTo>
                  <a:close/>
                  <a:moveTo>
                    <a:pt x="1669" y="1405"/>
                  </a:moveTo>
                  <a:cubicBezTo>
                    <a:pt x="1690" y="1405"/>
                    <a:pt x="1722" y="1405"/>
                    <a:pt x="1743" y="1416"/>
                  </a:cubicBezTo>
                  <a:cubicBezTo>
                    <a:pt x="1764" y="1416"/>
                    <a:pt x="1785" y="1427"/>
                    <a:pt x="1806" y="1437"/>
                  </a:cubicBezTo>
                  <a:cubicBezTo>
                    <a:pt x="1849" y="1458"/>
                    <a:pt x="1891" y="1500"/>
                    <a:pt x="1912" y="1542"/>
                  </a:cubicBezTo>
                  <a:cubicBezTo>
                    <a:pt x="1943" y="1585"/>
                    <a:pt x="1954" y="1638"/>
                    <a:pt x="1954" y="1680"/>
                  </a:cubicBezTo>
                  <a:lnTo>
                    <a:pt x="1954" y="1753"/>
                  </a:lnTo>
                  <a:cubicBezTo>
                    <a:pt x="1943" y="1786"/>
                    <a:pt x="1933" y="1807"/>
                    <a:pt x="1922" y="1828"/>
                  </a:cubicBezTo>
                  <a:cubicBezTo>
                    <a:pt x="1901" y="1859"/>
                    <a:pt x="1880" y="1880"/>
                    <a:pt x="1849" y="1891"/>
                  </a:cubicBezTo>
                  <a:cubicBezTo>
                    <a:pt x="1837" y="1894"/>
                    <a:pt x="1827" y="1895"/>
                    <a:pt x="1817" y="1895"/>
                  </a:cubicBezTo>
                  <a:cubicBezTo>
                    <a:pt x="1789" y="1895"/>
                    <a:pt x="1766" y="1885"/>
                    <a:pt x="1743" y="1870"/>
                  </a:cubicBezTo>
                  <a:cubicBezTo>
                    <a:pt x="1711" y="1859"/>
                    <a:pt x="1690" y="1828"/>
                    <a:pt x="1680" y="1796"/>
                  </a:cubicBezTo>
                  <a:cubicBezTo>
                    <a:pt x="1680" y="1764"/>
                    <a:pt x="1680" y="1732"/>
                    <a:pt x="1690" y="1701"/>
                  </a:cubicBezTo>
                  <a:lnTo>
                    <a:pt x="1690" y="1711"/>
                  </a:lnTo>
                  <a:cubicBezTo>
                    <a:pt x="1690" y="1711"/>
                    <a:pt x="1690" y="1701"/>
                    <a:pt x="1701" y="1690"/>
                  </a:cubicBezTo>
                  <a:cubicBezTo>
                    <a:pt x="1701" y="1680"/>
                    <a:pt x="1701" y="1680"/>
                    <a:pt x="1690" y="1680"/>
                  </a:cubicBezTo>
                  <a:lnTo>
                    <a:pt x="1690" y="1669"/>
                  </a:lnTo>
                  <a:lnTo>
                    <a:pt x="1669" y="1669"/>
                  </a:lnTo>
                  <a:cubicBezTo>
                    <a:pt x="1637" y="1669"/>
                    <a:pt x="1605" y="1648"/>
                    <a:pt x="1574" y="1627"/>
                  </a:cubicBezTo>
                  <a:cubicBezTo>
                    <a:pt x="1553" y="1606"/>
                    <a:pt x="1542" y="1574"/>
                    <a:pt x="1542" y="1532"/>
                  </a:cubicBezTo>
                  <a:cubicBezTo>
                    <a:pt x="1542" y="1500"/>
                    <a:pt x="1553" y="1469"/>
                    <a:pt x="1574" y="1448"/>
                  </a:cubicBezTo>
                  <a:cubicBezTo>
                    <a:pt x="1605" y="1416"/>
                    <a:pt x="1637" y="1405"/>
                    <a:pt x="1669" y="1405"/>
                  </a:cubicBezTo>
                  <a:close/>
                  <a:moveTo>
                    <a:pt x="1023" y="1411"/>
                  </a:moveTo>
                  <a:cubicBezTo>
                    <a:pt x="1049" y="1411"/>
                    <a:pt x="1076" y="1419"/>
                    <a:pt x="1099" y="1427"/>
                  </a:cubicBezTo>
                  <a:cubicBezTo>
                    <a:pt x="1268" y="1521"/>
                    <a:pt x="1331" y="1764"/>
                    <a:pt x="1236" y="1943"/>
                  </a:cubicBezTo>
                  <a:cubicBezTo>
                    <a:pt x="1215" y="1980"/>
                    <a:pt x="1169" y="2001"/>
                    <a:pt x="1122" y="2001"/>
                  </a:cubicBezTo>
                  <a:cubicBezTo>
                    <a:pt x="1099" y="2001"/>
                    <a:pt x="1077" y="1996"/>
                    <a:pt x="1056" y="1986"/>
                  </a:cubicBezTo>
                  <a:cubicBezTo>
                    <a:pt x="993" y="1954"/>
                    <a:pt x="983" y="1870"/>
                    <a:pt x="1014" y="1807"/>
                  </a:cubicBezTo>
                  <a:cubicBezTo>
                    <a:pt x="1014" y="1796"/>
                    <a:pt x="1025" y="1786"/>
                    <a:pt x="1025" y="1775"/>
                  </a:cubicBezTo>
                  <a:lnTo>
                    <a:pt x="1025" y="1743"/>
                  </a:lnTo>
                  <a:cubicBezTo>
                    <a:pt x="1025" y="1732"/>
                    <a:pt x="1014" y="1722"/>
                    <a:pt x="1014" y="1711"/>
                  </a:cubicBezTo>
                  <a:cubicBezTo>
                    <a:pt x="1004" y="1701"/>
                    <a:pt x="1004" y="1690"/>
                    <a:pt x="993" y="1680"/>
                  </a:cubicBezTo>
                  <a:cubicBezTo>
                    <a:pt x="993" y="1669"/>
                    <a:pt x="983" y="1669"/>
                    <a:pt x="983" y="1659"/>
                  </a:cubicBezTo>
                  <a:cubicBezTo>
                    <a:pt x="972" y="1659"/>
                    <a:pt x="972" y="1659"/>
                    <a:pt x="962" y="1648"/>
                  </a:cubicBezTo>
                  <a:cubicBezTo>
                    <a:pt x="898" y="1617"/>
                    <a:pt x="888" y="1532"/>
                    <a:pt x="920" y="1479"/>
                  </a:cubicBezTo>
                  <a:cubicBezTo>
                    <a:pt x="930" y="1448"/>
                    <a:pt x="962" y="1427"/>
                    <a:pt x="993" y="1416"/>
                  </a:cubicBezTo>
                  <a:cubicBezTo>
                    <a:pt x="1002" y="1413"/>
                    <a:pt x="1013" y="1411"/>
                    <a:pt x="1023" y="1411"/>
                  </a:cubicBezTo>
                  <a:close/>
                  <a:moveTo>
                    <a:pt x="1" y="1"/>
                  </a:moveTo>
                  <a:cubicBezTo>
                    <a:pt x="33" y="85"/>
                    <a:pt x="43" y="191"/>
                    <a:pt x="54" y="265"/>
                  </a:cubicBezTo>
                  <a:cubicBezTo>
                    <a:pt x="106" y="487"/>
                    <a:pt x="138" y="719"/>
                    <a:pt x="149" y="941"/>
                  </a:cubicBezTo>
                  <a:cubicBezTo>
                    <a:pt x="191" y="1384"/>
                    <a:pt x="160" y="1828"/>
                    <a:pt x="75" y="2260"/>
                  </a:cubicBezTo>
                  <a:cubicBezTo>
                    <a:pt x="255" y="2279"/>
                    <a:pt x="438" y="2289"/>
                    <a:pt x="620" y="2289"/>
                  </a:cubicBezTo>
                  <a:cubicBezTo>
                    <a:pt x="1154" y="2289"/>
                    <a:pt x="1691" y="2204"/>
                    <a:pt x="2186" y="2007"/>
                  </a:cubicBezTo>
                  <a:cubicBezTo>
                    <a:pt x="2461" y="1901"/>
                    <a:pt x="3031" y="1680"/>
                    <a:pt x="2968" y="1300"/>
                  </a:cubicBezTo>
                  <a:cubicBezTo>
                    <a:pt x="2936" y="1131"/>
                    <a:pt x="2778" y="972"/>
                    <a:pt x="2661" y="857"/>
                  </a:cubicBezTo>
                  <a:cubicBezTo>
                    <a:pt x="2534" y="740"/>
                    <a:pt x="2387" y="634"/>
                    <a:pt x="2229" y="550"/>
                  </a:cubicBezTo>
                  <a:cubicBezTo>
                    <a:pt x="1901" y="360"/>
                    <a:pt x="1532" y="202"/>
                    <a:pt x="1152" y="118"/>
                  </a:cubicBezTo>
                  <a:cubicBezTo>
                    <a:pt x="782" y="33"/>
                    <a:pt x="38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1195056" y="5374546"/>
              <a:ext cx="14582" cy="20408"/>
            </a:xfrm>
            <a:custGeom>
              <a:avLst/>
              <a:gdLst/>
              <a:ahLst/>
              <a:cxnLst/>
              <a:rect l="l" t="t" r="r" b="b"/>
              <a:pathLst>
                <a:path w="423" h="592" extrusionOk="0">
                  <a:moveTo>
                    <a:pt x="130" y="1"/>
                  </a:moveTo>
                  <a:cubicBezTo>
                    <a:pt x="111" y="1"/>
                    <a:pt x="93" y="6"/>
                    <a:pt x="74" y="18"/>
                  </a:cubicBezTo>
                  <a:cubicBezTo>
                    <a:pt x="43" y="29"/>
                    <a:pt x="22" y="60"/>
                    <a:pt x="11" y="93"/>
                  </a:cubicBezTo>
                  <a:cubicBezTo>
                    <a:pt x="1" y="166"/>
                    <a:pt x="32" y="240"/>
                    <a:pt x="106" y="251"/>
                  </a:cubicBezTo>
                  <a:lnTo>
                    <a:pt x="106" y="261"/>
                  </a:lnTo>
                  <a:cubicBezTo>
                    <a:pt x="116" y="261"/>
                    <a:pt x="116" y="261"/>
                    <a:pt x="127" y="272"/>
                  </a:cubicBezTo>
                  <a:cubicBezTo>
                    <a:pt x="127" y="272"/>
                    <a:pt x="138" y="272"/>
                    <a:pt x="138" y="283"/>
                  </a:cubicBezTo>
                  <a:lnTo>
                    <a:pt x="148" y="293"/>
                  </a:lnTo>
                  <a:lnTo>
                    <a:pt x="148" y="304"/>
                  </a:lnTo>
                  <a:lnTo>
                    <a:pt x="148" y="325"/>
                  </a:lnTo>
                  <a:lnTo>
                    <a:pt x="148" y="335"/>
                  </a:lnTo>
                  <a:cubicBezTo>
                    <a:pt x="148" y="346"/>
                    <a:pt x="138" y="346"/>
                    <a:pt x="138" y="356"/>
                  </a:cubicBezTo>
                  <a:cubicBezTo>
                    <a:pt x="127" y="356"/>
                    <a:pt x="127" y="367"/>
                    <a:pt x="116" y="377"/>
                  </a:cubicBezTo>
                  <a:cubicBezTo>
                    <a:pt x="95" y="388"/>
                    <a:pt x="74" y="430"/>
                    <a:pt x="74" y="462"/>
                  </a:cubicBezTo>
                  <a:cubicBezTo>
                    <a:pt x="74" y="494"/>
                    <a:pt x="95" y="536"/>
                    <a:pt x="116" y="557"/>
                  </a:cubicBezTo>
                  <a:cubicBezTo>
                    <a:pt x="134" y="574"/>
                    <a:pt x="165" y="591"/>
                    <a:pt x="193" y="591"/>
                  </a:cubicBezTo>
                  <a:cubicBezTo>
                    <a:pt x="199" y="591"/>
                    <a:pt x="206" y="590"/>
                    <a:pt x="212" y="588"/>
                  </a:cubicBezTo>
                  <a:lnTo>
                    <a:pt x="243" y="588"/>
                  </a:lnTo>
                  <a:cubicBezTo>
                    <a:pt x="264" y="578"/>
                    <a:pt x="285" y="567"/>
                    <a:pt x="296" y="557"/>
                  </a:cubicBezTo>
                  <a:cubicBezTo>
                    <a:pt x="391" y="483"/>
                    <a:pt x="423" y="346"/>
                    <a:pt x="402" y="240"/>
                  </a:cubicBezTo>
                  <a:cubicBezTo>
                    <a:pt x="381" y="124"/>
                    <a:pt x="285" y="29"/>
                    <a:pt x="170" y="8"/>
                  </a:cubicBezTo>
                  <a:cubicBezTo>
                    <a:pt x="156" y="4"/>
                    <a:pt x="143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1228150" y="5384026"/>
              <a:ext cx="16064" cy="20408"/>
            </a:xfrm>
            <a:custGeom>
              <a:avLst/>
              <a:gdLst/>
              <a:ahLst/>
              <a:cxnLst/>
              <a:rect l="l" t="t" r="r" b="b"/>
              <a:pathLst>
                <a:path w="466" h="592" extrusionOk="0">
                  <a:moveTo>
                    <a:pt x="147" y="0"/>
                  </a:moveTo>
                  <a:cubicBezTo>
                    <a:pt x="133" y="0"/>
                    <a:pt x="120" y="3"/>
                    <a:pt x="107" y="8"/>
                  </a:cubicBezTo>
                  <a:cubicBezTo>
                    <a:pt x="75" y="8"/>
                    <a:pt x="43" y="39"/>
                    <a:pt x="33" y="60"/>
                  </a:cubicBezTo>
                  <a:cubicBezTo>
                    <a:pt x="12" y="92"/>
                    <a:pt x="1" y="123"/>
                    <a:pt x="12" y="166"/>
                  </a:cubicBezTo>
                  <a:cubicBezTo>
                    <a:pt x="22" y="187"/>
                    <a:pt x="43" y="229"/>
                    <a:pt x="75" y="240"/>
                  </a:cubicBezTo>
                  <a:cubicBezTo>
                    <a:pt x="96" y="250"/>
                    <a:pt x="117" y="261"/>
                    <a:pt x="149" y="282"/>
                  </a:cubicBezTo>
                  <a:cubicBezTo>
                    <a:pt x="149" y="292"/>
                    <a:pt x="160" y="292"/>
                    <a:pt x="170" y="303"/>
                  </a:cubicBezTo>
                  <a:cubicBezTo>
                    <a:pt x="170" y="313"/>
                    <a:pt x="181" y="313"/>
                    <a:pt x="181" y="324"/>
                  </a:cubicBezTo>
                  <a:lnTo>
                    <a:pt x="181" y="334"/>
                  </a:lnTo>
                  <a:lnTo>
                    <a:pt x="181" y="345"/>
                  </a:lnTo>
                  <a:lnTo>
                    <a:pt x="181" y="356"/>
                  </a:lnTo>
                  <a:cubicBezTo>
                    <a:pt x="139" y="377"/>
                    <a:pt x="117" y="419"/>
                    <a:pt x="117" y="472"/>
                  </a:cubicBezTo>
                  <a:cubicBezTo>
                    <a:pt x="117" y="493"/>
                    <a:pt x="117" y="514"/>
                    <a:pt x="139" y="524"/>
                  </a:cubicBezTo>
                  <a:cubicBezTo>
                    <a:pt x="160" y="568"/>
                    <a:pt x="203" y="592"/>
                    <a:pt x="248" y="592"/>
                  </a:cubicBezTo>
                  <a:cubicBezTo>
                    <a:pt x="268" y="592"/>
                    <a:pt x="288" y="587"/>
                    <a:pt x="308" y="578"/>
                  </a:cubicBezTo>
                  <a:cubicBezTo>
                    <a:pt x="423" y="514"/>
                    <a:pt x="465" y="377"/>
                    <a:pt x="434" y="261"/>
                  </a:cubicBezTo>
                  <a:cubicBezTo>
                    <a:pt x="402" y="144"/>
                    <a:pt x="308" y="60"/>
                    <a:pt x="202" y="18"/>
                  </a:cubicBezTo>
                  <a:cubicBezTo>
                    <a:pt x="183" y="5"/>
                    <a:pt x="16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1199779" y="5409226"/>
              <a:ext cx="15306" cy="20339"/>
            </a:xfrm>
            <a:custGeom>
              <a:avLst/>
              <a:gdLst/>
              <a:ahLst/>
              <a:cxnLst/>
              <a:rect l="l" t="t" r="r" b="b"/>
              <a:pathLst>
                <a:path w="444" h="590" extrusionOk="0">
                  <a:moveTo>
                    <a:pt x="136" y="0"/>
                  </a:moveTo>
                  <a:cubicBezTo>
                    <a:pt x="126" y="0"/>
                    <a:pt x="115" y="2"/>
                    <a:pt x="106" y="5"/>
                  </a:cubicBezTo>
                  <a:cubicBezTo>
                    <a:pt x="75" y="16"/>
                    <a:pt x="43" y="37"/>
                    <a:pt x="33" y="68"/>
                  </a:cubicBezTo>
                  <a:cubicBezTo>
                    <a:pt x="1" y="121"/>
                    <a:pt x="11" y="206"/>
                    <a:pt x="75" y="237"/>
                  </a:cubicBezTo>
                  <a:cubicBezTo>
                    <a:pt x="85" y="248"/>
                    <a:pt x="85" y="248"/>
                    <a:pt x="96" y="248"/>
                  </a:cubicBezTo>
                  <a:cubicBezTo>
                    <a:pt x="96" y="258"/>
                    <a:pt x="106" y="258"/>
                    <a:pt x="106" y="269"/>
                  </a:cubicBezTo>
                  <a:cubicBezTo>
                    <a:pt x="117" y="279"/>
                    <a:pt x="117" y="290"/>
                    <a:pt x="127" y="300"/>
                  </a:cubicBezTo>
                  <a:cubicBezTo>
                    <a:pt x="127" y="311"/>
                    <a:pt x="138" y="321"/>
                    <a:pt x="138" y="332"/>
                  </a:cubicBezTo>
                  <a:lnTo>
                    <a:pt x="138" y="364"/>
                  </a:lnTo>
                  <a:cubicBezTo>
                    <a:pt x="138" y="375"/>
                    <a:pt x="127" y="385"/>
                    <a:pt x="127" y="396"/>
                  </a:cubicBezTo>
                  <a:cubicBezTo>
                    <a:pt x="96" y="459"/>
                    <a:pt x="106" y="543"/>
                    <a:pt x="169" y="575"/>
                  </a:cubicBezTo>
                  <a:cubicBezTo>
                    <a:pt x="190" y="585"/>
                    <a:pt x="212" y="590"/>
                    <a:pt x="235" y="590"/>
                  </a:cubicBezTo>
                  <a:cubicBezTo>
                    <a:pt x="282" y="590"/>
                    <a:pt x="328" y="569"/>
                    <a:pt x="349" y="532"/>
                  </a:cubicBezTo>
                  <a:cubicBezTo>
                    <a:pt x="444" y="353"/>
                    <a:pt x="381" y="110"/>
                    <a:pt x="212" y="16"/>
                  </a:cubicBezTo>
                  <a:cubicBezTo>
                    <a:pt x="189" y="8"/>
                    <a:pt x="162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1222358" y="5409019"/>
              <a:ext cx="14237" cy="16926"/>
            </a:xfrm>
            <a:custGeom>
              <a:avLst/>
              <a:gdLst/>
              <a:ahLst/>
              <a:cxnLst/>
              <a:rect l="l" t="t" r="r" b="b"/>
              <a:pathLst>
                <a:path w="413" h="491" extrusionOk="0">
                  <a:moveTo>
                    <a:pt x="127" y="0"/>
                  </a:moveTo>
                  <a:cubicBezTo>
                    <a:pt x="95" y="0"/>
                    <a:pt x="63" y="11"/>
                    <a:pt x="32" y="43"/>
                  </a:cubicBezTo>
                  <a:cubicBezTo>
                    <a:pt x="11" y="64"/>
                    <a:pt x="0" y="95"/>
                    <a:pt x="0" y="127"/>
                  </a:cubicBezTo>
                  <a:cubicBezTo>
                    <a:pt x="0" y="169"/>
                    <a:pt x="11" y="201"/>
                    <a:pt x="32" y="222"/>
                  </a:cubicBezTo>
                  <a:cubicBezTo>
                    <a:pt x="63" y="243"/>
                    <a:pt x="95" y="264"/>
                    <a:pt x="127" y="264"/>
                  </a:cubicBezTo>
                  <a:lnTo>
                    <a:pt x="148" y="264"/>
                  </a:lnTo>
                  <a:lnTo>
                    <a:pt x="148" y="275"/>
                  </a:lnTo>
                  <a:cubicBezTo>
                    <a:pt x="159" y="275"/>
                    <a:pt x="159" y="275"/>
                    <a:pt x="159" y="285"/>
                  </a:cubicBezTo>
                  <a:cubicBezTo>
                    <a:pt x="148" y="296"/>
                    <a:pt x="148" y="306"/>
                    <a:pt x="148" y="306"/>
                  </a:cubicBezTo>
                  <a:lnTo>
                    <a:pt x="148" y="296"/>
                  </a:lnTo>
                  <a:cubicBezTo>
                    <a:pt x="138" y="327"/>
                    <a:pt x="138" y="359"/>
                    <a:pt x="138" y="391"/>
                  </a:cubicBezTo>
                  <a:cubicBezTo>
                    <a:pt x="148" y="423"/>
                    <a:pt x="169" y="454"/>
                    <a:pt x="201" y="465"/>
                  </a:cubicBezTo>
                  <a:cubicBezTo>
                    <a:pt x="224" y="480"/>
                    <a:pt x="247" y="490"/>
                    <a:pt x="275" y="490"/>
                  </a:cubicBezTo>
                  <a:cubicBezTo>
                    <a:pt x="285" y="490"/>
                    <a:pt x="295" y="489"/>
                    <a:pt x="307" y="486"/>
                  </a:cubicBezTo>
                  <a:cubicBezTo>
                    <a:pt x="338" y="475"/>
                    <a:pt x="359" y="454"/>
                    <a:pt x="380" y="423"/>
                  </a:cubicBezTo>
                  <a:cubicBezTo>
                    <a:pt x="391" y="402"/>
                    <a:pt x="401" y="381"/>
                    <a:pt x="412" y="348"/>
                  </a:cubicBezTo>
                  <a:lnTo>
                    <a:pt x="412" y="275"/>
                  </a:lnTo>
                  <a:cubicBezTo>
                    <a:pt x="412" y="233"/>
                    <a:pt x="401" y="180"/>
                    <a:pt x="370" y="137"/>
                  </a:cubicBezTo>
                  <a:cubicBezTo>
                    <a:pt x="349" y="95"/>
                    <a:pt x="307" y="53"/>
                    <a:pt x="264" y="32"/>
                  </a:cubicBezTo>
                  <a:cubicBezTo>
                    <a:pt x="243" y="22"/>
                    <a:pt x="222" y="11"/>
                    <a:pt x="201" y="11"/>
                  </a:cubicBezTo>
                  <a:cubicBezTo>
                    <a:pt x="180" y="0"/>
                    <a:pt x="148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1253625" y="5123206"/>
              <a:ext cx="171087" cy="73978"/>
            </a:xfrm>
            <a:custGeom>
              <a:avLst/>
              <a:gdLst/>
              <a:ahLst/>
              <a:cxnLst/>
              <a:rect l="l" t="t" r="r" b="b"/>
              <a:pathLst>
                <a:path w="4963" h="2146" extrusionOk="0">
                  <a:moveTo>
                    <a:pt x="1771" y="1"/>
                  </a:moveTo>
                  <a:cubicBezTo>
                    <a:pt x="1089" y="1"/>
                    <a:pt x="341" y="221"/>
                    <a:pt x="75" y="912"/>
                  </a:cubicBezTo>
                  <a:cubicBezTo>
                    <a:pt x="64" y="933"/>
                    <a:pt x="64" y="954"/>
                    <a:pt x="75" y="975"/>
                  </a:cubicBezTo>
                  <a:cubicBezTo>
                    <a:pt x="1" y="1218"/>
                    <a:pt x="43" y="1472"/>
                    <a:pt x="265" y="1641"/>
                  </a:cubicBezTo>
                  <a:cubicBezTo>
                    <a:pt x="540" y="1852"/>
                    <a:pt x="888" y="1968"/>
                    <a:pt x="1225" y="2042"/>
                  </a:cubicBezTo>
                  <a:cubicBezTo>
                    <a:pt x="1533" y="2109"/>
                    <a:pt x="1852" y="2146"/>
                    <a:pt x="2170" y="2146"/>
                  </a:cubicBezTo>
                  <a:cubicBezTo>
                    <a:pt x="2550" y="2146"/>
                    <a:pt x="2928" y="2093"/>
                    <a:pt x="3284" y="1979"/>
                  </a:cubicBezTo>
                  <a:cubicBezTo>
                    <a:pt x="3464" y="1915"/>
                    <a:pt x="3686" y="1841"/>
                    <a:pt x="3865" y="1714"/>
                  </a:cubicBezTo>
                  <a:cubicBezTo>
                    <a:pt x="3960" y="1820"/>
                    <a:pt x="4076" y="1925"/>
                    <a:pt x="4202" y="2010"/>
                  </a:cubicBezTo>
                  <a:cubicBezTo>
                    <a:pt x="4294" y="2066"/>
                    <a:pt x="4395" y="2090"/>
                    <a:pt x="4502" y="2090"/>
                  </a:cubicBezTo>
                  <a:cubicBezTo>
                    <a:pt x="4556" y="2090"/>
                    <a:pt x="4611" y="2084"/>
                    <a:pt x="4667" y="2073"/>
                  </a:cubicBezTo>
                  <a:cubicBezTo>
                    <a:pt x="4730" y="2063"/>
                    <a:pt x="4794" y="2031"/>
                    <a:pt x="4836" y="1989"/>
                  </a:cubicBezTo>
                  <a:cubicBezTo>
                    <a:pt x="4899" y="1925"/>
                    <a:pt x="4910" y="1852"/>
                    <a:pt x="4899" y="1767"/>
                  </a:cubicBezTo>
                  <a:cubicBezTo>
                    <a:pt x="4878" y="1630"/>
                    <a:pt x="4794" y="1493"/>
                    <a:pt x="4699" y="1397"/>
                  </a:cubicBezTo>
                  <a:cubicBezTo>
                    <a:pt x="4615" y="1324"/>
                    <a:pt x="4519" y="1271"/>
                    <a:pt x="4425" y="1218"/>
                  </a:cubicBezTo>
                  <a:cubicBezTo>
                    <a:pt x="4488" y="1186"/>
                    <a:pt x="4551" y="1155"/>
                    <a:pt x="4615" y="1113"/>
                  </a:cubicBezTo>
                  <a:cubicBezTo>
                    <a:pt x="4741" y="1017"/>
                    <a:pt x="4878" y="891"/>
                    <a:pt x="4920" y="733"/>
                  </a:cubicBezTo>
                  <a:cubicBezTo>
                    <a:pt x="4963" y="564"/>
                    <a:pt x="4878" y="384"/>
                    <a:pt x="4709" y="332"/>
                  </a:cubicBezTo>
                  <a:cubicBezTo>
                    <a:pt x="4672" y="321"/>
                    <a:pt x="4634" y="316"/>
                    <a:pt x="4595" y="316"/>
                  </a:cubicBezTo>
                  <a:cubicBezTo>
                    <a:pt x="4479" y="316"/>
                    <a:pt x="4358" y="358"/>
                    <a:pt x="4256" y="405"/>
                  </a:cubicBezTo>
                  <a:cubicBezTo>
                    <a:pt x="4118" y="479"/>
                    <a:pt x="4002" y="606"/>
                    <a:pt x="3928" y="743"/>
                  </a:cubicBezTo>
                  <a:cubicBezTo>
                    <a:pt x="3907" y="722"/>
                    <a:pt x="3886" y="701"/>
                    <a:pt x="3855" y="680"/>
                  </a:cubicBezTo>
                  <a:cubicBezTo>
                    <a:pt x="3611" y="468"/>
                    <a:pt x="3316" y="332"/>
                    <a:pt x="3020" y="215"/>
                  </a:cubicBezTo>
                  <a:cubicBezTo>
                    <a:pt x="2672" y="67"/>
                    <a:pt x="2292" y="25"/>
                    <a:pt x="1912" y="4"/>
                  </a:cubicBezTo>
                  <a:cubicBezTo>
                    <a:pt x="1866" y="2"/>
                    <a:pt x="1819" y="1"/>
                    <a:pt x="1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2454239" y="5022408"/>
              <a:ext cx="142302" cy="61327"/>
            </a:xfrm>
            <a:custGeom>
              <a:avLst/>
              <a:gdLst/>
              <a:ahLst/>
              <a:cxnLst/>
              <a:rect l="l" t="t" r="r" b="b"/>
              <a:pathLst>
                <a:path w="4128" h="1779" extrusionOk="0">
                  <a:moveTo>
                    <a:pt x="1457" y="0"/>
                  </a:moveTo>
                  <a:cubicBezTo>
                    <a:pt x="899" y="0"/>
                    <a:pt x="287" y="188"/>
                    <a:pt x="63" y="753"/>
                  </a:cubicBezTo>
                  <a:cubicBezTo>
                    <a:pt x="52" y="774"/>
                    <a:pt x="52" y="785"/>
                    <a:pt x="63" y="807"/>
                  </a:cubicBezTo>
                  <a:cubicBezTo>
                    <a:pt x="0" y="1007"/>
                    <a:pt x="42" y="1218"/>
                    <a:pt x="232" y="1366"/>
                  </a:cubicBezTo>
                  <a:cubicBezTo>
                    <a:pt x="454" y="1534"/>
                    <a:pt x="749" y="1630"/>
                    <a:pt x="1024" y="1693"/>
                  </a:cubicBezTo>
                  <a:cubicBezTo>
                    <a:pt x="1283" y="1747"/>
                    <a:pt x="1552" y="1778"/>
                    <a:pt x="1820" y="1778"/>
                  </a:cubicBezTo>
                  <a:cubicBezTo>
                    <a:pt x="2130" y="1778"/>
                    <a:pt x="2439" y="1736"/>
                    <a:pt x="2734" y="1640"/>
                  </a:cubicBezTo>
                  <a:cubicBezTo>
                    <a:pt x="2893" y="1588"/>
                    <a:pt x="3072" y="1524"/>
                    <a:pt x="3219" y="1429"/>
                  </a:cubicBezTo>
                  <a:cubicBezTo>
                    <a:pt x="3304" y="1513"/>
                    <a:pt x="3399" y="1598"/>
                    <a:pt x="3494" y="1661"/>
                  </a:cubicBezTo>
                  <a:cubicBezTo>
                    <a:pt x="3578" y="1717"/>
                    <a:pt x="3663" y="1736"/>
                    <a:pt x="3750" y="1736"/>
                  </a:cubicBezTo>
                  <a:cubicBezTo>
                    <a:pt x="3794" y="1736"/>
                    <a:pt x="3839" y="1732"/>
                    <a:pt x="3885" y="1725"/>
                  </a:cubicBezTo>
                  <a:cubicBezTo>
                    <a:pt x="3937" y="1714"/>
                    <a:pt x="3990" y="1693"/>
                    <a:pt x="4033" y="1651"/>
                  </a:cubicBezTo>
                  <a:cubicBezTo>
                    <a:pt x="4085" y="1598"/>
                    <a:pt x="4096" y="1534"/>
                    <a:pt x="4085" y="1461"/>
                  </a:cubicBezTo>
                  <a:cubicBezTo>
                    <a:pt x="4064" y="1344"/>
                    <a:pt x="3990" y="1239"/>
                    <a:pt x="3906" y="1154"/>
                  </a:cubicBezTo>
                  <a:cubicBezTo>
                    <a:pt x="3843" y="1091"/>
                    <a:pt x="3768" y="1049"/>
                    <a:pt x="3684" y="1007"/>
                  </a:cubicBezTo>
                  <a:cubicBezTo>
                    <a:pt x="3737" y="986"/>
                    <a:pt x="3789" y="954"/>
                    <a:pt x="3843" y="922"/>
                  </a:cubicBezTo>
                  <a:cubicBezTo>
                    <a:pt x="3948" y="838"/>
                    <a:pt x="4064" y="743"/>
                    <a:pt x="4096" y="605"/>
                  </a:cubicBezTo>
                  <a:cubicBezTo>
                    <a:pt x="4127" y="469"/>
                    <a:pt x="4064" y="321"/>
                    <a:pt x="3916" y="279"/>
                  </a:cubicBezTo>
                  <a:cubicBezTo>
                    <a:pt x="3883" y="267"/>
                    <a:pt x="3847" y="261"/>
                    <a:pt x="3811" y="261"/>
                  </a:cubicBezTo>
                  <a:cubicBezTo>
                    <a:pt x="3719" y="261"/>
                    <a:pt x="3622" y="294"/>
                    <a:pt x="3547" y="331"/>
                  </a:cubicBezTo>
                  <a:cubicBezTo>
                    <a:pt x="3431" y="394"/>
                    <a:pt x="3336" y="500"/>
                    <a:pt x="3273" y="616"/>
                  </a:cubicBezTo>
                  <a:cubicBezTo>
                    <a:pt x="3251" y="595"/>
                    <a:pt x="3230" y="584"/>
                    <a:pt x="3219" y="563"/>
                  </a:cubicBezTo>
                  <a:cubicBezTo>
                    <a:pt x="3008" y="384"/>
                    <a:pt x="2766" y="268"/>
                    <a:pt x="2523" y="173"/>
                  </a:cubicBezTo>
                  <a:cubicBezTo>
                    <a:pt x="2227" y="57"/>
                    <a:pt x="1910" y="14"/>
                    <a:pt x="1594" y="4"/>
                  </a:cubicBezTo>
                  <a:cubicBezTo>
                    <a:pt x="1549" y="2"/>
                    <a:pt x="1503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2323553" y="5050158"/>
              <a:ext cx="50640" cy="52226"/>
            </a:xfrm>
            <a:custGeom>
              <a:avLst/>
              <a:gdLst/>
              <a:ahLst/>
              <a:cxnLst/>
              <a:rect l="l" t="t" r="r" b="b"/>
              <a:pathLst>
                <a:path w="1469" h="1515" extrusionOk="0">
                  <a:moveTo>
                    <a:pt x="909" y="593"/>
                  </a:moveTo>
                  <a:lnTo>
                    <a:pt x="909" y="593"/>
                  </a:lnTo>
                  <a:cubicBezTo>
                    <a:pt x="909" y="603"/>
                    <a:pt x="920" y="603"/>
                    <a:pt x="920" y="603"/>
                  </a:cubicBezTo>
                  <a:lnTo>
                    <a:pt x="920" y="614"/>
                  </a:lnTo>
                  <a:lnTo>
                    <a:pt x="920" y="624"/>
                  </a:lnTo>
                  <a:cubicBezTo>
                    <a:pt x="909" y="624"/>
                    <a:pt x="909" y="614"/>
                    <a:pt x="909" y="593"/>
                  </a:cubicBezTo>
                  <a:close/>
                  <a:moveTo>
                    <a:pt x="911" y="0"/>
                  </a:moveTo>
                  <a:cubicBezTo>
                    <a:pt x="900" y="0"/>
                    <a:pt x="888" y="1"/>
                    <a:pt x="877" y="2"/>
                  </a:cubicBezTo>
                  <a:cubicBezTo>
                    <a:pt x="866" y="2"/>
                    <a:pt x="856" y="12"/>
                    <a:pt x="845" y="12"/>
                  </a:cubicBezTo>
                  <a:lnTo>
                    <a:pt x="772" y="12"/>
                  </a:lnTo>
                  <a:cubicBezTo>
                    <a:pt x="518" y="54"/>
                    <a:pt x="286" y="213"/>
                    <a:pt x="149" y="424"/>
                  </a:cubicBezTo>
                  <a:cubicBezTo>
                    <a:pt x="1" y="645"/>
                    <a:pt x="1" y="930"/>
                    <a:pt x="127" y="1163"/>
                  </a:cubicBezTo>
                  <a:cubicBezTo>
                    <a:pt x="191" y="1268"/>
                    <a:pt x="286" y="1374"/>
                    <a:pt x="392" y="1437"/>
                  </a:cubicBezTo>
                  <a:cubicBezTo>
                    <a:pt x="488" y="1489"/>
                    <a:pt x="589" y="1515"/>
                    <a:pt x="692" y="1515"/>
                  </a:cubicBezTo>
                  <a:cubicBezTo>
                    <a:pt x="736" y="1515"/>
                    <a:pt x="780" y="1510"/>
                    <a:pt x="824" y="1501"/>
                  </a:cubicBezTo>
                  <a:cubicBezTo>
                    <a:pt x="1120" y="1447"/>
                    <a:pt x="1331" y="1173"/>
                    <a:pt x="1405" y="898"/>
                  </a:cubicBezTo>
                  <a:cubicBezTo>
                    <a:pt x="1469" y="645"/>
                    <a:pt x="1447" y="360"/>
                    <a:pt x="1268" y="159"/>
                  </a:cubicBezTo>
                  <a:cubicBezTo>
                    <a:pt x="1180" y="62"/>
                    <a:pt x="1047" y="0"/>
                    <a:pt x="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2355958" y="4956393"/>
              <a:ext cx="37506" cy="39057"/>
            </a:xfrm>
            <a:custGeom>
              <a:avLst/>
              <a:gdLst/>
              <a:ahLst/>
              <a:cxnLst/>
              <a:rect l="l" t="t" r="r" b="b"/>
              <a:pathLst>
                <a:path w="1088" h="1133" extrusionOk="0">
                  <a:moveTo>
                    <a:pt x="644" y="0"/>
                  </a:moveTo>
                  <a:cubicBezTo>
                    <a:pt x="621" y="0"/>
                    <a:pt x="597" y="3"/>
                    <a:pt x="571" y="8"/>
                  </a:cubicBezTo>
                  <a:cubicBezTo>
                    <a:pt x="560" y="8"/>
                    <a:pt x="550" y="8"/>
                    <a:pt x="539" y="19"/>
                  </a:cubicBezTo>
                  <a:cubicBezTo>
                    <a:pt x="507" y="19"/>
                    <a:pt x="486" y="29"/>
                    <a:pt x="465" y="40"/>
                  </a:cubicBezTo>
                  <a:cubicBezTo>
                    <a:pt x="317" y="103"/>
                    <a:pt x="180" y="198"/>
                    <a:pt x="95" y="346"/>
                  </a:cubicBezTo>
                  <a:cubicBezTo>
                    <a:pt x="1" y="505"/>
                    <a:pt x="1" y="716"/>
                    <a:pt x="85" y="885"/>
                  </a:cubicBezTo>
                  <a:cubicBezTo>
                    <a:pt x="168" y="1033"/>
                    <a:pt x="318" y="1133"/>
                    <a:pt x="482" y="1133"/>
                  </a:cubicBezTo>
                  <a:cubicBezTo>
                    <a:pt x="504" y="1133"/>
                    <a:pt x="527" y="1131"/>
                    <a:pt x="550" y="1127"/>
                  </a:cubicBezTo>
                  <a:cubicBezTo>
                    <a:pt x="729" y="1106"/>
                    <a:pt x="876" y="969"/>
                    <a:pt x="951" y="810"/>
                  </a:cubicBezTo>
                  <a:cubicBezTo>
                    <a:pt x="1035" y="620"/>
                    <a:pt x="1088" y="388"/>
                    <a:pt x="972" y="198"/>
                  </a:cubicBezTo>
                  <a:cubicBezTo>
                    <a:pt x="919" y="103"/>
                    <a:pt x="824" y="29"/>
                    <a:pt x="719" y="8"/>
                  </a:cubicBezTo>
                  <a:cubicBezTo>
                    <a:pt x="692" y="3"/>
                    <a:pt x="668" y="0"/>
                    <a:pt x="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1374452" y="5423325"/>
              <a:ext cx="36093" cy="39437"/>
            </a:xfrm>
            <a:custGeom>
              <a:avLst/>
              <a:gdLst/>
              <a:ahLst/>
              <a:cxnLst/>
              <a:rect l="l" t="t" r="r" b="b"/>
              <a:pathLst>
                <a:path w="1047" h="1144" extrusionOk="0">
                  <a:moveTo>
                    <a:pt x="458" y="1"/>
                  </a:moveTo>
                  <a:cubicBezTo>
                    <a:pt x="423" y="1"/>
                    <a:pt x="389" y="9"/>
                    <a:pt x="360" y="29"/>
                  </a:cubicBezTo>
                  <a:cubicBezTo>
                    <a:pt x="223" y="134"/>
                    <a:pt x="96" y="261"/>
                    <a:pt x="54" y="440"/>
                  </a:cubicBezTo>
                  <a:cubicBezTo>
                    <a:pt x="1" y="599"/>
                    <a:pt x="33" y="789"/>
                    <a:pt x="127" y="926"/>
                  </a:cubicBezTo>
                  <a:cubicBezTo>
                    <a:pt x="191" y="1021"/>
                    <a:pt x="265" y="1074"/>
                    <a:pt x="371" y="1116"/>
                  </a:cubicBezTo>
                  <a:cubicBezTo>
                    <a:pt x="424" y="1136"/>
                    <a:pt x="481" y="1143"/>
                    <a:pt x="538" y="1143"/>
                  </a:cubicBezTo>
                  <a:cubicBezTo>
                    <a:pt x="570" y="1143"/>
                    <a:pt x="603" y="1141"/>
                    <a:pt x="634" y="1137"/>
                  </a:cubicBezTo>
                  <a:cubicBezTo>
                    <a:pt x="824" y="1106"/>
                    <a:pt x="962" y="947"/>
                    <a:pt x="1004" y="768"/>
                  </a:cubicBezTo>
                  <a:cubicBezTo>
                    <a:pt x="1046" y="599"/>
                    <a:pt x="1035" y="377"/>
                    <a:pt x="920" y="229"/>
                  </a:cubicBezTo>
                  <a:cubicBezTo>
                    <a:pt x="856" y="145"/>
                    <a:pt x="772" y="81"/>
                    <a:pt x="666" y="50"/>
                  </a:cubicBezTo>
                  <a:cubicBezTo>
                    <a:pt x="634" y="39"/>
                    <a:pt x="603" y="29"/>
                    <a:pt x="571" y="29"/>
                  </a:cubicBezTo>
                  <a:cubicBezTo>
                    <a:pt x="537" y="12"/>
                    <a:pt x="497" y="1"/>
                    <a:pt x="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1407201" y="5291777"/>
              <a:ext cx="62637" cy="60878"/>
            </a:xfrm>
            <a:custGeom>
              <a:avLst/>
              <a:gdLst/>
              <a:ahLst/>
              <a:cxnLst/>
              <a:rect l="l" t="t" r="r" b="b"/>
              <a:pathLst>
                <a:path w="1817" h="1766" extrusionOk="0">
                  <a:moveTo>
                    <a:pt x="835" y="920"/>
                  </a:moveTo>
                  <a:cubicBezTo>
                    <a:pt x="832" y="924"/>
                    <a:pt x="829" y="925"/>
                    <a:pt x="828" y="925"/>
                  </a:cubicBezTo>
                  <a:cubicBezTo>
                    <a:pt x="825" y="925"/>
                    <a:pt x="828" y="920"/>
                    <a:pt x="835" y="920"/>
                  </a:cubicBezTo>
                  <a:close/>
                  <a:moveTo>
                    <a:pt x="849" y="0"/>
                  </a:moveTo>
                  <a:cubicBezTo>
                    <a:pt x="786" y="0"/>
                    <a:pt x="725" y="8"/>
                    <a:pt x="666" y="23"/>
                  </a:cubicBezTo>
                  <a:cubicBezTo>
                    <a:pt x="465" y="76"/>
                    <a:pt x="329" y="213"/>
                    <a:pt x="233" y="382"/>
                  </a:cubicBezTo>
                  <a:cubicBezTo>
                    <a:pt x="75" y="572"/>
                    <a:pt x="1" y="815"/>
                    <a:pt x="33" y="1079"/>
                  </a:cubicBezTo>
                  <a:cubicBezTo>
                    <a:pt x="96" y="1469"/>
                    <a:pt x="465" y="1733"/>
                    <a:pt x="845" y="1765"/>
                  </a:cubicBezTo>
                  <a:cubicBezTo>
                    <a:pt x="859" y="1765"/>
                    <a:pt x="872" y="1766"/>
                    <a:pt x="885" y="1766"/>
                  </a:cubicBezTo>
                  <a:cubicBezTo>
                    <a:pt x="1260" y="1766"/>
                    <a:pt x="1599" y="1478"/>
                    <a:pt x="1701" y="1121"/>
                  </a:cubicBezTo>
                  <a:cubicBezTo>
                    <a:pt x="1817" y="730"/>
                    <a:pt x="1616" y="319"/>
                    <a:pt x="1279" y="118"/>
                  </a:cubicBezTo>
                  <a:cubicBezTo>
                    <a:pt x="1151" y="43"/>
                    <a:pt x="998" y="0"/>
                    <a:pt x="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4" name="Google Shape;794;p37"/>
          <p:cNvSpPr/>
          <p:nvPr/>
        </p:nvSpPr>
        <p:spPr>
          <a:xfrm flipH="1">
            <a:off x="7523879" y="506425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37"/>
          <p:cNvSpPr/>
          <p:nvPr/>
        </p:nvSpPr>
        <p:spPr>
          <a:xfrm>
            <a:off x="471654" y="4011200"/>
            <a:ext cx="1035972" cy="949256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7" name="Google Shape;797;p37"/>
          <p:cNvGrpSpPr/>
          <p:nvPr/>
        </p:nvGrpSpPr>
        <p:grpSpPr>
          <a:xfrm flipH="1">
            <a:off x="845877" y="1106660"/>
            <a:ext cx="345896" cy="281243"/>
            <a:chOff x="1335182" y="565745"/>
            <a:chExt cx="301356" cy="245028"/>
          </a:xfrm>
        </p:grpSpPr>
        <p:sp>
          <p:nvSpPr>
            <p:cNvPr id="798" name="Google Shape;798;p37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5" name="Google Shape;815;p37"/>
          <p:cNvGrpSpPr/>
          <p:nvPr/>
        </p:nvGrpSpPr>
        <p:grpSpPr>
          <a:xfrm rot="-10564785" flipH="1">
            <a:off x="761527" y="552018"/>
            <a:ext cx="363739" cy="347101"/>
            <a:chOff x="740552" y="1212121"/>
            <a:chExt cx="371165" cy="354187"/>
          </a:xfrm>
        </p:grpSpPr>
        <p:sp>
          <p:nvSpPr>
            <p:cNvPr id="816" name="Google Shape;816;p37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" name="Google Shape;820;p37"/>
          <p:cNvGrpSpPr/>
          <p:nvPr/>
        </p:nvGrpSpPr>
        <p:grpSpPr>
          <a:xfrm>
            <a:off x="1321750" y="4252389"/>
            <a:ext cx="363740" cy="407648"/>
            <a:chOff x="1456981" y="1635118"/>
            <a:chExt cx="316902" cy="355156"/>
          </a:xfrm>
        </p:grpSpPr>
        <p:sp>
          <p:nvSpPr>
            <p:cNvPr id="821" name="Google Shape;821;p37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37"/>
          <p:cNvGrpSpPr/>
          <p:nvPr/>
        </p:nvGrpSpPr>
        <p:grpSpPr>
          <a:xfrm rot="-664168" flipH="1">
            <a:off x="1372345" y="764911"/>
            <a:ext cx="440123" cy="569730"/>
            <a:chOff x="3956454" y="1095025"/>
            <a:chExt cx="440121" cy="569727"/>
          </a:xfrm>
        </p:grpSpPr>
        <p:sp>
          <p:nvSpPr>
            <p:cNvPr id="829" name="Google Shape;829;p37"/>
            <p:cNvSpPr/>
            <p:nvPr/>
          </p:nvSpPr>
          <p:spPr>
            <a:xfrm>
              <a:off x="3956454" y="1095025"/>
              <a:ext cx="440121" cy="569727"/>
            </a:xfrm>
            <a:custGeom>
              <a:avLst/>
              <a:gdLst/>
              <a:ahLst/>
              <a:cxnLst/>
              <a:rect l="l" t="t" r="r" b="b"/>
              <a:pathLst>
                <a:path w="9274" h="12005" extrusionOk="0">
                  <a:moveTo>
                    <a:pt x="4590" y="0"/>
                  </a:moveTo>
                  <a:cubicBezTo>
                    <a:pt x="3387" y="0"/>
                    <a:pt x="2269" y="475"/>
                    <a:pt x="1425" y="1319"/>
                  </a:cubicBezTo>
                  <a:cubicBezTo>
                    <a:pt x="1330" y="1414"/>
                    <a:pt x="1256" y="1519"/>
                    <a:pt x="1214" y="1646"/>
                  </a:cubicBezTo>
                  <a:cubicBezTo>
                    <a:pt x="1098" y="1709"/>
                    <a:pt x="1003" y="1804"/>
                    <a:pt x="929" y="1910"/>
                  </a:cubicBezTo>
                  <a:cubicBezTo>
                    <a:pt x="275" y="2838"/>
                    <a:pt x="1" y="3966"/>
                    <a:pt x="159" y="5095"/>
                  </a:cubicBezTo>
                  <a:cubicBezTo>
                    <a:pt x="296" y="6087"/>
                    <a:pt x="781" y="7015"/>
                    <a:pt x="1510" y="7712"/>
                  </a:cubicBezTo>
                  <a:cubicBezTo>
                    <a:pt x="1320" y="7975"/>
                    <a:pt x="1214" y="8291"/>
                    <a:pt x="1214" y="8619"/>
                  </a:cubicBezTo>
                  <a:cubicBezTo>
                    <a:pt x="1214" y="9020"/>
                    <a:pt x="1362" y="9388"/>
                    <a:pt x="1625" y="9674"/>
                  </a:cubicBezTo>
                  <a:cubicBezTo>
                    <a:pt x="1594" y="9958"/>
                    <a:pt x="1646" y="10243"/>
                    <a:pt x="1773" y="10507"/>
                  </a:cubicBezTo>
                  <a:cubicBezTo>
                    <a:pt x="2005" y="11013"/>
                    <a:pt x="2501" y="11350"/>
                    <a:pt x="3050" y="11382"/>
                  </a:cubicBezTo>
                  <a:cubicBezTo>
                    <a:pt x="3345" y="11772"/>
                    <a:pt x="3798" y="12004"/>
                    <a:pt x="4283" y="12004"/>
                  </a:cubicBezTo>
                  <a:lnTo>
                    <a:pt x="4895" y="12004"/>
                  </a:lnTo>
                  <a:cubicBezTo>
                    <a:pt x="5381" y="12004"/>
                    <a:pt x="5835" y="11772"/>
                    <a:pt x="6119" y="11382"/>
                  </a:cubicBezTo>
                  <a:cubicBezTo>
                    <a:pt x="6678" y="11350"/>
                    <a:pt x="7164" y="11013"/>
                    <a:pt x="7406" y="10507"/>
                  </a:cubicBezTo>
                  <a:cubicBezTo>
                    <a:pt x="7532" y="10243"/>
                    <a:pt x="7575" y="9958"/>
                    <a:pt x="7543" y="9674"/>
                  </a:cubicBezTo>
                  <a:cubicBezTo>
                    <a:pt x="7818" y="9388"/>
                    <a:pt x="7965" y="9020"/>
                    <a:pt x="7965" y="8619"/>
                  </a:cubicBezTo>
                  <a:cubicBezTo>
                    <a:pt x="7965" y="8291"/>
                    <a:pt x="7860" y="7975"/>
                    <a:pt x="7659" y="7712"/>
                  </a:cubicBezTo>
                  <a:cubicBezTo>
                    <a:pt x="7818" y="7564"/>
                    <a:pt x="7954" y="7405"/>
                    <a:pt x="8092" y="7236"/>
                  </a:cubicBezTo>
                  <a:cubicBezTo>
                    <a:pt x="8176" y="7142"/>
                    <a:pt x="8229" y="7015"/>
                    <a:pt x="8261" y="6889"/>
                  </a:cubicBezTo>
                  <a:cubicBezTo>
                    <a:pt x="8366" y="6814"/>
                    <a:pt x="8451" y="6709"/>
                    <a:pt x="8514" y="6593"/>
                  </a:cubicBezTo>
                  <a:cubicBezTo>
                    <a:pt x="9273" y="5190"/>
                    <a:pt x="9231" y="3544"/>
                    <a:pt x="8419" y="2173"/>
                  </a:cubicBezTo>
                  <a:cubicBezTo>
                    <a:pt x="7607" y="813"/>
                    <a:pt x="6172" y="0"/>
                    <a:pt x="4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4130670" y="1562575"/>
              <a:ext cx="87179" cy="58135"/>
            </a:xfrm>
            <a:custGeom>
              <a:avLst/>
              <a:gdLst/>
              <a:ahLst/>
              <a:cxnLst/>
              <a:rect l="l" t="t" r="r" b="b"/>
              <a:pathLst>
                <a:path w="1837" h="1225" extrusionOk="0">
                  <a:moveTo>
                    <a:pt x="919" y="1"/>
                  </a:moveTo>
                  <a:lnTo>
                    <a:pt x="1" y="612"/>
                  </a:lnTo>
                  <a:cubicBezTo>
                    <a:pt x="1" y="950"/>
                    <a:pt x="275" y="1224"/>
                    <a:pt x="612" y="1224"/>
                  </a:cubicBezTo>
                  <a:lnTo>
                    <a:pt x="1224" y="1224"/>
                  </a:lnTo>
                  <a:cubicBezTo>
                    <a:pt x="1562" y="1224"/>
                    <a:pt x="1836" y="950"/>
                    <a:pt x="1836" y="612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4060575" y="1142055"/>
              <a:ext cx="281423" cy="363002"/>
            </a:xfrm>
            <a:custGeom>
              <a:avLst/>
              <a:gdLst/>
              <a:ahLst/>
              <a:cxnLst/>
              <a:rect l="l" t="t" r="r" b="b"/>
              <a:pathLst>
                <a:path w="5930" h="7649" extrusionOk="0">
                  <a:moveTo>
                    <a:pt x="3071" y="1"/>
                  </a:moveTo>
                  <a:lnTo>
                    <a:pt x="1" y="2438"/>
                  </a:lnTo>
                  <a:lnTo>
                    <a:pt x="2143" y="7649"/>
                  </a:lnTo>
                  <a:lnTo>
                    <a:pt x="4231" y="7016"/>
                  </a:lnTo>
                  <a:lnTo>
                    <a:pt x="4231" y="6953"/>
                  </a:lnTo>
                  <a:lnTo>
                    <a:pt x="4231" y="5623"/>
                  </a:lnTo>
                  <a:lnTo>
                    <a:pt x="5929" y="3239"/>
                  </a:lnTo>
                  <a:cubicBezTo>
                    <a:pt x="5908" y="3028"/>
                    <a:pt x="5877" y="2828"/>
                    <a:pt x="5835" y="2628"/>
                  </a:cubicBezTo>
                  <a:lnTo>
                    <a:pt x="3788" y="223"/>
                  </a:lnTo>
                  <a:cubicBezTo>
                    <a:pt x="3566" y="127"/>
                    <a:pt x="3324" y="54"/>
                    <a:pt x="3071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005525" y="1286753"/>
              <a:ext cx="168759" cy="188264"/>
            </a:xfrm>
            <a:custGeom>
              <a:avLst/>
              <a:gdLst/>
              <a:ahLst/>
              <a:cxnLst/>
              <a:rect l="l" t="t" r="r" b="b"/>
              <a:pathLst>
                <a:path w="3556" h="3967" extrusionOk="0">
                  <a:moveTo>
                    <a:pt x="2142" y="1"/>
                  </a:moveTo>
                  <a:lnTo>
                    <a:pt x="11" y="348"/>
                  </a:lnTo>
                  <a:cubicBezTo>
                    <a:pt x="0" y="960"/>
                    <a:pt x="138" y="1551"/>
                    <a:pt x="422" y="2078"/>
                  </a:cubicBezTo>
                  <a:lnTo>
                    <a:pt x="1657" y="2078"/>
                  </a:lnTo>
                  <a:lnTo>
                    <a:pt x="1657" y="3618"/>
                  </a:lnTo>
                  <a:cubicBezTo>
                    <a:pt x="1688" y="3724"/>
                    <a:pt x="1720" y="3840"/>
                    <a:pt x="1720" y="3967"/>
                  </a:cubicBezTo>
                  <a:lnTo>
                    <a:pt x="3556" y="3967"/>
                  </a:lnTo>
                  <a:cubicBezTo>
                    <a:pt x="3556" y="3672"/>
                    <a:pt x="3439" y="3376"/>
                    <a:pt x="3228" y="3154"/>
                  </a:cubicBezTo>
                  <a:cubicBezTo>
                    <a:pt x="2543" y="2448"/>
                    <a:pt x="2121" y="1488"/>
                    <a:pt x="2121" y="433"/>
                  </a:cubicBezTo>
                  <a:cubicBezTo>
                    <a:pt x="2121" y="285"/>
                    <a:pt x="2131" y="148"/>
                    <a:pt x="214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240344" y="1152591"/>
              <a:ext cx="97146" cy="114183"/>
            </a:xfrm>
            <a:custGeom>
              <a:avLst/>
              <a:gdLst/>
              <a:ahLst/>
              <a:cxnLst/>
              <a:rect l="l" t="t" r="r" b="b"/>
              <a:pathLst>
                <a:path w="2047" h="2406" extrusionOk="0">
                  <a:moveTo>
                    <a:pt x="0" y="1"/>
                  </a:moveTo>
                  <a:lnTo>
                    <a:pt x="0" y="380"/>
                  </a:lnTo>
                  <a:cubicBezTo>
                    <a:pt x="10" y="622"/>
                    <a:pt x="64" y="749"/>
                    <a:pt x="179" y="844"/>
                  </a:cubicBezTo>
                  <a:lnTo>
                    <a:pt x="411" y="1044"/>
                  </a:lnTo>
                  <a:cubicBezTo>
                    <a:pt x="654" y="1245"/>
                    <a:pt x="633" y="1625"/>
                    <a:pt x="359" y="1773"/>
                  </a:cubicBezTo>
                  <a:cubicBezTo>
                    <a:pt x="31" y="1941"/>
                    <a:pt x="158" y="2406"/>
                    <a:pt x="507" y="2406"/>
                  </a:cubicBezTo>
                  <a:lnTo>
                    <a:pt x="2047" y="2406"/>
                  </a:lnTo>
                  <a:cubicBezTo>
                    <a:pt x="1772" y="1319"/>
                    <a:pt x="1002" y="433"/>
                    <a:pt x="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205273" y="1295770"/>
              <a:ext cx="136725" cy="176257"/>
            </a:xfrm>
            <a:custGeom>
              <a:avLst/>
              <a:gdLst/>
              <a:ahLst/>
              <a:cxnLst/>
              <a:rect l="l" t="t" r="r" b="b"/>
              <a:pathLst>
                <a:path w="2881" h="3714" extrusionOk="0">
                  <a:moveTo>
                    <a:pt x="918" y="0"/>
                  </a:moveTo>
                  <a:cubicBezTo>
                    <a:pt x="412" y="0"/>
                    <a:pt x="1" y="411"/>
                    <a:pt x="1" y="918"/>
                  </a:cubicBezTo>
                  <a:lnTo>
                    <a:pt x="1" y="1276"/>
                  </a:lnTo>
                  <a:cubicBezTo>
                    <a:pt x="1" y="1593"/>
                    <a:pt x="127" y="1888"/>
                    <a:pt x="349" y="2110"/>
                  </a:cubicBezTo>
                  <a:cubicBezTo>
                    <a:pt x="560" y="2321"/>
                    <a:pt x="686" y="2606"/>
                    <a:pt x="686" y="2943"/>
                  </a:cubicBezTo>
                  <a:cubicBezTo>
                    <a:pt x="697" y="3133"/>
                    <a:pt x="749" y="3302"/>
                    <a:pt x="855" y="3439"/>
                  </a:cubicBezTo>
                  <a:cubicBezTo>
                    <a:pt x="939" y="3555"/>
                    <a:pt x="1056" y="3650"/>
                    <a:pt x="1182" y="3714"/>
                  </a:cubicBezTo>
                  <a:cubicBezTo>
                    <a:pt x="1203" y="3418"/>
                    <a:pt x="1340" y="3175"/>
                    <a:pt x="1541" y="3017"/>
                  </a:cubicBezTo>
                  <a:cubicBezTo>
                    <a:pt x="2364" y="2363"/>
                    <a:pt x="2880" y="1361"/>
                    <a:pt x="2880" y="243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4107178" y="1142055"/>
              <a:ext cx="99139" cy="162827"/>
            </a:xfrm>
            <a:custGeom>
              <a:avLst/>
              <a:gdLst/>
              <a:ahLst/>
              <a:cxnLst/>
              <a:rect l="l" t="t" r="r" b="b"/>
              <a:pathLst>
                <a:path w="2089" h="3431" extrusionOk="0">
                  <a:moveTo>
                    <a:pt x="960" y="1"/>
                  </a:moveTo>
                  <a:lnTo>
                    <a:pt x="0" y="950"/>
                  </a:lnTo>
                  <a:lnTo>
                    <a:pt x="0" y="3050"/>
                  </a:lnTo>
                  <a:cubicBezTo>
                    <a:pt x="69" y="2981"/>
                    <a:pt x="165" y="2948"/>
                    <a:pt x="261" y="2948"/>
                  </a:cubicBezTo>
                  <a:cubicBezTo>
                    <a:pt x="312" y="2948"/>
                    <a:pt x="364" y="2957"/>
                    <a:pt x="411" y="2975"/>
                  </a:cubicBezTo>
                  <a:lnTo>
                    <a:pt x="633" y="3081"/>
                  </a:lnTo>
                  <a:cubicBezTo>
                    <a:pt x="718" y="3113"/>
                    <a:pt x="791" y="3186"/>
                    <a:pt x="823" y="3271"/>
                  </a:cubicBezTo>
                  <a:cubicBezTo>
                    <a:pt x="872" y="3360"/>
                    <a:pt x="959" y="3430"/>
                    <a:pt x="1074" y="3430"/>
                  </a:cubicBezTo>
                  <a:cubicBezTo>
                    <a:pt x="1082" y="3430"/>
                    <a:pt x="1090" y="3430"/>
                    <a:pt x="1097" y="3429"/>
                  </a:cubicBezTo>
                  <a:cubicBezTo>
                    <a:pt x="1245" y="3418"/>
                    <a:pt x="1361" y="3292"/>
                    <a:pt x="1361" y="3144"/>
                  </a:cubicBezTo>
                  <a:lnTo>
                    <a:pt x="1361" y="2448"/>
                  </a:lnTo>
                  <a:cubicBezTo>
                    <a:pt x="1361" y="2047"/>
                    <a:pt x="1487" y="1667"/>
                    <a:pt x="1719" y="1341"/>
                  </a:cubicBezTo>
                  <a:cubicBezTo>
                    <a:pt x="1962" y="1024"/>
                    <a:pt x="2089" y="634"/>
                    <a:pt x="2089" y="244"/>
                  </a:cubicBezTo>
                  <a:lnTo>
                    <a:pt x="208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4006047" y="1139065"/>
              <a:ext cx="198277" cy="319436"/>
            </a:xfrm>
            <a:custGeom>
              <a:avLst/>
              <a:gdLst/>
              <a:ahLst/>
              <a:cxnLst/>
              <a:rect l="l" t="t" r="r" b="b"/>
              <a:pathLst>
                <a:path w="4178" h="6731" extrusionOk="0">
                  <a:moveTo>
                    <a:pt x="3492" y="0"/>
                  </a:moveTo>
                  <a:cubicBezTo>
                    <a:pt x="1583" y="32"/>
                    <a:pt x="43" y="1561"/>
                    <a:pt x="0" y="3460"/>
                  </a:cubicBezTo>
                  <a:lnTo>
                    <a:pt x="823" y="4273"/>
                  </a:lnTo>
                  <a:cubicBezTo>
                    <a:pt x="960" y="4421"/>
                    <a:pt x="960" y="4642"/>
                    <a:pt x="823" y="4779"/>
                  </a:cubicBezTo>
                  <a:lnTo>
                    <a:pt x="411" y="5190"/>
                  </a:lnTo>
                  <a:cubicBezTo>
                    <a:pt x="633" y="5633"/>
                    <a:pt x="960" y="6013"/>
                    <a:pt x="1340" y="6319"/>
                  </a:cubicBezTo>
                  <a:cubicBezTo>
                    <a:pt x="1477" y="6425"/>
                    <a:pt x="1583" y="6562"/>
                    <a:pt x="1646" y="6730"/>
                  </a:cubicBezTo>
                  <a:cubicBezTo>
                    <a:pt x="1688" y="6699"/>
                    <a:pt x="1730" y="6657"/>
                    <a:pt x="1773" y="6615"/>
                  </a:cubicBezTo>
                  <a:cubicBezTo>
                    <a:pt x="2321" y="6045"/>
                    <a:pt x="2310" y="5148"/>
                    <a:pt x="1752" y="4589"/>
                  </a:cubicBezTo>
                  <a:cubicBezTo>
                    <a:pt x="1583" y="4421"/>
                    <a:pt x="1424" y="4304"/>
                    <a:pt x="1424" y="4041"/>
                  </a:cubicBezTo>
                  <a:cubicBezTo>
                    <a:pt x="1424" y="3903"/>
                    <a:pt x="1487" y="3767"/>
                    <a:pt x="1583" y="3661"/>
                  </a:cubicBezTo>
                  <a:lnTo>
                    <a:pt x="2110" y="3134"/>
                  </a:lnTo>
                  <a:lnTo>
                    <a:pt x="2131" y="3123"/>
                  </a:lnTo>
                  <a:lnTo>
                    <a:pt x="2131" y="3113"/>
                  </a:lnTo>
                  <a:cubicBezTo>
                    <a:pt x="2279" y="1794"/>
                    <a:pt x="3060" y="665"/>
                    <a:pt x="4178" y="64"/>
                  </a:cubicBezTo>
                  <a:cubicBezTo>
                    <a:pt x="3967" y="21"/>
                    <a:pt x="3756" y="0"/>
                    <a:pt x="3545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4106182" y="1474969"/>
              <a:ext cx="184277" cy="116698"/>
            </a:xfrm>
            <a:custGeom>
              <a:avLst/>
              <a:gdLst/>
              <a:ahLst/>
              <a:cxnLst/>
              <a:rect l="l" t="t" r="r" b="b"/>
              <a:pathLst>
                <a:path w="3883" h="2459" extrusionOk="0">
                  <a:moveTo>
                    <a:pt x="1435" y="1"/>
                  </a:moveTo>
                  <a:lnTo>
                    <a:pt x="0" y="1235"/>
                  </a:lnTo>
                  <a:lnTo>
                    <a:pt x="1836" y="2458"/>
                  </a:lnTo>
                  <a:lnTo>
                    <a:pt x="2858" y="2458"/>
                  </a:lnTo>
                  <a:cubicBezTo>
                    <a:pt x="3196" y="2458"/>
                    <a:pt x="3470" y="2184"/>
                    <a:pt x="3470" y="1847"/>
                  </a:cubicBezTo>
                  <a:cubicBezTo>
                    <a:pt x="3470" y="1509"/>
                    <a:pt x="3196" y="1235"/>
                    <a:pt x="2858" y="1235"/>
                  </a:cubicBezTo>
                  <a:lnTo>
                    <a:pt x="3270" y="1235"/>
                  </a:lnTo>
                  <a:cubicBezTo>
                    <a:pt x="3608" y="1235"/>
                    <a:pt x="3882" y="950"/>
                    <a:pt x="3882" y="613"/>
                  </a:cubicBezTo>
                  <a:cubicBezTo>
                    <a:pt x="3882" y="285"/>
                    <a:pt x="3608" y="1"/>
                    <a:pt x="327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4057585" y="1474969"/>
              <a:ext cx="135728" cy="116698"/>
            </a:xfrm>
            <a:custGeom>
              <a:avLst/>
              <a:gdLst/>
              <a:ahLst/>
              <a:cxnLst/>
              <a:rect l="l" t="t" r="r" b="b"/>
              <a:pathLst>
                <a:path w="2860" h="2459" extrusionOk="0">
                  <a:moveTo>
                    <a:pt x="623" y="1"/>
                  </a:moveTo>
                  <a:cubicBezTo>
                    <a:pt x="275" y="1"/>
                    <a:pt x="1" y="275"/>
                    <a:pt x="1" y="613"/>
                  </a:cubicBezTo>
                  <a:cubicBezTo>
                    <a:pt x="1" y="960"/>
                    <a:pt x="275" y="1235"/>
                    <a:pt x="623" y="1235"/>
                  </a:cubicBezTo>
                  <a:lnTo>
                    <a:pt x="1024" y="1235"/>
                  </a:lnTo>
                  <a:cubicBezTo>
                    <a:pt x="687" y="1235"/>
                    <a:pt x="412" y="1509"/>
                    <a:pt x="412" y="1847"/>
                  </a:cubicBezTo>
                  <a:cubicBezTo>
                    <a:pt x="412" y="2184"/>
                    <a:pt x="687" y="2458"/>
                    <a:pt x="1024" y="2458"/>
                  </a:cubicBezTo>
                  <a:lnTo>
                    <a:pt x="2860" y="2458"/>
                  </a:lnTo>
                  <a:cubicBezTo>
                    <a:pt x="2522" y="2121"/>
                    <a:pt x="2522" y="1572"/>
                    <a:pt x="2860" y="1235"/>
                  </a:cubicBezTo>
                  <a:cubicBezTo>
                    <a:pt x="2469" y="1235"/>
                    <a:pt x="2152" y="876"/>
                    <a:pt x="2216" y="486"/>
                  </a:cubicBezTo>
                  <a:cubicBezTo>
                    <a:pt x="2237" y="306"/>
                    <a:pt x="2321" y="138"/>
                    <a:pt x="2459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4217327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73" y="1"/>
                    <a:pt x="0" y="75"/>
                    <a:pt x="0" y="170"/>
                  </a:cubicBezTo>
                  <a:cubicBezTo>
                    <a:pt x="0" y="413"/>
                    <a:pt x="200" y="613"/>
                    <a:pt x="443" y="613"/>
                  </a:cubicBezTo>
                  <a:cubicBezTo>
                    <a:pt x="696" y="613"/>
                    <a:pt x="896" y="413"/>
                    <a:pt x="896" y="170"/>
                  </a:cubicBezTo>
                  <a:cubicBezTo>
                    <a:pt x="896" y="75"/>
                    <a:pt x="823" y="1"/>
                    <a:pt x="727" y="1"/>
                  </a:cubicBezTo>
                  <a:cubicBezTo>
                    <a:pt x="633" y="1"/>
                    <a:pt x="559" y="75"/>
                    <a:pt x="559" y="170"/>
                  </a:cubicBezTo>
                  <a:cubicBezTo>
                    <a:pt x="559" y="223"/>
                    <a:pt x="506" y="275"/>
                    <a:pt x="443" y="275"/>
                  </a:cubicBezTo>
                  <a:cubicBezTo>
                    <a:pt x="380" y="275"/>
                    <a:pt x="338" y="223"/>
                    <a:pt x="338" y="170"/>
                  </a:cubicBezTo>
                  <a:cubicBezTo>
                    <a:pt x="338" y="7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4088148" y="1320258"/>
              <a:ext cx="42569" cy="29091"/>
            </a:xfrm>
            <a:custGeom>
              <a:avLst/>
              <a:gdLst/>
              <a:ahLst/>
              <a:cxnLst/>
              <a:rect l="l" t="t" r="r" b="b"/>
              <a:pathLst>
                <a:path w="897" h="613" extrusionOk="0">
                  <a:moveTo>
                    <a:pt x="169" y="1"/>
                  </a:moveTo>
                  <a:cubicBezTo>
                    <a:pt x="85" y="1"/>
                    <a:pt x="0" y="75"/>
                    <a:pt x="0" y="170"/>
                  </a:cubicBezTo>
                  <a:cubicBezTo>
                    <a:pt x="0" y="413"/>
                    <a:pt x="211" y="613"/>
                    <a:pt x="454" y="613"/>
                  </a:cubicBezTo>
                  <a:cubicBezTo>
                    <a:pt x="697" y="613"/>
                    <a:pt x="897" y="413"/>
                    <a:pt x="897" y="170"/>
                  </a:cubicBezTo>
                  <a:cubicBezTo>
                    <a:pt x="897" y="75"/>
                    <a:pt x="823" y="1"/>
                    <a:pt x="739" y="1"/>
                  </a:cubicBezTo>
                  <a:cubicBezTo>
                    <a:pt x="644" y="1"/>
                    <a:pt x="570" y="75"/>
                    <a:pt x="570" y="170"/>
                  </a:cubicBezTo>
                  <a:cubicBezTo>
                    <a:pt x="570" y="223"/>
                    <a:pt x="517" y="275"/>
                    <a:pt x="454" y="275"/>
                  </a:cubicBezTo>
                  <a:cubicBezTo>
                    <a:pt x="390" y="275"/>
                    <a:pt x="338" y="223"/>
                    <a:pt x="338" y="170"/>
                  </a:cubicBezTo>
                  <a:cubicBezTo>
                    <a:pt x="338" y="75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4154209" y="1335729"/>
              <a:ext cx="39580" cy="21641"/>
            </a:xfrm>
            <a:custGeom>
              <a:avLst/>
              <a:gdLst/>
              <a:ahLst/>
              <a:cxnLst/>
              <a:rect l="l" t="t" r="r" b="b"/>
              <a:pathLst>
                <a:path w="834" h="456" extrusionOk="0">
                  <a:moveTo>
                    <a:pt x="667" y="1"/>
                  </a:moveTo>
                  <a:cubicBezTo>
                    <a:pt x="617" y="1"/>
                    <a:pt x="565" y="22"/>
                    <a:pt x="528" y="66"/>
                  </a:cubicBezTo>
                  <a:cubicBezTo>
                    <a:pt x="507" y="108"/>
                    <a:pt x="465" y="129"/>
                    <a:pt x="423" y="129"/>
                  </a:cubicBezTo>
                  <a:cubicBezTo>
                    <a:pt x="381" y="129"/>
                    <a:pt x="338" y="108"/>
                    <a:pt x="306" y="66"/>
                  </a:cubicBezTo>
                  <a:cubicBezTo>
                    <a:pt x="275" y="34"/>
                    <a:pt x="233" y="12"/>
                    <a:pt x="191" y="2"/>
                  </a:cubicBezTo>
                  <a:cubicBezTo>
                    <a:pt x="149" y="2"/>
                    <a:pt x="106" y="12"/>
                    <a:pt x="74" y="34"/>
                  </a:cubicBezTo>
                  <a:cubicBezTo>
                    <a:pt x="32" y="66"/>
                    <a:pt x="11" y="108"/>
                    <a:pt x="11" y="150"/>
                  </a:cubicBezTo>
                  <a:cubicBezTo>
                    <a:pt x="1" y="192"/>
                    <a:pt x="11" y="234"/>
                    <a:pt x="43" y="277"/>
                  </a:cubicBezTo>
                  <a:cubicBezTo>
                    <a:pt x="138" y="392"/>
                    <a:pt x="275" y="456"/>
                    <a:pt x="423" y="456"/>
                  </a:cubicBezTo>
                  <a:cubicBezTo>
                    <a:pt x="560" y="456"/>
                    <a:pt x="697" y="392"/>
                    <a:pt x="792" y="277"/>
                  </a:cubicBezTo>
                  <a:cubicBezTo>
                    <a:pt x="824" y="234"/>
                    <a:pt x="834" y="192"/>
                    <a:pt x="834" y="150"/>
                  </a:cubicBezTo>
                  <a:cubicBezTo>
                    <a:pt x="824" y="108"/>
                    <a:pt x="803" y="66"/>
                    <a:pt x="771" y="34"/>
                  </a:cubicBezTo>
                  <a:cubicBezTo>
                    <a:pt x="740" y="12"/>
                    <a:pt x="704" y="1"/>
                    <a:pt x="667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3993518" y="1131045"/>
              <a:ext cx="364996" cy="497639"/>
            </a:xfrm>
            <a:custGeom>
              <a:avLst/>
              <a:gdLst/>
              <a:ahLst/>
              <a:cxnLst/>
              <a:rect l="l" t="t" r="r" b="b"/>
              <a:pathLst>
                <a:path w="7691" h="10486" extrusionOk="0">
                  <a:moveTo>
                    <a:pt x="5370" y="729"/>
                  </a:moveTo>
                  <a:cubicBezTo>
                    <a:pt x="6130" y="1151"/>
                    <a:pt x="6762" y="1899"/>
                    <a:pt x="7026" y="2691"/>
                  </a:cubicBezTo>
                  <a:lnTo>
                    <a:pt x="5708" y="2691"/>
                  </a:lnTo>
                  <a:cubicBezTo>
                    <a:pt x="5623" y="2691"/>
                    <a:pt x="5560" y="2628"/>
                    <a:pt x="5549" y="2564"/>
                  </a:cubicBezTo>
                  <a:cubicBezTo>
                    <a:pt x="5528" y="2501"/>
                    <a:pt x="5549" y="2417"/>
                    <a:pt x="5633" y="2374"/>
                  </a:cubicBezTo>
                  <a:cubicBezTo>
                    <a:pt x="5813" y="2279"/>
                    <a:pt x="5919" y="2110"/>
                    <a:pt x="5940" y="1910"/>
                  </a:cubicBezTo>
                  <a:cubicBezTo>
                    <a:pt x="5961" y="1709"/>
                    <a:pt x="5876" y="1509"/>
                    <a:pt x="5718" y="1372"/>
                  </a:cubicBezTo>
                  <a:lnTo>
                    <a:pt x="5486" y="1172"/>
                  </a:lnTo>
                  <a:cubicBezTo>
                    <a:pt x="5422" y="1119"/>
                    <a:pt x="5380" y="1045"/>
                    <a:pt x="5370" y="823"/>
                  </a:cubicBezTo>
                  <a:lnTo>
                    <a:pt x="5370" y="729"/>
                  </a:lnTo>
                  <a:close/>
                  <a:moveTo>
                    <a:pt x="443" y="4041"/>
                  </a:moveTo>
                  <a:lnTo>
                    <a:pt x="961" y="4558"/>
                  </a:lnTo>
                  <a:cubicBezTo>
                    <a:pt x="1003" y="4600"/>
                    <a:pt x="1024" y="4642"/>
                    <a:pt x="1024" y="4695"/>
                  </a:cubicBezTo>
                  <a:cubicBezTo>
                    <a:pt x="1024" y="4747"/>
                    <a:pt x="1003" y="4801"/>
                    <a:pt x="961" y="4832"/>
                  </a:cubicBezTo>
                  <a:lnTo>
                    <a:pt x="718" y="5075"/>
                  </a:lnTo>
                  <a:cubicBezTo>
                    <a:pt x="570" y="4747"/>
                    <a:pt x="486" y="4400"/>
                    <a:pt x="443" y="4041"/>
                  </a:cubicBezTo>
                  <a:close/>
                  <a:moveTo>
                    <a:pt x="4653" y="444"/>
                  </a:moveTo>
                  <a:cubicBezTo>
                    <a:pt x="4789" y="476"/>
                    <a:pt x="4916" y="518"/>
                    <a:pt x="5043" y="570"/>
                  </a:cubicBezTo>
                  <a:lnTo>
                    <a:pt x="5043" y="834"/>
                  </a:lnTo>
                  <a:cubicBezTo>
                    <a:pt x="5043" y="1130"/>
                    <a:pt x="5117" y="1298"/>
                    <a:pt x="5275" y="1425"/>
                  </a:cubicBezTo>
                  <a:lnTo>
                    <a:pt x="5507" y="1625"/>
                  </a:lnTo>
                  <a:cubicBezTo>
                    <a:pt x="5581" y="1688"/>
                    <a:pt x="5623" y="1784"/>
                    <a:pt x="5612" y="1878"/>
                  </a:cubicBezTo>
                  <a:cubicBezTo>
                    <a:pt x="5602" y="1963"/>
                    <a:pt x="5549" y="2037"/>
                    <a:pt x="5476" y="2079"/>
                  </a:cubicBezTo>
                  <a:cubicBezTo>
                    <a:pt x="5265" y="2185"/>
                    <a:pt x="5159" y="2417"/>
                    <a:pt x="5222" y="2638"/>
                  </a:cubicBezTo>
                  <a:cubicBezTo>
                    <a:pt x="5275" y="2881"/>
                    <a:pt x="5476" y="3028"/>
                    <a:pt x="5708" y="3028"/>
                  </a:cubicBezTo>
                  <a:lnTo>
                    <a:pt x="7110" y="3028"/>
                  </a:lnTo>
                  <a:cubicBezTo>
                    <a:pt x="7131" y="3123"/>
                    <a:pt x="7142" y="3207"/>
                    <a:pt x="7152" y="3303"/>
                  </a:cubicBezTo>
                  <a:lnTo>
                    <a:pt x="5380" y="3303"/>
                  </a:lnTo>
                  <a:cubicBezTo>
                    <a:pt x="5096" y="3303"/>
                    <a:pt x="4822" y="3418"/>
                    <a:pt x="4621" y="3619"/>
                  </a:cubicBezTo>
                  <a:cubicBezTo>
                    <a:pt x="4410" y="3830"/>
                    <a:pt x="4304" y="4104"/>
                    <a:pt x="4304" y="4389"/>
                  </a:cubicBezTo>
                  <a:lnTo>
                    <a:pt x="4304" y="4747"/>
                  </a:lnTo>
                  <a:cubicBezTo>
                    <a:pt x="4304" y="5106"/>
                    <a:pt x="4442" y="5444"/>
                    <a:pt x="4695" y="5697"/>
                  </a:cubicBezTo>
                  <a:cubicBezTo>
                    <a:pt x="4885" y="5887"/>
                    <a:pt x="4979" y="6130"/>
                    <a:pt x="4990" y="6414"/>
                  </a:cubicBezTo>
                  <a:cubicBezTo>
                    <a:pt x="4990" y="6667"/>
                    <a:pt x="5075" y="6899"/>
                    <a:pt x="5243" y="7089"/>
                  </a:cubicBezTo>
                  <a:lnTo>
                    <a:pt x="2121" y="7089"/>
                  </a:lnTo>
                  <a:cubicBezTo>
                    <a:pt x="2121" y="7037"/>
                    <a:pt x="2110" y="6995"/>
                    <a:pt x="2100" y="6953"/>
                  </a:cubicBezTo>
                  <a:cubicBezTo>
                    <a:pt x="2121" y="6942"/>
                    <a:pt x="2131" y="6920"/>
                    <a:pt x="2152" y="6910"/>
                  </a:cubicBezTo>
                  <a:lnTo>
                    <a:pt x="2163" y="6899"/>
                  </a:lnTo>
                  <a:cubicBezTo>
                    <a:pt x="2459" y="6594"/>
                    <a:pt x="2616" y="6193"/>
                    <a:pt x="2606" y="5771"/>
                  </a:cubicBezTo>
                  <a:cubicBezTo>
                    <a:pt x="2606" y="5317"/>
                    <a:pt x="2427" y="4927"/>
                    <a:pt x="2079" y="4579"/>
                  </a:cubicBezTo>
                  <a:cubicBezTo>
                    <a:pt x="1931" y="4442"/>
                    <a:pt x="1857" y="4368"/>
                    <a:pt x="1857" y="4210"/>
                  </a:cubicBezTo>
                  <a:cubicBezTo>
                    <a:pt x="1857" y="4115"/>
                    <a:pt x="1899" y="4020"/>
                    <a:pt x="1962" y="3957"/>
                  </a:cubicBezTo>
                  <a:lnTo>
                    <a:pt x="2205" y="3714"/>
                  </a:lnTo>
                  <a:lnTo>
                    <a:pt x="2511" y="3408"/>
                  </a:lnTo>
                  <a:cubicBezTo>
                    <a:pt x="2552" y="3368"/>
                    <a:pt x="2601" y="3349"/>
                    <a:pt x="2650" y="3349"/>
                  </a:cubicBezTo>
                  <a:cubicBezTo>
                    <a:pt x="2678" y="3349"/>
                    <a:pt x="2706" y="3354"/>
                    <a:pt x="2733" y="3366"/>
                  </a:cubicBezTo>
                  <a:lnTo>
                    <a:pt x="2965" y="3460"/>
                  </a:lnTo>
                  <a:cubicBezTo>
                    <a:pt x="3007" y="3482"/>
                    <a:pt x="3049" y="3524"/>
                    <a:pt x="3070" y="3577"/>
                  </a:cubicBezTo>
                  <a:cubicBezTo>
                    <a:pt x="3141" y="3728"/>
                    <a:pt x="3298" y="3831"/>
                    <a:pt x="3469" y="3831"/>
                  </a:cubicBezTo>
                  <a:cubicBezTo>
                    <a:pt x="3476" y="3831"/>
                    <a:pt x="3484" y="3831"/>
                    <a:pt x="3492" y="3830"/>
                  </a:cubicBezTo>
                  <a:cubicBezTo>
                    <a:pt x="3735" y="3819"/>
                    <a:pt x="3924" y="3619"/>
                    <a:pt x="3924" y="3376"/>
                  </a:cubicBezTo>
                  <a:lnTo>
                    <a:pt x="3924" y="2680"/>
                  </a:lnTo>
                  <a:cubicBezTo>
                    <a:pt x="3924" y="2321"/>
                    <a:pt x="4041" y="1974"/>
                    <a:pt x="4252" y="1678"/>
                  </a:cubicBezTo>
                  <a:cubicBezTo>
                    <a:pt x="4515" y="1320"/>
                    <a:pt x="4642" y="908"/>
                    <a:pt x="4653" y="444"/>
                  </a:cubicBezTo>
                  <a:close/>
                  <a:moveTo>
                    <a:pt x="5644" y="7417"/>
                  </a:moveTo>
                  <a:cubicBezTo>
                    <a:pt x="5887" y="7417"/>
                    <a:pt x="6087" y="7617"/>
                    <a:pt x="6087" y="7860"/>
                  </a:cubicBezTo>
                  <a:cubicBezTo>
                    <a:pt x="6087" y="8113"/>
                    <a:pt x="5887" y="8313"/>
                    <a:pt x="5644" y="8313"/>
                  </a:cubicBezTo>
                  <a:lnTo>
                    <a:pt x="2986" y="8313"/>
                  </a:lnTo>
                  <a:cubicBezTo>
                    <a:pt x="2902" y="8313"/>
                    <a:pt x="2817" y="8387"/>
                    <a:pt x="2817" y="8482"/>
                  </a:cubicBezTo>
                  <a:cubicBezTo>
                    <a:pt x="2817" y="8566"/>
                    <a:pt x="2902" y="8640"/>
                    <a:pt x="2986" y="8640"/>
                  </a:cubicBezTo>
                  <a:lnTo>
                    <a:pt x="5232" y="8640"/>
                  </a:lnTo>
                  <a:cubicBezTo>
                    <a:pt x="5476" y="8640"/>
                    <a:pt x="5676" y="8840"/>
                    <a:pt x="5676" y="9094"/>
                  </a:cubicBezTo>
                  <a:cubicBezTo>
                    <a:pt x="5676" y="9337"/>
                    <a:pt x="5476" y="9537"/>
                    <a:pt x="5232" y="9537"/>
                  </a:cubicBezTo>
                  <a:lnTo>
                    <a:pt x="2374" y="9537"/>
                  </a:lnTo>
                  <a:cubicBezTo>
                    <a:pt x="2131" y="9537"/>
                    <a:pt x="1931" y="9337"/>
                    <a:pt x="1931" y="9094"/>
                  </a:cubicBezTo>
                  <a:cubicBezTo>
                    <a:pt x="1931" y="8840"/>
                    <a:pt x="2131" y="8640"/>
                    <a:pt x="2374" y="8640"/>
                  </a:cubicBezTo>
                  <a:cubicBezTo>
                    <a:pt x="2469" y="8640"/>
                    <a:pt x="2543" y="8566"/>
                    <a:pt x="2543" y="8482"/>
                  </a:cubicBezTo>
                  <a:cubicBezTo>
                    <a:pt x="2543" y="8387"/>
                    <a:pt x="2469" y="8313"/>
                    <a:pt x="2374" y="8313"/>
                  </a:cubicBezTo>
                  <a:lnTo>
                    <a:pt x="1973" y="8313"/>
                  </a:lnTo>
                  <a:cubicBezTo>
                    <a:pt x="1720" y="8313"/>
                    <a:pt x="1519" y="8113"/>
                    <a:pt x="1519" y="7860"/>
                  </a:cubicBezTo>
                  <a:cubicBezTo>
                    <a:pt x="1519" y="7617"/>
                    <a:pt x="1720" y="7417"/>
                    <a:pt x="1973" y="7417"/>
                  </a:cubicBezTo>
                  <a:close/>
                  <a:moveTo>
                    <a:pt x="4526" y="9864"/>
                  </a:moveTo>
                  <a:cubicBezTo>
                    <a:pt x="4452" y="10033"/>
                    <a:pt x="4294" y="10148"/>
                    <a:pt x="4114" y="10148"/>
                  </a:cubicBezTo>
                  <a:lnTo>
                    <a:pt x="3502" y="10148"/>
                  </a:lnTo>
                  <a:cubicBezTo>
                    <a:pt x="3313" y="10148"/>
                    <a:pt x="3155" y="10033"/>
                    <a:pt x="3092" y="9864"/>
                  </a:cubicBezTo>
                  <a:close/>
                  <a:moveTo>
                    <a:pt x="3809" y="1"/>
                  </a:moveTo>
                  <a:cubicBezTo>
                    <a:pt x="2817" y="1"/>
                    <a:pt x="1878" y="391"/>
                    <a:pt x="1182" y="1098"/>
                  </a:cubicBezTo>
                  <a:cubicBezTo>
                    <a:pt x="1151" y="1130"/>
                    <a:pt x="1129" y="1172"/>
                    <a:pt x="1129" y="1214"/>
                  </a:cubicBezTo>
                  <a:cubicBezTo>
                    <a:pt x="1129" y="1256"/>
                    <a:pt x="1151" y="1298"/>
                    <a:pt x="1182" y="1330"/>
                  </a:cubicBezTo>
                  <a:cubicBezTo>
                    <a:pt x="1214" y="1362"/>
                    <a:pt x="1256" y="1383"/>
                    <a:pt x="1298" y="1383"/>
                  </a:cubicBezTo>
                  <a:cubicBezTo>
                    <a:pt x="1340" y="1383"/>
                    <a:pt x="1383" y="1362"/>
                    <a:pt x="1414" y="1330"/>
                  </a:cubicBezTo>
                  <a:cubicBezTo>
                    <a:pt x="2058" y="687"/>
                    <a:pt x="2902" y="338"/>
                    <a:pt x="3809" y="338"/>
                  </a:cubicBezTo>
                  <a:cubicBezTo>
                    <a:pt x="3988" y="338"/>
                    <a:pt x="4135" y="349"/>
                    <a:pt x="4315" y="380"/>
                  </a:cubicBezTo>
                  <a:lnTo>
                    <a:pt x="4315" y="476"/>
                  </a:lnTo>
                  <a:cubicBezTo>
                    <a:pt x="4315" y="834"/>
                    <a:pt x="4189" y="1203"/>
                    <a:pt x="3978" y="1477"/>
                  </a:cubicBezTo>
                  <a:cubicBezTo>
                    <a:pt x="3724" y="1826"/>
                    <a:pt x="3587" y="2248"/>
                    <a:pt x="3587" y="2680"/>
                  </a:cubicBezTo>
                  <a:lnTo>
                    <a:pt x="3587" y="3376"/>
                  </a:lnTo>
                  <a:cubicBezTo>
                    <a:pt x="3587" y="3429"/>
                    <a:pt x="3535" y="3493"/>
                    <a:pt x="3481" y="3493"/>
                  </a:cubicBezTo>
                  <a:cubicBezTo>
                    <a:pt x="3439" y="3493"/>
                    <a:pt x="3397" y="3471"/>
                    <a:pt x="3376" y="3429"/>
                  </a:cubicBezTo>
                  <a:cubicBezTo>
                    <a:pt x="3313" y="3303"/>
                    <a:pt x="3218" y="3207"/>
                    <a:pt x="3102" y="3155"/>
                  </a:cubicBezTo>
                  <a:lnTo>
                    <a:pt x="2870" y="3060"/>
                  </a:lnTo>
                  <a:cubicBezTo>
                    <a:pt x="2801" y="3027"/>
                    <a:pt x="2728" y="3012"/>
                    <a:pt x="2654" y="3012"/>
                  </a:cubicBezTo>
                  <a:cubicBezTo>
                    <a:pt x="2513" y="3012"/>
                    <a:pt x="2372" y="3068"/>
                    <a:pt x="2269" y="3165"/>
                  </a:cubicBezTo>
                  <a:lnTo>
                    <a:pt x="1730" y="3714"/>
                  </a:lnTo>
                  <a:cubicBezTo>
                    <a:pt x="1594" y="3851"/>
                    <a:pt x="1519" y="4020"/>
                    <a:pt x="1519" y="4210"/>
                  </a:cubicBezTo>
                  <a:cubicBezTo>
                    <a:pt x="1519" y="4515"/>
                    <a:pt x="1688" y="4674"/>
                    <a:pt x="1847" y="4822"/>
                  </a:cubicBezTo>
                  <a:cubicBezTo>
                    <a:pt x="1868" y="4843"/>
                    <a:pt x="1878" y="4864"/>
                    <a:pt x="1899" y="4885"/>
                  </a:cubicBezTo>
                  <a:cubicBezTo>
                    <a:pt x="2131" y="5117"/>
                    <a:pt x="2269" y="5423"/>
                    <a:pt x="2269" y="5750"/>
                  </a:cubicBezTo>
                  <a:cubicBezTo>
                    <a:pt x="2279" y="6077"/>
                    <a:pt x="2163" y="6383"/>
                    <a:pt x="1952" y="6625"/>
                  </a:cubicBezTo>
                  <a:cubicBezTo>
                    <a:pt x="1889" y="6531"/>
                    <a:pt x="1815" y="6435"/>
                    <a:pt x="1720" y="6362"/>
                  </a:cubicBezTo>
                  <a:cubicBezTo>
                    <a:pt x="1709" y="6362"/>
                    <a:pt x="1699" y="6351"/>
                    <a:pt x="1688" y="6341"/>
                  </a:cubicBezTo>
                  <a:cubicBezTo>
                    <a:pt x="1562" y="6235"/>
                    <a:pt x="1193" y="5929"/>
                    <a:pt x="876" y="5391"/>
                  </a:cubicBezTo>
                  <a:lnTo>
                    <a:pt x="1203" y="5075"/>
                  </a:lnTo>
                  <a:cubicBezTo>
                    <a:pt x="1298" y="4969"/>
                    <a:pt x="1351" y="4843"/>
                    <a:pt x="1351" y="4695"/>
                  </a:cubicBezTo>
                  <a:cubicBezTo>
                    <a:pt x="1351" y="4558"/>
                    <a:pt x="1298" y="4421"/>
                    <a:pt x="1203" y="4325"/>
                  </a:cubicBezTo>
                  <a:lnTo>
                    <a:pt x="433" y="3556"/>
                  </a:lnTo>
                  <a:cubicBezTo>
                    <a:pt x="464" y="2923"/>
                    <a:pt x="675" y="2300"/>
                    <a:pt x="1045" y="1773"/>
                  </a:cubicBezTo>
                  <a:cubicBezTo>
                    <a:pt x="1066" y="1741"/>
                    <a:pt x="1076" y="1699"/>
                    <a:pt x="1066" y="1657"/>
                  </a:cubicBezTo>
                  <a:cubicBezTo>
                    <a:pt x="1055" y="1604"/>
                    <a:pt x="1034" y="1573"/>
                    <a:pt x="1003" y="1541"/>
                  </a:cubicBezTo>
                  <a:cubicBezTo>
                    <a:pt x="972" y="1525"/>
                    <a:pt x="941" y="1516"/>
                    <a:pt x="910" y="1516"/>
                  </a:cubicBezTo>
                  <a:cubicBezTo>
                    <a:pt x="899" y="1516"/>
                    <a:pt x="888" y="1517"/>
                    <a:pt x="876" y="1520"/>
                  </a:cubicBezTo>
                  <a:cubicBezTo>
                    <a:pt x="834" y="1520"/>
                    <a:pt x="792" y="1552"/>
                    <a:pt x="771" y="1583"/>
                  </a:cubicBezTo>
                  <a:cubicBezTo>
                    <a:pt x="222" y="2353"/>
                    <a:pt x="0" y="3292"/>
                    <a:pt x="138" y="4231"/>
                  </a:cubicBezTo>
                  <a:cubicBezTo>
                    <a:pt x="264" y="5169"/>
                    <a:pt x="750" y="6024"/>
                    <a:pt x="1498" y="6615"/>
                  </a:cubicBezTo>
                  <a:cubicBezTo>
                    <a:pt x="1657" y="6742"/>
                    <a:pt x="1762" y="6910"/>
                    <a:pt x="1794" y="7110"/>
                  </a:cubicBezTo>
                  <a:cubicBezTo>
                    <a:pt x="1435" y="7185"/>
                    <a:pt x="1193" y="7501"/>
                    <a:pt x="1193" y="7860"/>
                  </a:cubicBezTo>
                  <a:cubicBezTo>
                    <a:pt x="1193" y="8218"/>
                    <a:pt x="1425" y="8524"/>
                    <a:pt x="1762" y="8619"/>
                  </a:cubicBezTo>
                  <a:cubicBezTo>
                    <a:pt x="1583" y="8851"/>
                    <a:pt x="1551" y="9157"/>
                    <a:pt x="1678" y="9421"/>
                  </a:cubicBezTo>
                  <a:cubicBezTo>
                    <a:pt x="1805" y="9695"/>
                    <a:pt x="2079" y="9864"/>
                    <a:pt x="2374" y="9864"/>
                  </a:cubicBezTo>
                  <a:lnTo>
                    <a:pt x="2733" y="9864"/>
                  </a:lnTo>
                  <a:cubicBezTo>
                    <a:pt x="2817" y="10223"/>
                    <a:pt x="3134" y="10486"/>
                    <a:pt x="3502" y="10486"/>
                  </a:cubicBezTo>
                  <a:lnTo>
                    <a:pt x="4114" y="10486"/>
                  </a:lnTo>
                  <a:cubicBezTo>
                    <a:pt x="4473" y="10486"/>
                    <a:pt x="4789" y="10223"/>
                    <a:pt x="4874" y="9864"/>
                  </a:cubicBezTo>
                  <a:lnTo>
                    <a:pt x="5232" y="9864"/>
                  </a:lnTo>
                  <a:cubicBezTo>
                    <a:pt x="5539" y="9864"/>
                    <a:pt x="5802" y="9695"/>
                    <a:pt x="5940" y="9421"/>
                  </a:cubicBezTo>
                  <a:cubicBezTo>
                    <a:pt x="6066" y="9157"/>
                    <a:pt x="6034" y="8851"/>
                    <a:pt x="5855" y="8619"/>
                  </a:cubicBezTo>
                  <a:cubicBezTo>
                    <a:pt x="6193" y="8524"/>
                    <a:pt x="6425" y="8218"/>
                    <a:pt x="6425" y="7860"/>
                  </a:cubicBezTo>
                  <a:cubicBezTo>
                    <a:pt x="6425" y="7501"/>
                    <a:pt x="6172" y="7185"/>
                    <a:pt x="5823" y="7110"/>
                  </a:cubicBezTo>
                  <a:cubicBezTo>
                    <a:pt x="5855" y="6910"/>
                    <a:pt x="5950" y="6742"/>
                    <a:pt x="6108" y="6615"/>
                  </a:cubicBezTo>
                  <a:cubicBezTo>
                    <a:pt x="6330" y="6435"/>
                    <a:pt x="6541" y="6235"/>
                    <a:pt x="6709" y="6013"/>
                  </a:cubicBezTo>
                  <a:cubicBezTo>
                    <a:pt x="6741" y="5971"/>
                    <a:pt x="6751" y="5929"/>
                    <a:pt x="6751" y="5887"/>
                  </a:cubicBezTo>
                  <a:cubicBezTo>
                    <a:pt x="6741" y="5845"/>
                    <a:pt x="6720" y="5802"/>
                    <a:pt x="6688" y="5771"/>
                  </a:cubicBezTo>
                  <a:cubicBezTo>
                    <a:pt x="6646" y="5750"/>
                    <a:pt x="6604" y="5739"/>
                    <a:pt x="6562" y="5739"/>
                  </a:cubicBezTo>
                  <a:cubicBezTo>
                    <a:pt x="6519" y="5750"/>
                    <a:pt x="6477" y="5771"/>
                    <a:pt x="6446" y="5802"/>
                  </a:cubicBezTo>
                  <a:cubicBezTo>
                    <a:pt x="6266" y="6034"/>
                    <a:pt x="6108" y="6172"/>
                    <a:pt x="5971" y="6299"/>
                  </a:cubicBezTo>
                  <a:cubicBezTo>
                    <a:pt x="5760" y="6477"/>
                    <a:pt x="5623" y="6604"/>
                    <a:pt x="5528" y="6899"/>
                  </a:cubicBezTo>
                  <a:cubicBezTo>
                    <a:pt x="5391" y="6773"/>
                    <a:pt x="5317" y="6604"/>
                    <a:pt x="5317" y="6414"/>
                  </a:cubicBezTo>
                  <a:cubicBezTo>
                    <a:pt x="5317" y="6045"/>
                    <a:pt x="5180" y="5708"/>
                    <a:pt x="4927" y="5465"/>
                  </a:cubicBezTo>
                  <a:cubicBezTo>
                    <a:pt x="4737" y="5275"/>
                    <a:pt x="4632" y="5022"/>
                    <a:pt x="4632" y="4747"/>
                  </a:cubicBezTo>
                  <a:lnTo>
                    <a:pt x="4632" y="4389"/>
                  </a:lnTo>
                  <a:cubicBezTo>
                    <a:pt x="4632" y="4189"/>
                    <a:pt x="4716" y="3999"/>
                    <a:pt x="4853" y="3861"/>
                  </a:cubicBezTo>
                  <a:cubicBezTo>
                    <a:pt x="5000" y="3714"/>
                    <a:pt x="5180" y="3640"/>
                    <a:pt x="5380" y="3640"/>
                  </a:cubicBezTo>
                  <a:lnTo>
                    <a:pt x="7173" y="3640"/>
                  </a:lnTo>
                  <a:lnTo>
                    <a:pt x="7173" y="3714"/>
                  </a:lnTo>
                  <a:cubicBezTo>
                    <a:pt x="7173" y="4273"/>
                    <a:pt x="7037" y="4832"/>
                    <a:pt x="6773" y="5317"/>
                  </a:cubicBezTo>
                  <a:cubicBezTo>
                    <a:pt x="6730" y="5401"/>
                    <a:pt x="6751" y="5497"/>
                    <a:pt x="6836" y="5539"/>
                  </a:cubicBezTo>
                  <a:cubicBezTo>
                    <a:pt x="6864" y="5556"/>
                    <a:pt x="6894" y="5565"/>
                    <a:pt x="6924" y="5565"/>
                  </a:cubicBezTo>
                  <a:cubicBezTo>
                    <a:pt x="6984" y="5565"/>
                    <a:pt x="7040" y="5532"/>
                    <a:pt x="7068" y="5476"/>
                  </a:cubicBezTo>
                  <a:cubicBezTo>
                    <a:pt x="7691" y="4315"/>
                    <a:pt x="7659" y="2933"/>
                    <a:pt x="6984" y="1805"/>
                  </a:cubicBezTo>
                  <a:cubicBezTo>
                    <a:pt x="6667" y="1266"/>
                    <a:pt x="6214" y="823"/>
                    <a:pt x="5687" y="507"/>
                  </a:cubicBezTo>
                  <a:cubicBezTo>
                    <a:pt x="5127" y="180"/>
                    <a:pt x="4473" y="1"/>
                    <a:pt x="380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7"/>
          <p:cNvGrpSpPr/>
          <p:nvPr/>
        </p:nvGrpSpPr>
        <p:grpSpPr>
          <a:xfrm rot="551744" flipH="1">
            <a:off x="4170066" y="976017"/>
            <a:ext cx="569225" cy="569272"/>
            <a:chOff x="7849243" y="2639859"/>
            <a:chExt cx="569253" cy="569300"/>
          </a:xfrm>
        </p:grpSpPr>
        <p:sp>
          <p:nvSpPr>
            <p:cNvPr id="844" name="Google Shape;844;p37"/>
            <p:cNvSpPr/>
            <p:nvPr/>
          </p:nvSpPr>
          <p:spPr>
            <a:xfrm>
              <a:off x="7849243" y="2639859"/>
              <a:ext cx="569253" cy="569300"/>
            </a:xfrm>
            <a:custGeom>
              <a:avLst/>
              <a:gdLst/>
              <a:ahLst/>
              <a:cxnLst/>
              <a:rect l="l" t="t" r="r" b="b"/>
              <a:pathLst>
                <a:path w="11995" h="11996" extrusionOk="0">
                  <a:moveTo>
                    <a:pt x="9424" y="0"/>
                  </a:moveTo>
                  <a:cubicBezTo>
                    <a:pt x="9259" y="0"/>
                    <a:pt x="9096" y="8"/>
                    <a:pt x="8936" y="22"/>
                  </a:cubicBezTo>
                  <a:cubicBezTo>
                    <a:pt x="8809" y="33"/>
                    <a:pt x="8682" y="76"/>
                    <a:pt x="8577" y="139"/>
                  </a:cubicBezTo>
                  <a:cubicBezTo>
                    <a:pt x="8532" y="131"/>
                    <a:pt x="8485" y="128"/>
                    <a:pt x="8439" y="128"/>
                  </a:cubicBezTo>
                  <a:cubicBezTo>
                    <a:pt x="8355" y="128"/>
                    <a:pt x="8272" y="139"/>
                    <a:pt x="8197" y="160"/>
                  </a:cubicBezTo>
                  <a:cubicBezTo>
                    <a:pt x="7490" y="339"/>
                    <a:pt x="6836" y="687"/>
                    <a:pt x="6277" y="1152"/>
                  </a:cubicBezTo>
                  <a:cubicBezTo>
                    <a:pt x="6034" y="1363"/>
                    <a:pt x="5802" y="1605"/>
                    <a:pt x="5602" y="1858"/>
                  </a:cubicBezTo>
                  <a:cubicBezTo>
                    <a:pt x="5275" y="1531"/>
                    <a:pt x="4895" y="1246"/>
                    <a:pt x="4473" y="1035"/>
                  </a:cubicBezTo>
                  <a:cubicBezTo>
                    <a:pt x="3836" y="704"/>
                    <a:pt x="3130" y="530"/>
                    <a:pt x="2411" y="530"/>
                  </a:cubicBezTo>
                  <a:cubicBezTo>
                    <a:pt x="2238" y="530"/>
                    <a:pt x="2063" y="540"/>
                    <a:pt x="1889" y="561"/>
                  </a:cubicBezTo>
                  <a:cubicBezTo>
                    <a:pt x="1414" y="613"/>
                    <a:pt x="971" y="824"/>
                    <a:pt x="633" y="1162"/>
                  </a:cubicBezTo>
                  <a:cubicBezTo>
                    <a:pt x="296" y="1499"/>
                    <a:pt x="85" y="1942"/>
                    <a:pt x="32" y="2417"/>
                  </a:cubicBezTo>
                  <a:cubicBezTo>
                    <a:pt x="11" y="2575"/>
                    <a:pt x="0" y="2755"/>
                    <a:pt x="0" y="2924"/>
                  </a:cubicBezTo>
                  <a:cubicBezTo>
                    <a:pt x="0" y="3461"/>
                    <a:pt x="96" y="4000"/>
                    <a:pt x="286" y="4506"/>
                  </a:cubicBezTo>
                  <a:cubicBezTo>
                    <a:pt x="476" y="5012"/>
                    <a:pt x="750" y="5477"/>
                    <a:pt x="1097" y="5866"/>
                  </a:cubicBezTo>
                  <a:cubicBezTo>
                    <a:pt x="1847" y="6721"/>
                    <a:pt x="2881" y="7196"/>
                    <a:pt x="3988" y="7196"/>
                  </a:cubicBezTo>
                  <a:lnTo>
                    <a:pt x="4346" y="7196"/>
                  </a:lnTo>
                  <a:cubicBezTo>
                    <a:pt x="4452" y="7196"/>
                    <a:pt x="4547" y="7280"/>
                    <a:pt x="4547" y="7396"/>
                  </a:cubicBezTo>
                  <a:lnTo>
                    <a:pt x="4547" y="7586"/>
                  </a:lnTo>
                  <a:cubicBezTo>
                    <a:pt x="4368" y="7639"/>
                    <a:pt x="4199" y="7713"/>
                    <a:pt x="4051" y="7818"/>
                  </a:cubicBezTo>
                  <a:cubicBezTo>
                    <a:pt x="3840" y="7955"/>
                    <a:pt x="3661" y="8156"/>
                    <a:pt x="3545" y="8388"/>
                  </a:cubicBezTo>
                  <a:cubicBezTo>
                    <a:pt x="3545" y="8388"/>
                    <a:pt x="3535" y="8388"/>
                    <a:pt x="3524" y="8398"/>
                  </a:cubicBezTo>
                  <a:cubicBezTo>
                    <a:pt x="3334" y="8515"/>
                    <a:pt x="3186" y="8704"/>
                    <a:pt x="3123" y="8926"/>
                  </a:cubicBezTo>
                  <a:cubicBezTo>
                    <a:pt x="2944" y="9063"/>
                    <a:pt x="2817" y="9253"/>
                    <a:pt x="2775" y="9474"/>
                  </a:cubicBezTo>
                  <a:cubicBezTo>
                    <a:pt x="2764" y="9495"/>
                    <a:pt x="2764" y="9506"/>
                    <a:pt x="2764" y="9516"/>
                  </a:cubicBezTo>
                  <a:cubicBezTo>
                    <a:pt x="2353" y="9917"/>
                    <a:pt x="2110" y="10487"/>
                    <a:pt x="2110" y="11067"/>
                  </a:cubicBezTo>
                  <a:cubicBezTo>
                    <a:pt x="2110" y="11574"/>
                    <a:pt x="2532" y="11996"/>
                    <a:pt x="3038" y="11996"/>
                  </a:cubicBezTo>
                  <a:lnTo>
                    <a:pt x="8957" y="11996"/>
                  </a:lnTo>
                  <a:cubicBezTo>
                    <a:pt x="9473" y="11996"/>
                    <a:pt x="9885" y="11574"/>
                    <a:pt x="9885" y="11067"/>
                  </a:cubicBezTo>
                  <a:cubicBezTo>
                    <a:pt x="9885" y="10487"/>
                    <a:pt x="9653" y="9917"/>
                    <a:pt x="9241" y="9516"/>
                  </a:cubicBezTo>
                  <a:cubicBezTo>
                    <a:pt x="9199" y="9305"/>
                    <a:pt x="9114" y="9094"/>
                    <a:pt x="8999" y="8915"/>
                  </a:cubicBezTo>
                  <a:cubicBezTo>
                    <a:pt x="8861" y="8704"/>
                    <a:pt x="8671" y="8515"/>
                    <a:pt x="8450" y="8388"/>
                  </a:cubicBezTo>
                  <a:cubicBezTo>
                    <a:pt x="8334" y="8156"/>
                    <a:pt x="8165" y="7955"/>
                    <a:pt x="7944" y="7818"/>
                  </a:cubicBezTo>
                  <a:cubicBezTo>
                    <a:pt x="7796" y="7713"/>
                    <a:pt x="7638" y="7639"/>
                    <a:pt x="7469" y="7586"/>
                  </a:cubicBezTo>
                  <a:lnTo>
                    <a:pt x="7469" y="7385"/>
                  </a:lnTo>
                  <a:cubicBezTo>
                    <a:pt x="7480" y="7280"/>
                    <a:pt x="7564" y="7196"/>
                    <a:pt x="7670" y="7196"/>
                  </a:cubicBezTo>
                  <a:cubicBezTo>
                    <a:pt x="8872" y="7196"/>
                    <a:pt x="9990" y="6679"/>
                    <a:pt x="10802" y="5751"/>
                  </a:cubicBezTo>
                  <a:cubicBezTo>
                    <a:pt x="11182" y="5329"/>
                    <a:pt x="11477" y="4833"/>
                    <a:pt x="11688" y="4274"/>
                  </a:cubicBezTo>
                  <a:cubicBezTo>
                    <a:pt x="11889" y="3725"/>
                    <a:pt x="11995" y="3135"/>
                    <a:pt x="11995" y="2544"/>
                  </a:cubicBezTo>
                  <a:cubicBezTo>
                    <a:pt x="11995" y="2364"/>
                    <a:pt x="11984" y="2174"/>
                    <a:pt x="11963" y="1995"/>
                  </a:cubicBezTo>
                  <a:cubicBezTo>
                    <a:pt x="11910" y="1499"/>
                    <a:pt x="11678" y="1025"/>
                    <a:pt x="11320" y="666"/>
                  </a:cubicBezTo>
                  <a:cubicBezTo>
                    <a:pt x="10971" y="318"/>
                    <a:pt x="10497" y="86"/>
                    <a:pt x="10001" y="33"/>
                  </a:cubicBezTo>
                  <a:cubicBezTo>
                    <a:pt x="9808" y="11"/>
                    <a:pt x="9615" y="0"/>
                    <a:pt x="9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8119086" y="2683662"/>
              <a:ext cx="260874" cy="253660"/>
            </a:xfrm>
            <a:custGeom>
              <a:avLst/>
              <a:gdLst/>
              <a:ahLst/>
              <a:cxnLst/>
              <a:rect l="l" t="t" r="r" b="b"/>
              <a:pathLst>
                <a:path w="5497" h="5345" extrusionOk="0">
                  <a:moveTo>
                    <a:pt x="3746" y="1"/>
                  </a:moveTo>
                  <a:cubicBezTo>
                    <a:pt x="2733" y="1"/>
                    <a:pt x="1719" y="388"/>
                    <a:pt x="950" y="1157"/>
                  </a:cubicBezTo>
                  <a:cubicBezTo>
                    <a:pt x="507" y="1610"/>
                    <a:pt x="190" y="2137"/>
                    <a:pt x="1" y="2697"/>
                  </a:cubicBezTo>
                  <a:lnTo>
                    <a:pt x="1" y="5344"/>
                  </a:lnTo>
                  <a:lnTo>
                    <a:pt x="1984" y="5344"/>
                  </a:lnTo>
                  <a:cubicBezTo>
                    <a:pt x="2817" y="5344"/>
                    <a:pt x="3618" y="5028"/>
                    <a:pt x="4209" y="4448"/>
                  </a:cubicBezTo>
                  <a:cubicBezTo>
                    <a:pt x="4220" y="4437"/>
                    <a:pt x="4220" y="4437"/>
                    <a:pt x="4220" y="4427"/>
                  </a:cubicBezTo>
                  <a:cubicBezTo>
                    <a:pt x="5116" y="3541"/>
                    <a:pt x="5496" y="2338"/>
                    <a:pt x="5359" y="1178"/>
                  </a:cubicBezTo>
                  <a:cubicBezTo>
                    <a:pt x="5296" y="576"/>
                    <a:pt x="4811" y="91"/>
                    <a:pt x="4209" y="28"/>
                  </a:cubicBezTo>
                  <a:cubicBezTo>
                    <a:pt x="4055" y="10"/>
                    <a:pt x="3901" y="1"/>
                    <a:pt x="374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7888823" y="2708957"/>
              <a:ext cx="324419" cy="364521"/>
            </a:xfrm>
            <a:custGeom>
              <a:avLst/>
              <a:gdLst/>
              <a:ahLst/>
              <a:cxnLst/>
              <a:rect l="l" t="t" r="r" b="b"/>
              <a:pathLst>
                <a:path w="6836" h="7681" extrusionOk="0">
                  <a:moveTo>
                    <a:pt x="1561" y="0"/>
                  </a:moveTo>
                  <a:cubicBezTo>
                    <a:pt x="1427" y="0"/>
                    <a:pt x="1293" y="7"/>
                    <a:pt x="1161" y="22"/>
                  </a:cubicBezTo>
                  <a:cubicBezTo>
                    <a:pt x="612" y="85"/>
                    <a:pt x="179" y="518"/>
                    <a:pt x="116" y="1056"/>
                  </a:cubicBezTo>
                  <a:cubicBezTo>
                    <a:pt x="0" y="2101"/>
                    <a:pt x="338" y="3187"/>
                    <a:pt x="1139" y="3989"/>
                  </a:cubicBezTo>
                  <a:lnTo>
                    <a:pt x="1150" y="3999"/>
                  </a:lnTo>
                  <a:cubicBezTo>
                    <a:pt x="1688" y="4527"/>
                    <a:pt x="2405" y="4811"/>
                    <a:pt x="3154" y="4811"/>
                  </a:cubicBezTo>
                  <a:lnTo>
                    <a:pt x="3512" y="4811"/>
                  </a:lnTo>
                  <a:cubicBezTo>
                    <a:pt x="4135" y="4811"/>
                    <a:pt x="4642" y="5318"/>
                    <a:pt x="4642" y="5940"/>
                  </a:cubicBezTo>
                  <a:lnTo>
                    <a:pt x="4642" y="7291"/>
                  </a:lnTo>
                  <a:lnTo>
                    <a:pt x="4652" y="7291"/>
                  </a:lnTo>
                  <a:lnTo>
                    <a:pt x="5095" y="7681"/>
                  </a:lnTo>
                  <a:lnTo>
                    <a:pt x="5696" y="7291"/>
                  </a:lnTo>
                  <a:lnTo>
                    <a:pt x="5707" y="7291"/>
                  </a:lnTo>
                  <a:lnTo>
                    <a:pt x="5707" y="5940"/>
                  </a:lnTo>
                  <a:cubicBezTo>
                    <a:pt x="5707" y="5318"/>
                    <a:pt x="6213" y="4811"/>
                    <a:pt x="6836" y="4811"/>
                  </a:cubicBezTo>
                  <a:cubicBezTo>
                    <a:pt x="5654" y="4474"/>
                    <a:pt x="4853" y="3388"/>
                    <a:pt x="4853" y="2164"/>
                  </a:cubicBezTo>
                  <a:cubicBezTo>
                    <a:pt x="4673" y="1752"/>
                    <a:pt x="4420" y="1372"/>
                    <a:pt x="4093" y="1046"/>
                  </a:cubicBezTo>
                  <a:cubicBezTo>
                    <a:pt x="3393" y="346"/>
                    <a:pt x="2477" y="0"/>
                    <a:pt x="1561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8068022" y="3030386"/>
              <a:ext cx="206298" cy="134732"/>
            </a:xfrm>
            <a:custGeom>
              <a:avLst/>
              <a:gdLst/>
              <a:ahLst/>
              <a:cxnLst/>
              <a:rect l="l" t="t" r="r" b="b"/>
              <a:pathLst>
                <a:path w="4347" h="2839" extrusionOk="0">
                  <a:moveTo>
                    <a:pt x="1614" y="0"/>
                  </a:moveTo>
                  <a:lnTo>
                    <a:pt x="1" y="1477"/>
                  </a:lnTo>
                  <a:lnTo>
                    <a:pt x="1002" y="2838"/>
                  </a:lnTo>
                  <a:lnTo>
                    <a:pt x="4347" y="2838"/>
                  </a:lnTo>
                  <a:cubicBezTo>
                    <a:pt x="4347" y="2405"/>
                    <a:pt x="4125" y="1984"/>
                    <a:pt x="3714" y="1762"/>
                  </a:cubicBezTo>
                  <a:cubicBezTo>
                    <a:pt x="3798" y="1393"/>
                    <a:pt x="3576" y="929"/>
                    <a:pt x="3081" y="844"/>
                  </a:cubicBezTo>
                  <a:cubicBezTo>
                    <a:pt x="3072" y="434"/>
                    <a:pt x="2723" y="222"/>
                    <a:pt x="2347" y="222"/>
                  </a:cubicBezTo>
                  <a:cubicBezTo>
                    <a:pt x="2251" y="222"/>
                    <a:pt x="2152" y="236"/>
                    <a:pt x="2057" y="265"/>
                  </a:cubicBezTo>
                  <a:cubicBezTo>
                    <a:pt x="1952" y="127"/>
                    <a:pt x="1794" y="43"/>
                    <a:pt x="161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7993419" y="3029437"/>
              <a:ext cx="151247" cy="135681"/>
            </a:xfrm>
            <a:custGeom>
              <a:avLst/>
              <a:gdLst/>
              <a:ahLst/>
              <a:cxnLst/>
              <a:rect l="l" t="t" r="r" b="b"/>
              <a:pathLst>
                <a:path w="3187" h="2859" extrusionOk="0">
                  <a:moveTo>
                    <a:pt x="2974" y="0"/>
                  </a:moveTo>
                  <a:cubicBezTo>
                    <a:pt x="2711" y="0"/>
                    <a:pt x="2450" y="93"/>
                    <a:pt x="2300" y="285"/>
                  </a:cubicBezTo>
                  <a:cubicBezTo>
                    <a:pt x="2201" y="254"/>
                    <a:pt x="2099" y="238"/>
                    <a:pt x="1999" y="238"/>
                  </a:cubicBezTo>
                  <a:cubicBezTo>
                    <a:pt x="1623" y="238"/>
                    <a:pt x="1283" y="456"/>
                    <a:pt x="1266" y="864"/>
                  </a:cubicBezTo>
                  <a:cubicBezTo>
                    <a:pt x="792" y="949"/>
                    <a:pt x="560" y="1392"/>
                    <a:pt x="633" y="1782"/>
                  </a:cubicBezTo>
                  <a:cubicBezTo>
                    <a:pt x="222" y="2004"/>
                    <a:pt x="0" y="2425"/>
                    <a:pt x="0" y="2858"/>
                  </a:cubicBezTo>
                  <a:lnTo>
                    <a:pt x="2574" y="2858"/>
                  </a:lnTo>
                  <a:cubicBezTo>
                    <a:pt x="2459" y="2563"/>
                    <a:pt x="2395" y="2236"/>
                    <a:pt x="2395" y="1898"/>
                  </a:cubicBezTo>
                  <a:cubicBezTo>
                    <a:pt x="2395" y="1171"/>
                    <a:pt x="2701" y="506"/>
                    <a:pt x="3186" y="20"/>
                  </a:cubicBezTo>
                  <a:cubicBezTo>
                    <a:pt x="3117" y="7"/>
                    <a:pt x="3045" y="0"/>
                    <a:pt x="2974" y="0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7885263" y="2675832"/>
              <a:ext cx="497212" cy="497307"/>
            </a:xfrm>
            <a:custGeom>
              <a:avLst/>
              <a:gdLst/>
              <a:ahLst/>
              <a:cxnLst/>
              <a:rect l="l" t="t" r="r" b="b"/>
              <a:pathLst>
                <a:path w="10477" h="10479" extrusionOk="0">
                  <a:moveTo>
                    <a:pt x="8699" y="1"/>
                  </a:moveTo>
                  <a:cubicBezTo>
                    <a:pt x="8548" y="1"/>
                    <a:pt x="8398" y="8"/>
                    <a:pt x="8250" y="24"/>
                  </a:cubicBezTo>
                  <a:cubicBezTo>
                    <a:pt x="8208" y="24"/>
                    <a:pt x="8166" y="45"/>
                    <a:pt x="8145" y="77"/>
                  </a:cubicBezTo>
                  <a:cubicBezTo>
                    <a:pt x="8113" y="119"/>
                    <a:pt x="8102" y="162"/>
                    <a:pt x="8102" y="204"/>
                  </a:cubicBezTo>
                  <a:cubicBezTo>
                    <a:pt x="8113" y="246"/>
                    <a:pt x="8134" y="288"/>
                    <a:pt x="8166" y="319"/>
                  </a:cubicBezTo>
                  <a:cubicBezTo>
                    <a:pt x="8192" y="337"/>
                    <a:pt x="8225" y="354"/>
                    <a:pt x="8265" y="354"/>
                  </a:cubicBezTo>
                  <a:cubicBezTo>
                    <a:pt x="8274" y="354"/>
                    <a:pt x="8283" y="353"/>
                    <a:pt x="8292" y="351"/>
                  </a:cubicBezTo>
                  <a:cubicBezTo>
                    <a:pt x="8411" y="342"/>
                    <a:pt x="8535" y="337"/>
                    <a:pt x="8659" y="337"/>
                  </a:cubicBezTo>
                  <a:cubicBezTo>
                    <a:pt x="8811" y="337"/>
                    <a:pt x="8964" y="344"/>
                    <a:pt x="9115" y="362"/>
                  </a:cubicBezTo>
                  <a:cubicBezTo>
                    <a:pt x="9642" y="415"/>
                    <a:pt x="10064" y="837"/>
                    <a:pt x="10118" y="1364"/>
                  </a:cubicBezTo>
                  <a:cubicBezTo>
                    <a:pt x="10139" y="1501"/>
                    <a:pt x="10149" y="1648"/>
                    <a:pt x="10149" y="1786"/>
                  </a:cubicBezTo>
                  <a:cubicBezTo>
                    <a:pt x="10149" y="3495"/>
                    <a:pt x="8904" y="5341"/>
                    <a:pt x="6911" y="5341"/>
                  </a:cubicBezTo>
                  <a:cubicBezTo>
                    <a:pt x="6193" y="5341"/>
                    <a:pt x="5613" y="5921"/>
                    <a:pt x="5613" y="6638"/>
                  </a:cubicBezTo>
                  <a:lnTo>
                    <a:pt x="5613" y="6649"/>
                  </a:lnTo>
                  <a:cubicBezTo>
                    <a:pt x="5613" y="6712"/>
                    <a:pt x="5613" y="6871"/>
                    <a:pt x="5603" y="7345"/>
                  </a:cubicBezTo>
                  <a:cubicBezTo>
                    <a:pt x="5488" y="7307"/>
                    <a:pt x="5361" y="7288"/>
                    <a:pt x="5236" y="7288"/>
                  </a:cubicBezTo>
                  <a:cubicBezTo>
                    <a:pt x="5119" y="7288"/>
                    <a:pt x="5002" y="7304"/>
                    <a:pt x="4896" y="7335"/>
                  </a:cubicBezTo>
                  <a:cubicBezTo>
                    <a:pt x="4885" y="7028"/>
                    <a:pt x="4885" y="6976"/>
                    <a:pt x="4885" y="6944"/>
                  </a:cubicBezTo>
                  <a:lnTo>
                    <a:pt x="4885" y="6849"/>
                  </a:lnTo>
                  <a:lnTo>
                    <a:pt x="4885" y="6638"/>
                  </a:lnTo>
                  <a:cubicBezTo>
                    <a:pt x="4885" y="5921"/>
                    <a:pt x="4295" y="5341"/>
                    <a:pt x="3587" y="5341"/>
                  </a:cubicBezTo>
                  <a:lnTo>
                    <a:pt x="3229" y="5341"/>
                  </a:lnTo>
                  <a:cubicBezTo>
                    <a:pt x="2807" y="5341"/>
                    <a:pt x="2396" y="5246"/>
                    <a:pt x="2026" y="5056"/>
                  </a:cubicBezTo>
                  <a:cubicBezTo>
                    <a:pt x="1679" y="4887"/>
                    <a:pt x="1372" y="4644"/>
                    <a:pt x="1109" y="4328"/>
                  </a:cubicBezTo>
                  <a:cubicBezTo>
                    <a:pt x="624" y="3727"/>
                    <a:pt x="338" y="2946"/>
                    <a:pt x="338" y="2166"/>
                  </a:cubicBezTo>
                  <a:cubicBezTo>
                    <a:pt x="338" y="2039"/>
                    <a:pt x="338" y="1902"/>
                    <a:pt x="360" y="1775"/>
                  </a:cubicBezTo>
                  <a:cubicBezTo>
                    <a:pt x="413" y="1311"/>
                    <a:pt x="782" y="942"/>
                    <a:pt x="1257" y="889"/>
                  </a:cubicBezTo>
                  <a:cubicBezTo>
                    <a:pt x="1389" y="874"/>
                    <a:pt x="1522" y="866"/>
                    <a:pt x="1655" y="866"/>
                  </a:cubicBezTo>
                  <a:cubicBezTo>
                    <a:pt x="2247" y="866"/>
                    <a:pt x="2830" y="1020"/>
                    <a:pt x="3355" y="1322"/>
                  </a:cubicBezTo>
                  <a:cubicBezTo>
                    <a:pt x="3978" y="1691"/>
                    <a:pt x="4463" y="2229"/>
                    <a:pt x="4759" y="2893"/>
                  </a:cubicBezTo>
                  <a:lnTo>
                    <a:pt x="4759" y="4222"/>
                  </a:lnTo>
                  <a:cubicBezTo>
                    <a:pt x="4052" y="3115"/>
                    <a:pt x="2966" y="2302"/>
                    <a:pt x="1700" y="1923"/>
                  </a:cubicBezTo>
                  <a:cubicBezTo>
                    <a:pt x="1687" y="1920"/>
                    <a:pt x="1674" y="1918"/>
                    <a:pt x="1662" y="1918"/>
                  </a:cubicBezTo>
                  <a:cubicBezTo>
                    <a:pt x="1588" y="1918"/>
                    <a:pt x="1515" y="1967"/>
                    <a:pt x="1489" y="2039"/>
                  </a:cubicBezTo>
                  <a:cubicBezTo>
                    <a:pt x="1478" y="2081"/>
                    <a:pt x="1489" y="2124"/>
                    <a:pt x="1510" y="2166"/>
                  </a:cubicBezTo>
                  <a:cubicBezTo>
                    <a:pt x="1531" y="2208"/>
                    <a:pt x="1562" y="2239"/>
                    <a:pt x="1604" y="2250"/>
                  </a:cubicBezTo>
                  <a:cubicBezTo>
                    <a:pt x="2987" y="2651"/>
                    <a:pt x="4115" y="3611"/>
                    <a:pt x="4769" y="4940"/>
                  </a:cubicBezTo>
                  <a:cubicBezTo>
                    <a:pt x="4801" y="4993"/>
                    <a:pt x="4853" y="5035"/>
                    <a:pt x="4917" y="5035"/>
                  </a:cubicBezTo>
                  <a:cubicBezTo>
                    <a:pt x="4980" y="5035"/>
                    <a:pt x="5043" y="5003"/>
                    <a:pt x="5075" y="4940"/>
                  </a:cubicBezTo>
                  <a:cubicBezTo>
                    <a:pt x="5455" y="4222"/>
                    <a:pt x="6004" y="3547"/>
                    <a:pt x="6668" y="2989"/>
                  </a:cubicBezTo>
                  <a:cubicBezTo>
                    <a:pt x="7375" y="2398"/>
                    <a:pt x="8177" y="1955"/>
                    <a:pt x="9052" y="1681"/>
                  </a:cubicBezTo>
                  <a:cubicBezTo>
                    <a:pt x="9147" y="1659"/>
                    <a:pt x="9189" y="1564"/>
                    <a:pt x="9168" y="1480"/>
                  </a:cubicBezTo>
                  <a:cubicBezTo>
                    <a:pt x="9142" y="1401"/>
                    <a:pt x="9072" y="1359"/>
                    <a:pt x="9001" y="1359"/>
                  </a:cubicBezTo>
                  <a:cubicBezTo>
                    <a:pt x="8986" y="1359"/>
                    <a:pt x="8971" y="1361"/>
                    <a:pt x="8957" y="1364"/>
                  </a:cubicBezTo>
                  <a:cubicBezTo>
                    <a:pt x="8071" y="1638"/>
                    <a:pt x="7258" y="2081"/>
                    <a:pt x="6531" y="2672"/>
                  </a:cubicBezTo>
                  <a:cubicBezTo>
                    <a:pt x="5971" y="3125"/>
                    <a:pt x="5486" y="3664"/>
                    <a:pt x="5085" y="4265"/>
                  </a:cubicBezTo>
                  <a:lnTo>
                    <a:pt x="5085" y="2893"/>
                  </a:lnTo>
                  <a:cubicBezTo>
                    <a:pt x="5507" y="1691"/>
                    <a:pt x="6478" y="783"/>
                    <a:pt x="7712" y="457"/>
                  </a:cubicBezTo>
                  <a:cubicBezTo>
                    <a:pt x="7755" y="446"/>
                    <a:pt x="7786" y="415"/>
                    <a:pt x="7818" y="383"/>
                  </a:cubicBezTo>
                  <a:cubicBezTo>
                    <a:pt x="7839" y="340"/>
                    <a:pt x="7839" y="298"/>
                    <a:pt x="7828" y="256"/>
                  </a:cubicBezTo>
                  <a:cubicBezTo>
                    <a:pt x="7818" y="214"/>
                    <a:pt x="7797" y="172"/>
                    <a:pt x="7755" y="151"/>
                  </a:cubicBezTo>
                  <a:cubicBezTo>
                    <a:pt x="7724" y="135"/>
                    <a:pt x="7693" y="126"/>
                    <a:pt x="7662" y="126"/>
                  </a:cubicBezTo>
                  <a:cubicBezTo>
                    <a:pt x="7651" y="126"/>
                    <a:pt x="7639" y="127"/>
                    <a:pt x="7628" y="129"/>
                  </a:cubicBezTo>
                  <a:cubicBezTo>
                    <a:pt x="7037" y="288"/>
                    <a:pt x="6478" y="583"/>
                    <a:pt x="6014" y="973"/>
                  </a:cubicBezTo>
                  <a:cubicBezTo>
                    <a:pt x="5539" y="1374"/>
                    <a:pt x="5160" y="1881"/>
                    <a:pt x="4906" y="2450"/>
                  </a:cubicBezTo>
                  <a:cubicBezTo>
                    <a:pt x="4548" y="1807"/>
                    <a:pt x="4020" y="1290"/>
                    <a:pt x="3366" y="952"/>
                  </a:cubicBezTo>
                  <a:cubicBezTo>
                    <a:pt x="2828" y="671"/>
                    <a:pt x="2242" y="527"/>
                    <a:pt x="1642" y="527"/>
                  </a:cubicBezTo>
                  <a:cubicBezTo>
                    <a:pt x="1500" y="527"/>
                    <a:pt x="1357" y="535"/>
                    <a:pt x="1214" y="551"/>
                  </a:cubicBezTo>
                  <a:cubicBezTo>
                    <a:pt x="908" y="583"/>
                    <a:pt x="624" y="720"/>
                    <a:pt x="413" y="942"/>
                  </a:cubicBezTo>
                  <a:cubicBezTo>
                    <a:pt x="202" y="1153"/>
                    <a:pt x="64" y="1438"/>
                    <a:pt x="22" y="1744"/>
                  </a:cubicBezTo>
                  <a:cubicBezTo>
                    <a:pt x="12" y="1881"/>
                    <a:pt x="1" y="2018"/>
                    <a:pt x="1" y="2166"/>
                  </a:cubicBezTo>
                  <a:cubicBezTo>
                    <a:pt x="1" y="3062"/>
                    <a:pt x="328" y="3948"/>
                    <a:pt x="908" y="4602"/>
                  </a:cubicBezTo>
                  <a:cubicBezTo>
                    <a:pt x="1510" y="5298"/>
                    <a:pt x="2343" y="5678"/>
                    <a:pt x="3229" y="5678"/>
                  </a:cubicBezTo>
                  <a:lnTo>
                    <a:pt x="3587" y="5678"/>
                  </a:lnTo>
                  <a:cubicBezTo>
                    <a:pt x="4115" y="5678"/>
                    <a:pt x="4548" y="6111"/>
                    <a:pt x="4548" y="6638"/>
                  </a:cubicBezTo>
                  <a:lnTo>
                    <a:pt x="4548" y="6849"/>
                  </a:lnTo>
                  <a:lnTo>
                    <a:pt x="4548" y="6955"/>
                  </a:lnTo>
                  <a:cubicBezTo>
                    <a:pt x="4548" y="6986"/>
                    <a:pt x="4548" y="7049"/>
                    <a:pt x="4558" y="7514"/>
                  </a:cubicBezTo>
                  <a:cubicBezTo>
                    <a:pt x="4548" y="7525"/>
                    <a:pt x="4527" y="7535"/>
                    <a:pt x="4516" y="7546"/>
                  </a:cubicBezTo>
                  <a:cubicBezTo>
                    <a:pt x="4436" y="7528"/>
                    <a:pt x="4355" y="7519"/>
                    <a:pt x="4276" y="7519"/>
                  </a:cubicBezTo>
                  <a:cubicBezTo>
                    <a:pt x="4071" y="7519"/>
                    <a:pt x="3874" y="7576"/>
                    <a:pt x="3714" y="7682"/>
                  </a:cubicBezTo>
                  <a:cubicBezTo>
                    <a:pt x="3545" y="7799"/>
                    <a:pt x="3430" y="7978"/>
                    <a:pt x="3398" y="8179"/>
                  </a:cubicBezTo>
                  <a:cubicBezTo>
                    <a:pt x="3313" y="8210"/>
                    <a:pt x="3240" y="8242"/>
                    <a:pt x="3166" y="8284"/>
                  </a:cubicBezTo>
                  <a:cubicBezTo>
                    <a:pt x="3134" y="8305"/>
                    <a:pt x="3102" y="8347"/>
                    <a:pt x="3092" y="8390"/>
                  </a:cubicBezTo>
                  <a:cubicBezTo>
                    <a:pt x="3081" y="8432"/>
                    <a:pt x="3092" y="8474"/>
                    <a:pt x="3113" y="8516"/>
                  </a:cubicBezTo>
                  <a:cubicBezTo>
                    <a:pt x="3144" y="8547"/>
                    <a:pt x="3176" y="8579"/>
                    <a:pt x="3219" y="8590"/>
                  </a:cubicBezTo>
                  <a:cubicBezTo>
                    <a:pt x="3230" y="8592"/>
                    <a:pt x="3242" y="8594"/>
                    <a:pt x="3254" y="8594"/>
                  </a:cubicBezTo>
                  <a:cubicBezTo>
                    <a:pt x="3288" y="8594"/>
                    <a:pt x="3322" y="8584"/>
                    <a:pt x="3345" y="8568"/>
                  </a:cubicBezTo>
                  <a:cubicBezTo>
                    <a:pt x="3419" y="8526"/>
                    <a:pt x="3493" y="8495"/>
                    <a:pt x="3577" y="8484"/>
                  </a:cubicBezTo>
                  <a:cubicBezTo>
                    <a:pt x="3651" y="8474"/>
                    <a:pt x="3714" y="8400"/>
                    <a:pt x="3714" y="8326"/>
                  </a:cubicBezTo>
                  <a:cubicBezTo>
                    <a:pt x="3714" y="8179"/>
                    <a:pt x="3777" y="8052"/>
                    <a:pt x="3894" y="7968"/>
                  </a:cubicBezTo>
                  <a:cubicBezTo>
                    <a:pt x="3994" y="7893"/>
                    <a:pt x="4129" y="7854"/>
                    <a:pt x="4274" y="7854"/>
                  </a:cubicBezTo>
                  <a:cubicBezTo>
                    <a:pt x="4357" y="7854"/>
                    <a:pt x="4442" y="7867"/>
                    <a:pt x="4527" y="7893"/>
                  </a:cubicBezTo>
                  <a:cubicBezTo>
                    <a:pt x="4543" y="7899"/>
                    <a:pt x="4560" y="7901"/>
                    <a:pt x="4577" y="7901"/>
                  </a:cubicBezTo>
                  <a:cubicBezTo>
                    <a:pt x="4626" y="7901"/>
                    <a:pt x="4674" y="7880"/>
                    <a:pt x="4706" y="7841"/>
                  </a:cubicBezTo>
                  <a:cubicBezTo>
                    <a:pt x="4811" y="7703"/>
                    <a:pt x="5012" y="7619"/>
                    <a:pt x="5244" y="7619"/>
                  </a:cubicBezTo>
                  <a:cubicBezTo>
                    <a:pt x="5465" y="7619"/>
                    <a:pt x="5666" y="7703"/>
                    <a:pt x="5782" y="7841"/>
                  </a:cubicBezTo>
                  <a:cubicBezTo>
                    <a:pt x="5813" y="7880"/>
                    <a:pt x="5856" y="7901"/>
                    <a:pt x="5902" y="7901"/>
                  </a:cubicBezTo>
                  <a:cubicBezTo>
                    <a:pt x="5918" y="7901"/>
                    <a:pt x="5934" y="7899"/>
                    <a:pt x="5950" y="7893"/>
                  </a:cubicBezTo>
                  <a:cubicBezTo>
                    <a:pt x="6035" y="7867"/>
                    <a:pt x="6120" y="7854"/>
                    <a:pt x="6203" y="7854"/>
                  </a:cubicBezTo>
                  <a:cubicBezTo>
                    <a:pt x="6348" y="7854"/>
                    <a:pt x="6483" y="7893"/>
                    <a:pt x="6583" y="7968"/>
                  </a:cubicBezTo>
                  <a:cubicBezTo>
                    <a:pt x="6700" y="8052"/>
                    <a:pt x="6763" y="8179"/>
                    <a:pt x="6763" y="8326"/>
                  </a:cubicBezTo>
                  <a:cubicBezTo>
                    <a:pt x="6773" y="8400"/>
                    <a:pt x="6826" y="8474"/>
                    <a:pt x="6911" y="8484"/>
                  </a:cubicBezTo>
                  <a:cubicBezTo>
                    <a:pt x="7122" y="8516"/>
                    <a:pt x="7248" y="8643"/>
                    <a:pt x="7312" y="8737"/>
                  </a:cubicBezTo>
                  <a:cubicBezTo>
                    <a:pt x="7396" y="8864"/>
                    <a:pt x="7438" y="9044"/>
                    <a:pt x="7406" y="9191"/>
                  </a:cubicBezTo>
                  <a:cubicBezTo>
                    <a:pt x="7385" y="9265"/>
                    <a:pt x="7417" y="9339"/>
                    <a:pt x="7490" y="9381"/>
                  </a:cubicBezTo>
                  <a:cubicBezTo>
                    <a:pt x="7776" y="9529"/>
                    <a:pt x="7966" y="9813"/>
                    <a:pt x="8018" y="10141"/>
                  </a:cubicBezTo>
                  <a:lnTo>
                    <a:pt x="2459" y="10141"/>
                  </a:lnTo>
                  <a:cubicBezTo>
                    <a:pt x="2512" y="9813"/>
                    <a:pt x="2712" y="9529"/>
                    <a:pt x="2997" y="9381"/>
                  </a:cubicBezTo>
                  <a:cubicBezTo>
                    <a:pt x="3060" y="9339"/>
                    <a:pt x="3092" y="9265"/>
                    <a:pt x="3081" y="9191"/>
                  </a:cubicBezTo>
                  <a:cubicBezTo>
                    <a:pt x="3060" y="9117"/>
                    <a:pt x="3060" y="9033"/>
                    <a:pt x="3081" y="8948"/>
                  </a:cubicBezTo>
                  <a:cubicBezTo>
                    <a:pt x="3102" y="8864"/>
                    <a:pt x="3039" y="8769"/>
                    <a:pt x="2955" y="8748"/>
                  </a:cubicBezTo>
                  <a:cubicBezTo>
                    <a:pt x="2943" y="8745"/>
                    <a:pt x="2931" y="8744"/>
                    <a:pt x="2919" y="8744"/>
                  </a:cubicBezTo>
                  <a:cubicBezTo>
                    <a:pt x="2886" y="8744"/>
                    <a:pt x="2851" y="8754"/>
                    <a:pt x="2828" y="8769"/>
                  </a:cubicBezTo>
                  <a:cubicBezTo>
                    <a:pt x="2786" y="8801"/>
                    <a:pt x="2765" y="8833"/>
                    <a:pt x="2755" y="8875"/>
                  </a:cubicBezTo>
                  <a:cubicBezTo>
                    <a:pt x="2733" y="8969"/>
                    <a:pt x="2733" y="9054"/>
                    <a:pt x="2733" y="9138"/>
                  </a:cubicBezTo>
                  <a:cubicBezTo>
                    <a:pt x="2343" y="9402"/>
                    <a:pt x="2111" y="9834"/>
                    <a:pt x="2111" y="10309"/>
                  </a:cubicBezTo>
                  <a:cubicBezTo>
                    <a:pt x="2111" y="10404"/>
                    <a:pt x="2185" y="10478"/>
                    <a:pt x="2279" y="10478"/>
                  </a:cubicBezTo>
                  <a:lnTo>
                    <a:pt x="8198" y="10478"/>
                  </a:lnTo>
                  <a:cubicBezTo>
                    <a:pt x="8292" y="10478"/>
                    <a:pt x="8366" y="10404"/>
                    <a:pt x="8366" y="10309"/>
                  </a:cubicBezTo>
                  <a:cubicBezTo>
                    <a:pt x="8366" y="9834"/>
                    <a:pt x="8134" y="9402"/>
                    <a:pt x="7744" y="9149"/>
                  </a:cubicBezTo>
                  <a:cubicBezTo>
                    <a:pt x="7776" y="8769"/>
                    <a:pt x="7554" y="8326"/>
                    <a:pt x="7090" y="8179"/>
                  </a:cubicBezTo>
                  <a:cubicBezTo>
                    <a:pt x="7047" y="7978"/>
                    <a:pt x="6932" y="7799"/>
                    <a:pt x="6763" y="7682"/>
                  </a:cubicBezTo>
                  <a:cubicBezTo>
                    <a:pt x="6603" y="7576"/>
                    <a:pt x="6411" y="7519"/>
                    <a:pt x="6206" y="7519"/>
                  </a:cubicBezTo>
                  <a:cubicBezTo>
                    <a:pt x="6126" y="7519"/>
                    <a:pt x="6044" y="7528"/>
                    <a:pt x="5961" y="7546"/>
                  </a:cubicBezTo>
                  <a:lnTo>
                    <a:pt x="5940" y="7525"/>
                  </a:lnTo>
                  <a:cubicBezTo>
                    <a:pt x="5940" y="6976"/>
                    <a:pt x="5950" y="6660"/>
                    <a:pt x="5950" y="6617"/>
                  </a:cubicBezTo>
                  <a:cubicBezTo>
                    <a:pt x="5961" y="6364"/>
                    <a:pt x="6056" y="6121"/>
                    <a:pt x="6236" y="5952"/>
                  </a:cubicBezTo>
                  <a:cubicBezTo>
                    <a:pt x="6425" y="5773"/>
                    <a:pt x="6658" y="5678"/>
                    <a:pt x="6911" y="5678"/>
                  </a:cubicBezTo>
                  <a:cubicBezTo>
                    <a:pt x="7902" y="5678"/>
                    <a:pt x="8809" y="5256"/>
                    <a:pt x="9474" y="4497"/>
                  </a:cubicBezTo>
                  <a:cubicBezTo>
                    <a:pt x="9790" y="4138"/>
                    <a:pt x="10043" y="3716"/>
                    <a:pt x="10212" y="3252"/>
                  </a:cubicBezTo>
                  <a:cubicBezTo>
                    <a:pt x="10392" y="2788"/>
                    <a:pt x="10476" y="2292"/>
                    <a:pt x="10476" y="1786"/>
                  </a:cubicBezTo>
                  <a:cubicBezTo>
                    <a:pt x="10476" y="1638"/>
                    <a:pt x="10476" y="1480"/>
                    <a:pt x="10455" y="1322"/>
                  </a:cubicBezTo>
                  <a:cubicBezTo>
                    <a:pt x="10413" y="994"/>
                    <a:pt x="10265" y="689"/>
                    <a:pt x="10033" y="446"/>
                  </a:cubicBezTo>
                  <a:cubicBezTo>
                    <a:pt x="9790" y="214"/>
                    <a:pt x="9485" y="66"/>
                    <a:pt x="9147" y="24"/>
                  </a:cubicBezTo>
                  <a:cubicBezTo>
                    <a:pt x="8999" y="8"/>
                    <a:pt x="8849" y="1"/>
                    <a:pt x="869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8065507" y="3091464"/>
              <a:ext cx="16041" cy="27573"/>
            </a:xfrm>
            <a:custGeom>
              <a:avLst/>
              <a:gdLst/>
              <a:ahLst/>
              <a:cxnLst/>
              <a:rect l="l" t="t" r="r" b="b"/>
              <a:pathLst>
                <a:path w="338" h="581" extrusionOk="0">
                  <a:moveTo>
                    <a:pt x="169" y="0"/>
                  </a:moveTo>
                  <a:cubicBezTo>
                    <a:pt x="75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5" y="581"/>
                    <a:pt x="169" y="581"/>
                  </a:cubicBezTo>
                  <a:cubicBezTo>
                    <a:pt x="265" y="581"/>
                    <a:pt x="338" y="507"/>
                    <a:pt x="338" y="412"/>
                  </a:cubicBezTo>
                  <a:lnTo>
                    <a:pt x="338" y="169"/>
                  </a:ln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8186665" y="3091464"/>
              <a:ext cx="15566" cy="27573"/>
            </a:xfrm>
            <a:custGeom>
              <a:avLst/>
              <a:gdLst/>
              <a:ahLst/>
              <a:cxnLst/>
              <a:rect l="l" t="t" r="r" b="b"/>
              <a:pathLst>
                <a:path w="328" h="581" extrusionOk="0">
                  <a:moveTo>
                    <a:pt x="169" y="0"/>
                  </a:moveTo>
                  <a:cubicBezTo>
                    <a:pt x="74" y="0"/>
                    <a:pt x="0" y="75"/>
                    <a:pt x="0" y="169"/>
                  </a:cubicBezTo>
                  <a:lnTo>
                    <a:pt x="0" y="412"/>
                  </a:lnTo>
                  <a:cubicBezTo>
                    <a:pt x="0" y="507"/>
                    <a:pt x="74" y="581"/>
                    <a:pt x="169" y="581"/>
                  </a:cubicBezTo>
                  <a:cubicBezTo>
                    <a:pt x="253" y="581"/>
                    <a:pt x="328" y="507"/>
                    <a:pt x="328" y="412"/>
                  </a:cubicBezTo>
                  <a:lnTo>
                    <a:pt x="328" y="169"/>
                  </a:lnTo>
                  <a:cubicBezTo>
                    <a:pt x="328" y="7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8109073" y="3102474"/>
              <a:ext cx="49593" cy="23064"/>
            </a:xfrm>
            <a:custGeom>
              <a:avLst/>
              <a:gdLst/>
              <a:ahLst/>
              <a:cxnLst/>
              <a:rect l="l" t="t" r="r" b="b"/>
              <a:pathLst>
                <a:path w="1045" h="486" extrusionOk="0">
                  <a:moveTo>
                    <a:pt x="201" y="0"/>
                  </a:moveTo>
                  <a:cubicBezTo>
                    <a:pt x="158" y="0"/>
                    <a:pt x="116" y="11"/>
                    <a:pt x="74" y="43"/>
                  </a:cubicBezTo>
                  <a:cubicBezTo>
                    <a:pt x="11" y="106"/>
                    <a:pt x="1" y="211"/>
                    <a:pt x="64" y="286"/>
                  </a:cubicBezTo>
                  <a:cubicBezTo>
                    <a:pt x="180" y="412"/>
                    <a:pt x="338" y="486"/>
                    <a:pt x="517" y="486"/>
                  </a:cubicBezTo>
                  <a:lnTo>
                    <a:pt x="549" y="486"/>
                  </a:lnTo>
                  <a:cubicBezTo>
                    <a:pt x="728" y="476"/>
                    <a:pt x="908" y="391"/>
                    <a:pt x="992" y="275"/>
                  </a:cubicBezTo>
                  <a:cubicBezTo>
                    <a:pt x="1045" y="190"/>
                    <a:pt x="1045" y="106"/>
                    <a:pt x="971" y="43"/>
                  </a:cubicBezTo>
                  <a:cubicBezTo>
                    <a:pt x="939" y="11"/>
                    <a:pt x="897" y="0"/>
                    <a:pt x="845" y="0"/>
                  </a:cubicBezTo>
                  <a:cubicBezTo>
                    <a:pt x="802" y="11"/>
                    <a:pt x="760" y="32"/>
                    <a:pt x="739" y="64"/>
                  </a:cubicBezTo>
                  <a:cubicBezTo>
                    <a:pt x="686" y="127"/>
                    <a:pt x="601" y="159"/>
                    <a:pt x="528" y="159"/>
                  </a:cubicBezTo>
                  <a:cubicBezTo>
                    <a:pt x="444" y="159"/>
                    <a:pt x="369" y="127"/>
                    <a:pt x="317" y="64"/>
                  </a:cubicBezTo>
                  <a:cubicBezTo>
                    <a:pt x="285" y="32"/>
                    <a:pt x="243" y="11"/>
                    <a:pt x="201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8093079" y="3054921"/>
              <a:ext cx="15519" cy="16088"/>
            </a:xfrm>
            <a:custGeom>
              <a:avLst/>
              <a:gdLst/>
              <a:ahLst/>
              <a:cxnLst/>
              <a:rect l="l" t="t" r="r" b="b"/>
              <a:pathLst>
                <a:path w="327" h="339" extrusionOk="0">
                  <a:moveTo>
                    <a:pt x="169" y="1"/>
                  </a:moveTo>
                  <a:cubicBezTo>
                    <a:pt x="73" y="1"/>
                    <a:pt x="0" y="74"/>
                    <a:pt x="0" y="169"/>
                  </a:cubicBezTo>
                  <a:cubicBezTo>
                    <a:pt x="0" y="264"/>
                    <a:pt x="73" y="338"/>
                    <a:pt x="169" y="338"/>
                  </a:cubicBezTo>
                  <a:cubicBezTo>
                    <a:pt x="253" y="338"/>
                    <a:pt x="327" y="264"/>
                    <a:pt x="327" y="169"/>
                  </a:cubicBezTo>
                  <a:cubicBezTo>
                    <a:pt x="327" y="74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8170150" y="3063938"/>
              <a:ext cx="16088" cy="15566"/>
            </a:xfrm>
            <a:custGeom>
              <a:avLst/>
              <a:gdLst/>
              <a:ahLst/>
              <a:cxnLst/>
              <a:rect l="l" t="t" r="r" b="b"/>
              <a:pathLst>
                <a:path w="339" h="328" extrusionOk="0">
                  <a:moveTo>
                    <a:pt x="169" y="1"/>
                  </a:moveTo>
                  <a:cubicBezTo>
                    <a:pt x="85" y="1"/>
                    <a:pt x="1" y="74"/>
                    <a:pt x="1" y="158"/>
                  </a:cubicBezTo>
                  <a:cubicBezTo>
                    <a:pt x="1" y="254"/>
                    <a:pt x="85" y="327"/>
                    <a:pt x="169" y="327"/>
                  </a:cubicBezTo>
                  <a:cubicBezTo>
                    <a:pt x="264" y="327"/>
                    <a:pt x="338" y="254"/>
                    <a:pt x="338" y="158"/>
                  </a:cubicBezTo>
                  <a:cubicBezTo>
                    <a:pt x="338" y="74"/>
                    <a:pt x="264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8132564" y="3042393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7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9" y="265"/>
                    <a:pt x="339" y="169"/>
                  </a:cubicBezTo>
                  <a:cubicBezTo>
                    <a:pt x="339" y="7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8076517" y="3130521"/>
              <a:ext cx="15566" cy="16041"/>
            </a:xfrm>
            <a:custGeom>
              <a:avLst/>
              <a:gdLst/>
              <a:ahLst/>
              <a:cxnLst/>
              <a:rect l="l" t="t" r="r" b="b"/>
              <a:pathLst>
                <a:path w="328" h="338" extrusionOk="0">
                  <a:moveTo>
                    <a:pt x="169" y="0"/>
                  </a:moveTo>
                  <a:cubicBezTo>
                    <a:pt x="75" y="0"/>
                    <a:pt x="1" y="74"/>
                    <a:pt x="1" y="169"/>
                  </a:cubicBezTo>
                  <a:cubicBezTo>
                    <a:pt x="1" y="264"/>
                    <a:pt x="75" y="338"/>
                    <a:pt x="169" y="338"/>
                  </a:cubicBezTo>
                  <a:cubicBezTo>
                    <a:pt x="254" y="338"/>
                    <a:pt x="328" y="264"/>
                    <a:pt x="328" y="169"/>
                  </a:cubicBezTo>
                  <a:cubicBezTo>
                    <a:pt x="328" y="74"/>
                    <a:pt x="25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8161608" y="3124494"/>
              <a:ext cx="16088" cy="1608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70" y="1"/>
                  </a:moveTo>
                  <a:cubicBezTo>
                    <a:pt x="75" y="1"/>
                    <a:pt x="1" y="85"/>
                    <a:pt x="1" y="169"/>
                  </a:cubicBezTo>
                  <a:cubicBezTo>
                    <a:pt x="1" y="265"/>
                    <a:pt x="75" y="338"/>
                    <a:pt x="170" y="338"/>
                  </a:cubicBezTo>
                  <a:cubicBezTo>
                    <a:pt x="265" y="338"/>
                    <a:pt x="338" y="265"/>
                    <a:pt x="338" y="169"/>
                  </a:cubicBezTo>
                  <a:cubicBezTo>
                    <a:pt x="338" y="85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8234218" y="3136501"/>
              <a:ext cx="16088" cy="15614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170" y="1"/>
                  </a:moveTo>
                  <a:cubicBezTo>
                    <a:pt x="74" y="1"/>
                    <a:pt x="1" y="75"/>
                    <a:pt x="1" y="159"/>
                  </a:cubicBezTo>
                  <a:cubicBezTo>
                    <a:pt x="1" y="254"/>
                    <a:pt x="74" y="328"/>
                    <a:pt x="170" y="328"/>
                  </a:cubicBezTo>
                  <a:cubicBezTo>
                    <a:pt x="264" y="328"/>
                    <a:pt x="338" y="254"/>
                    <a:pt x="338" y="159"/>
                  </a:cubicBezTo>
                  <a:cubicBezTo>
                    <a:pt x="338" y="75"/>
                    <a:pt x="26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8216706" y="3113009"/>
              <a:ext cx="16041" cy="16041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69" y="0"/>
                  </a:moveTo>
                  <a:cubicBezTo>
                    <a:pt x="74" y="0"/>
                    <a:pt x="0" y="74"/>
                    <a:pt x="0" y="169"/>
                  </a:cubicBezTo>
                  <a:cubicBezTo>
                    <a:pt x="0" y="264"/>
                    <a:pt x="74" y="338"/>
                    <a:pt x="169" y="338"/>
                  </a:cubicBezTo>
                  <a:cubicBezTo>
                    <a:pt x="264" y="338"/>
                    <a:pt x="338" y="264"/>
                    <a:pt x="338" y="169"/>
                  </a:cubicBezTo>
                  <a:cubicBezTo>
                    <a:pt x="338" y="74"/>
                    <a:pt x="264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8037459" y="3101477"/>
              <a:ext cx="16088" cy="16041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169" y="0"/>
                  </a:moveTo>
                  <a:cubicBezTo>
                    <a:pt x="85" y="0"/>
                    <a:pt x="1" y="75"/>
                    <a:pt x="1" y="169"/>
                  </a:cubicBezTo>
                  <a:cubicBezTo>
                    <a:pt x="1" y="264"/>
                    <a:pt x="85" y="338"/>
                    <a:pt x="169" y="338"/>
                  </a:cubicBezTo>
                  <a:cubicBezTo>
                    <a:pt x="265" y="338"/>
                    <a:pt x="338" y="264"/>
                    <a:pt x="338" y="169"/>
                  </a:cubicBezTo>
                  <a:cubicBezTo>
                    <a:pt x="338" y="75"/>
                    <a:pt x="265" y="0"/>
                    <a:pt x="169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8018429" y="3137497"/>
              <a:ext cx="15614" cy="15614"/>
            </a:xfrm>
            <a:custGeom>
              <a:avLst/>
              <a:gdLst/>
              <a:ahLst/>
              <a:cxnLst/>
              <a:rect l="l" t="t" r="r" b="b"/>
              <a:pathLst>
                <a:path w="329" h="329" extrusionOk="0">
                  <a:moveTo>
                    <a:pt x="170" y="1"/>
                  </a:moveTo>
                  <a:cubicBezTo>
                    <a:pt x="75" y="1"/>
                    <a:pt x="1" y="75"/>
                    <a:pt x="1" y="159"/>
                  </a:cubicBezTo>
                  <a:cubicBezTo>
                    <a:pt x="1" y="254"/>
                    <a:pt x="75" y="328"/>
                    <a:pt x="170" y="328"/>
                  </a:cubicBezTo>
                  <a:cubicBezTo>
                    <a:pt x="254" y="328"/>
                    <a:pt x="328" y="254"/>
                    <a:pt x="328" y="159"/>
                  </a:cubicBezTo>
                  <a:cubicBezTo>
                    <a:pt x="328" y="75"/>
                    <a:pt x="254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2" name="Google Shape;862;p37"/>
          <p:cNvSpPr/>
          <p:nvPr/>
        </p:nvSpPr>
        <p:spPr>
          <a:xfrm rot="-1704903" flipH="1">
            <a:off x="7872325" y="4099873"/>
            <a:ext cx="842439" cy="771887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3" name="Google Shape;863;p37"/>
          <p:cNvGrpSpPr/>
          <p:nvPr/>
        </p:nvGrpSpPr>
        <p:grpSpPr>
          <a:xfrm flipH="1">
            <a:off x="7419663" y="4185447"/>
            <a:ext cx="363742" cy="347103"/>
            <a:chOff x="740552" y="1212121"/>
            <a:chExt cx="371165" cy="354187"/>
          </a:xfrm>
        </p:grpSpPr>
        <p:sp>
          <p:nvSpPr>
            <p:cNvPr id="864" name="Google Shape;864;p37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8" name="Google Shape;868;p37"/>
          <p:cNvGrpSpPr/>
          <p:nvPr/>
        </p:nvGrpSpPr>
        <p:grpSpPr>
          <a:xfrm flipH="1">
            <a:off x="3743117" y="4159153"/>
            <a:ext cx="345896" cy="281243"/>
            <a:chOff x="1335182" y="565745"/>
            <a:chExt cx="301356" cy="245028"/>
          </a:xfrm>
        </p:grpSpPr>
        <p:sp>
          <p:nvSpPr>
            <p:cNvPr id="869" name="Google Shape;869;p37"/>
            <p:cNvSpPr/>
            <p:nvPr/>
          </p:nvSpPr>
          <p:spPr>
            <a:xfrm>
              <a:off x="1335182" y="565745"/>
              <a:ext cx="301356" cy="245028"/>
            </a:xfrm>
            <a:custGeom>
              <a:avLst/>
              <a:gdLst/>
              <a:ahLst/>
              <a:cxnLst/>
              <a:rect l="l" t="t" r="r" b="b"/>
              <a:pathLst>
                <a:path w="7153" h="5816" extrusionOk="0">
                  <a:moveTo>
                    <a:pt x="5379" y="1"/>
                  </a:moveTo>
                  <a:cubicBezTo>
                    <a:pt x="5229" y="1"/>
                    <a:pt x="5075" y="23"/>
                    <a:pt x="4916" y="67"/>
                  </a:cubicBezTo>
                  <a:cubicBezTo>
                    <a:pt x="4653" y="140"/>
                    <a:pt x="4400" y="257"/>
                    <a:pt x="4094" y="457"/>
                  </a:cubicBezTo>
                  <a:cubicBezTo>
                    <a:pt x="3672" y="721"/>
                    <a:pt x="3282" y="1069"/>
                    <a:pt x="2933" y="1480"/>
                  </a:cubicBezTo>
                  <a:cubicBezTo>
                    <a:pt x="2575" y="1891"/>
                    <a:pt x="2269" y="2377"/>
                    <a:pt x="1995" y="2936"/>
                  </a:cubicBezTo>
                  <a:cubicBezTo>
                    <a:pt x="1878" y="3157"/>
                    <a:pt x="1742" y="3464"/>
                    <a:pt x="1678" y="3790"/>
                  </a:cubicBezTo>
                  <a:cubicBezTo>
                    <a:pt x="1636" y="3980"/>
                    <a:pt x="1625" y="4170"/>
                    <a:pt x="1646" y="4339"/>
                  </a:cubicBezTo>
                  <a:cubicBezTo>
                    <a:pt x="1636" y="4339"/>
                    <a:pt x="1625" y="4350"/>
                    <a:pt x="1615" y="4350"/>
                  </a:cubicBezTo>
                  <a:cubicBezTo>
                    <a:pt x="1278" y="4465"/>
                    <a:pt x="929" y="4540"/>
                    <a:pt x="570" y="4592"/>
                  </a:cubicBezTo>
                  <a:cubicBezTo>
                    <a:pt x="233" y="4634"/>
                    <a:pt x="1" y="4929"/>
                    <a:pt x="54" y="5267"/>
                  </a:cubicBezTo>
                  <a:cubicBezTo>
                    <a:pt x="64" y="5415"/>
                    <a:pt x="138" y="5552"/>
                    <a:pt x="254" y="5658"/>
                  </a:cubicBezTo>
                  <a:cubicBezTo>
                    <a:pt x="359" y="5763"/>
                    <a:pt x="507" y="5815"/>
                    <a:pt x="666" y="5815"/>
                  </a:cubicBezTo>
                  <a:lnTo>
                    <a:pt x="750" y="5815"/>
                  </a:lnTo>
                  <a:cubicBezTo>
                    <a:pt x="1267" y="5742"/>
                    <a:pt x="1784" y="5605"/>
                    <a:pt x="2279" y="5415"/>
                  </a:cubicBezTo>
                  <a:cubicBezTo>
                    <a:pt x="2670" y="5605"/>
                    <a:pt x="3102" y="5721"/>
                    <a:pt x="3545" y="5742"/>
                  </a:cubicBezTo>
                  <a:cubicBezTo>
                    <a:pt x="3591" y="5744"/>
                    <a:pt x="3637" y="5745"/>
                    <a:pt x="3684" y="5745"/>
                  </a:cubicBezTo>
                  <a:cubicBezTo>
                    <a:pt x="4147" y="5745"/>
                    <a:pt x="4622" y="5650"/>
                    <a:pt x="5054" y="5468"/>
                  </a:cubicBezTo>
                  <a:cubicBezTo>
                    <a:pt x="5971" y="5067"/>
                    <a:pt x="6689" y="4212"/>
                    <a:pt x="6974" y="3178"/>
                  </a:cubicBezTo>
                  <a:cubicBezTo>
                    <a:pt x="7122" y="2641"/>
                    <a:pt x="7153" y="2050"/>
                    <a:pt x="7058" y="1554"/>
                  </a:cubicBezTo>
                  <a:cubicBezTo>
                    <a:pt x="6911" y="869"/>
                    <a:pt x="6541" y="383"/>
                    <a:pt x="5982" y="130"/>
                  </a:cubicBezTo>
                  <a:cubicBezTo>
                    <a:pt x="5791" y="44"/>
                    <a:pt x="5590" y="1"/>
                    <a:pt x="53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1431197" y="596753"/>
              <a:ext cx="172944" cy="179979"/>
            </a:xfrm>
            <a:custGeom>
              <a:avLst/>
              <a:gdLst/>
              <a:ahLst/>
              <a:cxnLst/>
              <a:rect l="l" t="t" r="r" b="b"/>
              <a:pathLst>
                <a:path w="4105" h="4272" extrusionOk="0">
                  <a:moveTo>
                    <a:pt x="3087" y="0"/>
                  </a:moveTo>
                  <a:cubicBezTo>
                    <a:pt x="2664" y="0"/>
                    <a:pt x="2232" y="299"/>
                    <a:pt x="1910" y="544"/>
                  </a:cubicBezTo>
                  <a:cubicBezTo>
                    <a:pt x="1730" y="691"/>
                    <a:pt x="1551" y="850"/>
                    <a:pt x="1393" y="1029"/>
                  </a:cubicBezTo>
                  <a:cubicBezTo>
                    <a:pt x="1308" y="1103"/>
                    <a:pt x="1235" y="1187"/>
                    <a:pt x="1172" y="1282"/>
                  </a:cubicBezTo>
                  <a:cubicBezTo>
                    <a:pt x="1118" y="1335"/>
                    <a:pt x="1076" y="1387"/>
                    <a:pt x="1034" y="1451"/>
                  </a:cubicBezTo>
                  <a:cubicBezTo>
                    <a:pt x="823" y="1725"/>
                    <a:pt x="633" y="2031"/>
                    <a:pt x="464" y="2348"/>
                  </a:cubicBezTo>
                  <a:cubicBezTo>
                    <a:pt x="422" y="2421"/>
                    <a:pt x="391" y="2485"/>
                    <a:pt x="359" y="2548"/>
                  </a:cubicBezTo>
                  <a:cubicBezTo>
                    <a:pt x="328" y="2622"/>
                    <a:pt x="286" y="2717"/>
                    <a:pt x="243" y="2801"/>
                  </a:cubicBezTo>
                  <a:cubicBezTo>
                    <a:pt x="106" y="3128"/>
                    <a:pt x="0" y="3497"/>
                    <a:pt x="180" y="3804"/>
                  </a:cubicBezTo>
                  <a:lnTo>
                    <a:pt x="528" y="3614"/>
                  </a:lnTo>
                  <a:cubicBezTo>
                    <a:pt x="570" y="3593"/>
                    <a:pt x="612" y="3571"/>
                    <a:pt x="654" y="3539"/>
                  </a:cubicBezTo>
                  <a:cubicBezTo>
                    <a:pt x="697" y="3518"/>
                    <a:pt x="739" y="3487"/>
                    <a:pt x="781" y="3466"/>
                  </a:cubicBezTo>
                  <a:cubicBezTo>
                    <a:pt x="665" y="3086"/>
                    <a:pt x="675" y="2674"/>
                    <a:pt x="792" y="2295"/>
                  </a:cubicBezTo>
                  <a:cubicBezTo>
                    <a:pt x="812" y="2239"/>
                    <a:pt x="857" y="2215"/>
                    <a:pt x="903" y="2215"/>
                  </a:cubicBezTo>
                  <a:cubicBezTo>
                    <a:pt x="979" y="2215"/>
                    <a:pt x="1057" y="2281"/>
                    <a:pt x="1024" y="2379"/>
                  </a:cubicBezTo>
                  <a:cubicBezTo>
                    <a:pt x="929" y="2685"/>
                    <a:pt x="918" y="3012"/>
                    <a:pt x="992" y="3318"/>
                  </a:cubicBezTo>
                  <a:cubicBezTo>
                    <a:pt x="1151" y="3213"/>
                    <a:pt x="1308" y="3096"/>
                    <a:pt x="1446" y="2970"/>
                  </a:cubicBezTo>
                  <a:cubicBezTo>
                    <a:pt x="1509" y="2928"/>
                    <a:pt x="1561" y="2885"/>
                    <a:pt x="1615" y="2833"/>
                  </a:cubicBezTo>
                  <a:cubicBezTo>
                    <a:pt x="1741" y="2717"/>
                    <a:pt x="1878" y="2590"/>
                    <a:pt x="1994" y="2453"/>
                  </a:cubicBezTo>
                  <a:cubicBezTo>
                    <a:pt x="1857" y="2052"/>
                    <a:pt x="1857" y="1609"/>
                    <a:pt x="2005" y="1219"/>
                  </a:cubicBezTo>
                  <a:cubicBezTo>
                    <a:pt x="2029" y="1162"/>
                    <a:pt x="2077" y="1138"/>
                    <a:pt x="2125" y="1138"/>
                  </a:cubicBezTo>
                  <a:cubicBezTo>
                    <a:pt x="2203" y="1138"/>
                    <a:pt x="2280" y="1202"/>
                    <a:pt x="2248" y="1293"/>
                  </a:cubicBezTo>
                  <a:cubicBezTo>
                    <a:pt x="2121" y="1598"/>
                    <a:pt x="2100" y="1926"/>
                    <a:pt x="2184" y="2242"/>
                  </a:cubicBezTo>
                  <a:cubicBezTo>
                    <a:pt x="2374" y="2020"/>
                    <a:pt x="2543" y="1788"/>
                    <a:pt x="2691" y="1546"/>
                  </a:cubicBezTo>
                  <a:cubicBezTo>
                    <a:pt x="2715" y="1506"/>
                    <a:pt x="2750" y="1489"/>
                    <a:pt x="2785" y="1489"/>
                  </a:cubicBezTo>
                  <a:cubicBezTo>
                    <a:pt x="2869" y="1489"/>
                    <a:pt x="2954" y="1586"/>
                    <a:pt x="2902" y="1683"/>
                  </a:cubicBezTo>
                  <a:lnTo>
                    <a:pt x="2891" y="1694"/>
                  </a:lnTo>
                  <a:cubicBezTo>
                    <a:pt x="2848" y="1767"/>
                    <a:pt x="2806" y="1830"/>
                    <a:pt x="2754" y="1894"/>
                  </a:cubicBezTo>
                  <a:cubicBezTo>
                    <a:pt x="2691" y="1989"/>
                    <a:pt x="2627" y="2084"/>
                    <a:pt x="2553" y="2179"/>
                  </a:cubicBezTo>
                  <a:cubicBezTo>
                    <a:pt x="2719" y="2205"/>
                    <a:pt x="2881" y="2218"/>
                    <a:pt x="3044" y="2218"/>
                  </a:cubicBezTo>
                  <a:cubicBezTo>
                    <a:pt x="3151" y="2218"/>
                    <a:pt x="3257" y="2212"/>
                    <a:pt x="3366" y="2200"/>
                  </a:cubicBezTo>
                  <a:cubicBezTo>
                    <a:pt x="3374" y="2199"/>
                    <a:pt x="3382" y="2198"/>
                    <a:pt x="3390" y="2198"/>
                  </a:cubicBezTo>
                  <a:cubicBezTo>
                    <a:pt x="3445" y="2198"/>
                    <a:pt x="3495" y="2231"/>
                    <a:pt x="3513" y="2295"/>
                  </a:cubicBezTo>
                  <a:cubicBezTo>
                    <a:pt x="3524" y="2358"/>
                    <a:pt x="3481" y="2432"/>
                    <a:pt x="3418" y="2442"/>
                  </a:cubicBezTo>
                  <a:cubicBezTo>
                    <a:pt x="3297" y="2454"/>
                    <a:pt x="3176" y="2460"/>
                    <a:pt x="3055" y="2460"/>
                  </a:cubicBezTo>
                  <a:cubicBezTo>
                    <a:pt x="2840" y="2460"/>
                    <a:pt x="2626" y="2441"/>
                    <a:pt x="2416" y="2400"/>
                  </a:cubicBezTo>
                  <a:cubicBezTo>
                    <a:pt x="2405" y="2400"/>
                    <a:pt x="2395" y="2400"/>
                    <a:pt x="2384" y="2390"/>
                  </a:cubicBezTo>
                  <a:cubicBezTo>
                    <a:pt x="2311" y="2485"/>
                    <a:pt x="2237" y="2569"/>
                    <a:pt x="2152" y="2653"/>
                  </a:cubicBezTo>
                  <a:lnTo>
                    <a:pt x="2100" y="2706"/>
                  </a:lnTo>
                  <a:lnTo>
                    <a:pt x="1941" y="2864"/>
                  </a:lnTo>
                  <a:cubicBezTo>
                    <a:pt x="1783" y="3012"/>
                    <a:pt x="1625" y="3149"/>
                    <a:pt x="1467" y="3276"/>
                  </a:cubicBezTo>
                  <a:cubicBezTo>
                    <a:pt x="1847" y="3360"/>
                    <a:pt x="2237" y="3413"/>
                    <a:pt x="2627" y="3424"/>
                  </a:cubicBezTo>
                  <a:cubicBezTo>
                    <a:pt x="2785" y="3424"/>
                    <a:pt x="2764" y="3666"/>
                    <a:pt x="2606" y="3666"/>
                  </a:cubicBezTo>
                  <a:cubicBezTo>
                    <a:pt x="2163" y="3656"/>
                    <a:pt x="1720" y="3593"/>
                    <a:pt x="1287" y="3497"/>
                  </a:cubicBezTo>
                  <a:cubicBezTo>
                    <a:pt x="1266" y="3487"/>
                    <a:pt x="1245" y="3476"/>
                    <a:pt x="1235" y="3455"/>
                  </a:cubicBezTo>
                  <a:cubicBezTo>
                    <a:pt x="1087" y="3560"/>
                    <a:pt x="940" y="3656"/>
                    <a:pt x="792" y="3750"/>
                  </a:cubicBezTo>
                  <a:cubicBezTo>
                    <a:pt x="729" y="3782"/>
                    <a:pt x="665" y="3825"/>
                    <a:pt x="591" y="3856"/>
                  </a:cubicBezTo>
                  <a:cubicBezTo>
                    <a:pt x="497" y="3909"/>
                    <a:pt x="412" y="3961"/>
                    <a:pt x="307" y="4004"/>
                  </a:cubicBezTo>
                  <a:cubicBezTo>
                    <a:pt x="664" y="4192"/>
                    <a:pt x="1063" y="4271"/>
                    <a:pt x="1460" y="4271"/>
                  </a:cubicBezTo>
                  <a:cubicBezTo>
                    <a:pt x="1508" y="4271"/>
                    <a:pt x="1556" y="4270"/>
                    <a:pt x="1604" y="4268"/>
                  </a:cubicBezTo>
                  <a:lnTo>
                    <a:pt x="1604" y="4257"/>
                  </a:lnTo>
                  <a:cubicBezTo>
                    <a:pt x="1794" y="4247"/>
                    <a:pt x="1983" y="4214"/>
                    <a:pt x="2173" y="4162"/>
                  </a:cubicBezTo>
                  <a:cubicBezTo>
                    <a:pt x="2353" y="4109"/>
                    <a:pt x="2532" y="4036"/>
                    <a:pt x="2691" y="3940"/>
                  </a:cubicBezTo>
                  <a:cubicBezTo>
                    <a:pt x="3081" y="3729"/>
                    <a:pt x="3397" y="3413"/>
                    <a:pt x="3629" y="3044"/>
                  </a:cubicBezTo>
                  <a:lnTo>
                    <a:pt x="3756" y="2822"/>
                  </a:lnTo>
                  <a:cubicBezTo>
                    <a:pt x="3872" y="2590"/>
                    <a:pt x="3967" y="2348"/>
                    <a:pt x="4030" y="2084"/>
                  </a:cubicBezTo>
                  <a:cubicBezTo>
                    <a:pt x="4051" y="1989"/>
                    <a:pt x="4062" y="1894"/>
                    <a:pt x="4072" y="1799"/>
                  </a:cubicBezTo>
                  <a:cubicBezTo>
                    <a:pt x="4083" y="1725"/>
                    <a:pt x="4093" y="1652"/>
                    <a:pt x="4093" y="1577"/>
                  </a:cubicBezTo>
                  <a:cubicBezTo>
                    <a:pt x="4104" y="1324"/>
                    <a:pt x="4083" y="1071"/>
                    <a:pt x="4020" y="829"/>
                  </a:cubicBezTo>
                  <a:cubicBezTo>
                    <a:pt x="3903" y="449"/>
                    <a:pt x="3608" y="58"/>
                    <a:pt x="3186" y="6"/>
                  </a:cubicBezTo>
                  <a:cubicBezTo>
                    <a:pt x="3153" y="2"/>
                    <a:pt x="3120" y="0"/>
                    <a:pt x="3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355489" y="586642"/>
              <a:ext cx="263270" cy="203319"/>
            </a:xfrm>
            <a:custGeom>
              <a:avLst/>
              <a:gdLst/>
              <a:ahLst/>
              <a:cxnLst/>
              <a:rect l="l" t="t" r="r" b="b"/>
              <a:pathLst>
                <a:path w="6249" h="4826" extrusionOk="0">
                  <a:moveTo>
                    <a:pt x="4884" y="240"/>
                  </a:moveTo>
                  <a:cubicBezTo>
                    <a:pt x="4917" y="240"/>
                    <a:pt x="4950" y="242"/>
                    <a:pt x="4983" y="246"/>
                  </a:cubicBezTo>
                  <a:cubicBezTo>
                    <a:pt x="5405" y="298"/>
                    <a:pt x="5700" y="689"/>
                    <a:pt x="5817" y="1069"/>
                  </a:cubicBezTo>
                  <a:cubicBezTo>
                    <a:pt x="5922" y="1480"/>
                    <a:pt x="5911" y="1923"/>
                    <a:pt x="5827" y="2324"/>
                  </a:cubicBezTo>
                  <a:cubicBezTo>
                    <a:pt x="5648" y="3083"/>
                    <a:pt x="5184" y="3800"/>
                    <a:pt x="4488" y="4180"/>
                  </a:cubicBezTo>
                  <a:cubicBezTo>
                    <a:pt x="4105" y="4394"/>
                    <a:pt x="3665" y="4506"/>
                    <a:pt x="3225" y="4506"/>
                  </a:cubicBezTo>
                  <a:cubicBezTo>
                    <a:pt x="2841" y="4506"/>
                    <a:pt x="2458" y="4421"/>
                    <a:pt x="2114" y="4244"/>
                  </a:cubicBezTo>
                  <a:cubicBezTo>
                    <a:pt x="2430" y="4086"/>
                    <a:pt x="2737" y="3906"/>
                    <a:pt x="3032" y="3695"/>
                  </a:cubicBezTo>
                  <a:cubicBezTo>
                    <a:pt x="3042" y="3716"/>
                    <a:pt x="3063" y="3727"/>
                    <a:pt x="3084" y="3737"/>
                  </a:cubicBezTo>
                  <a:cubicBezTo>
                    <a:pt x="3517" y="3843"/>
                    <a:pt x="3960" y="3896"/>
                    <a:pt x="4403" y="3906"/>
                  </a:cubicBezTo>
                  <a:cubicBezTo>
                    <a:pt x="4561" y="3906"/>
                    <a:pt x="4582" y="3664"/>
                    <a:pt x="4424" y="3664"/>
                  </a:cubicBezTo>
                  <a:cubicBezTo>
                    <a:pt x="4034" y="3653"/>
                    <a:pt x="3644" y="3600"/>
                    <a:pt x="3264" y="3526"/>
                  </a:cubicBezTo>
                  <a:cubicBezTo>
                    <a:pt x="3506" y="3326"/>
                    <a:pt x="3738" y="3115"/>
                    <a:pt x="3949" y="2893"/>
                  </a:cubicBezTo>
                  <a:cubicBezTo>
                    <a:pt x="4034" y="2809"/>
                    <a:pt x="4108" y="2714"/>
                    <a:pt x="4181" y="2630"/>
                  </a:cubicBezTo>
                  <a:cubicBezTo>
                    <a:pt x="4192" y="2640"/>
                    <a:pt x="4202" y="2640"/>
                    <a:pt x="4213" y="2640"/>
                  </a:cubicBezTo>
                  <a:cubicBezTo>
                    <a:pt x="4423" y="2681"/>
                    <a:pt x="4637" y="2700"/>
                    <a:pt x="4850" y="2700"/>
                  </a:cubicBezTo>
                  <a:cubicBezTo>
                    <a:pt x="4969" y="2700"/>
                    <a:pt x="5087" y="2694"/>
                    <a:pt x="5205" y="2682"/>
                  </a:cubicBezTo>
                  <a:cubicBezTo>
                    <a:pt x="5278" y="2672"/>
                    <a:pt x="5321" y="2598"/>
                    <a:pt x="5310" y="2535"/>
                  </a:cubicBezTo>
                  <a:cubicBezTo>
                    <a:pt x="5292" y="2471"/>
                    <a:pt x="5242" y="2438"/>
                    <a:pt x="5187" y="2438"/>
                  </a:cubicBezTo>
                  <a:cubicBezTo>
                    <a:pt x="5179" y="2438"/>
                    <a:pt x="5171" y="2439"/>
                    <a:pt x="5163" y="2440"/>
                  </a:cubicBezTo>
                  <a:cubicBezTo>
                    <a:pt x="5066" y="2448"/>
                    <a:pt x="4971" y="2451"/>
                    <a:pt x="4876" y="2451"/>
                  </a:cubicBezTo>
                  <a:cubicBezTo>
                    <a:pt x="4701" y="2451"/>
                    <a:pt x="4528" y="2439"/>
                    <a:pt x="4350" y="2419"/>
                  </a:cubicBezTo>
                  <a:cubicBezTo>
                    <a:pt x="4477" y="2260"/>
                    <a:pt x="4593" y="2092"/>
                    <a:pt x="4699" y="1923"/>
                  </a:cubicBezTo>
                  <a:cubicBezTo>
                    <a:pt x="4751" y="1826"/>
                    <a:pt x="4666" y="1729"/>
                    <a:pt x="4582" y="1729"/>
                  </a:cubicBezTo>
                  <a:cubicBezTo>
                    <a:pt x="4547" y="1729"/>
                    <a:pt x="4512" y="1746"/>
                    <a:pt x="4488" y="1786"/>
                  </a:cubicBezTo>
                  <a:cubicBezTo>
                    <a:pt x="4340" y="2028"/>
                    <a:pt x="4171" y="2260"/>
                    <a:pt x="3981" y="2482"/>
                  </a:cubicBezTo>
                  <a:cubicBezTo>
                    <a:pt x="3897" y="2166"/>
                    <a:pt x="3918" y="1838"/>
                    <a:pt x="4034" y="1533"/>
                  </a:cubicBezTo>
                  <a:cubicBezTo>
                    <a:pt x="4073" y="1442"/>
                    <a:pt x="3999" y="1378"/>
                    <a:pt x="3922" y="1378"/>
                  </a:cubicBezTo>
                  <a:cubicBezTo>
                    <a:pt x="3874" y="1378"/>
                    <a:pt x="3826" y="1402"/>
                    <a:pt x="3802" y="1459"/>
                  </a:cubicBezTo>
                  <a:cubicBezTo>
                    <a:pt x="3654" y="1849"/>
                    <a:pt x="3654" y="2292"/>
                    <a:pt x="3791" y="2693"/>
                  </a:cubicBezTo>
                  <a:cubicBezTo>
                    <a:pt x="3496" y="3020"/>
                    <a:pt x="3158" y="3305"/>
                    <a:pt x="2789" y="3558"/>
                  </a:cubicBezTo>
                  <a:cubicBezTo>
                    <a:pt x="2715" y="3252"/>
                    <a:pt x="2726" y="2925"/>
                    <a:pt x="2831" y="2619"/>
                  </a:cubicBezTo>
                  <a:cubicBezTo>
                    <a:pt x="2857" y="2521"/>
                    <a:pt x="2777" y="2455"/>
                    <a:pt x="2700" y="2455"/>
                  </a:cubicBezTo>
                  <a:cubicBezTo>
                    <a:pt x="2654" y="2455"/>
                    <a:pt x="2609" y="2479"/>
                    <a:pt x="2589" y="2535"/>
                  </a:cubicBezTo>
                  <a:cubicBezTo>
                    <a:pt x="2472" y="2914"/>
                    <a:pt x="2462" y="3326"/>
                    <a:pt x="2578" y="3706"/>
                  </a:cubicBezTo>
                  <a:cubicBezTo>
                    <a:pt x="2378" y="3833"/>
                    <a:pt x="2177" y="3938"/>
                    <a:pt x="1977" y="4044"/>
                  </a:cubicBezTo>
                  <a:cubicBezTo>
                    <a:pt x="1755" y="3643"/>
                    <a:pt x="1977" y="3157"/>
                    <a:pt x="2156" y="2788"/>
                  </a:cubicBezTo>
                  <a:cubicBezTo>
                    <a:pt x="2346" y="2398"/>
                    <a:pt x="2568" y="2028"/>
                    <a:pt x="2831" y="1691"/>
                  </a:cubicBezTo>
                  <a:cubicBezTo>
                    <a:pt x="3084" y="1353"/>
                    <a:pt x="3380" y="1048"/>
                    <a:pt x="3707" y="784"/>
                  </a:cubicBezTo>
                  <a:cubicBezTo>
                    <a:pt x="4029" y="539"/>
                    <a:pt x="4461" y="240"/>
                    <a:pt x="4884" y="240"/>
                  </a:cubicBezTo>
                  <a:close/>
                  <a:moveTo>
                    <a:pt x="4895" y="1"/>
                  </a:moveTo>
                  <a:cubicBezTo>
                    <a:pt x="4538" y="1"/>
                    <a:pt x="4182" y="181"/>
                    <a:pt x="3876" y="373"/>
                  </a:cubicBezTo>
                  <a:cubicBezTo>
                    <a:pt x="3475" y="626"/>
                    <a:pt x="3126" y="942"/>
                    <a:pt x="2821" y="1301"/>
                  </a:cubicBezTo>
                  <a:cubicBezTo>
                    <a:pt x="2472" y="1712"/>
                    <a:pt x="2188" y="2176"/>
                    <a:pt x="1956" y="2651"/>
                  </a:cubicBezTo>
                  <a:cubicBezTo>
                    <a:pt x="1724" y="3115"/>
                    <a:pt x="1502" y="3664"/>
                    <a:pt x="1755" y="4138"/>
                  </a:cubicBezTo>
                  <a:cubicBezTo>
                    <a:pt x="1597" y="4212"/>
                    <a:pt x="1450" y="4265"/>
                    <a:pt x="1291" y="4318"/>
                  </a:cubicBezTo>
                  <a:cubicBezTo>
                    <a:pt x="922" y="4444"/>
                    <a:pt x="542" y="4529"/>
                    <a:pt x="152" y="4581"/>
                  </a:cubicBezTo>
                  <a:cubicBezTo>
                    <a:pt x="0" y="4601"/>
                    <a:pt x="42" y="4825"/>
                    <a:pt x="186" y="4825"/>
                  </a:cubicBezTo>
                  <a:cubicBezTo>
                    <a:pt x="192" y="4825"/>
                    <a:pt x="198" y="4825"/>
                    <a:pt x="205" y="4824"/>
                  </a:cubicBezTo>
                  <a:cubicBezTo>
                    <a:pt x="764" y="4750"/>
                    <a:pt x="1312" y="4602"/>
                    <a:pt x="1829" y="4370"/>
                  </a:cubicBezTo>
                  <a:cubicBezTo>
                    <a:pt x="2251" y="4628"/>
                    <a:pt x="2738" y="4752"/>
                    <a:pt x="3227" y="4752"/>
                  </a:cubicBezTo>
                  <a:cubicBezTo>
                    <a:pt x="3618" y="4752"/>
                    <a:pt x="4010" y="4673"/>
                    <a:pt x="4371" y="4518"/>
                  </a:cubicBezTo>
                  <a:cubicBezTo>
                    <a:pt x="5194" y="4159"/>
                    <a:pt x="5785" y="3400"/>
                    <a:pt x="6017" y="2546"/>
                  </a:cubicBezTo>
                  <a:cubicBezTo>
                    <a:pt x="6249" y="1712"/>
                    <a:pt x="6218" y="488"/>
                    <a:pt x="5299" y="87"/>
                  </a:cubicBezTo>
                  <a:cubicBezTo>
                    <a:pt x="5166" y="27"/>
                    <a:pt x="5031" y="1"/>
                    <a:pt x="489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356079" y="584535"/>
              <a:ext cx="260026" cy="207153"/>
            </a:xfrm>
            <a:custGeom>
              <a:avLst/>
              <a:gdLst/>
              <a:ahLst/>
              <a:cxnLst/>
              <a:rect l="l" t="t" r="r" b="b"/>
              <a:pathLst>
                <a:path w="6172" h="4917" extrusionOk="0">
                  <a:moveTo>
                    <a:pt x="4959" y="338"/>
                  </a:moveTo>
                  <a:cubicBezTo>
                    <a:pt x="5064" y="348"/>
                    <a:pt x="5159" y="380"/>
                    <a:pt x="5243" y="433"/>
                  </a:cubicBezTo>
                  <a:cubicBezTo>
                    <a:pt x="5370" y="496"/>
                    <a:pt x="5475" y="601"/>
                    <a:pt x="5560" y="728"/>
                  </a:cubicBezTo>
                  <a:cubicBezTo>
                    <a:pt x="5655" y="855"/>
                    <a:pt x="5718" y="992"/>
                    <a:pt x="5761" y="1129"/>
                  </a:cubicBezTo>
                  <a:cubicBezTo>
                    <a:pt x="5813" y="1330"/>
                    <a:pt x="5834" y="1541"/>
                    <a:pt x="5834" y="1741"/>
                  </a:cubicBezTo>
                  <a:cubicBezTo>
                    <a:pt x="5834" y="1952"/>
                    <a:pt x="5813" y="2163"/>
                    <a:pt x="5771" y="2364"/>
                  </a:cubicBezTo>
                  <a:cubicBezTo>
                    <a:pt x="5686" y="2743"/>
                    <a:pt x="5528" y="3102"/>
                    <a:pt x="5307" y="3418"/>
                  </a:cubicBezTo>
                  <a:cubicBezTo>
                    <a:pt x="5085" y="3735"/>
                    <a:pt x="4800" y="4009"/>
                    <a:pt x="4453" y="4199"/>
                  </a:cubicBezTo>
                  <a:cubicBezTo>
                    <a:pt x="4073" y="4410"/>
                    <a:pt x="3640" y="4515"/>
                    <a:pt x="3208" y="4515"/>
                  </a:cubicBezTo>
                  <a:cubicBezTo>
                    <a:pt x="2856" y="4515"/>
                    <a:pt x="2505" y="4443"/>
                    <a:pt x="2186" y="4298"/>
                  </a:cubicBezTo>
                  <a:lnTo>
                    <a:pt x="2186" y="4298"/>
                  </a:lnTo>
                  <a:cubicBezTo>
                    <a:pt x="2474" y="4154"/>
                    <a:pt x="2745" y="3985"/>
                    <a:pt x="3008" y="3799"/>
                  </a:cubicBezTo>
                  <a:lnTo>
                    <a:pt x="3008" y="3799"/>
                  </a:lnTo>
                  <a:lnTo>
                    <a:pt x="3018" y="3808"/>
                  </a:lnTo>
                  <a:cubicBezTo>
                    <a:pt x="3028" y="3819"/>
                    <a:pt x="3049" y="3819"/>
                    <a:pt x="3060" y="3829"/>
                  </a:cubicBezTo>
                  <a:cubicBezTo>
                    <a:pt x="3492" y="3925"/>
                    <a:pt x="3946" y="3988"/>
                    <a:pt x="4389" y="3998"/>
                  </a:cubicBezTo>
                  <a:cubicBezTo>
                    <a:pt x="4420" y="3998"/>
                    <a:pt x="4442" y="3988"/>
                    <a:pt x="4463" y="3988"/>
                  </a:cubicBezTo>
                  <a:cubicBezTo>
                    <a:pt x="4495" y="3967"/>
                    <a:pt x="4516" y="3946"/>
                    <a:pt x="4537" y="3914"/>
                  </a:cubicBezTo>
                  <a:cubicBezTo>
                    <a:pt x="4547" y="3883"/>
                    <a:pt x="4558" y="3861"/>
                    <a:pt x="4558" y="3829"/>
                  </a:cubicBezTo>
                  <a:cubicBezTo>
                    <a:pt x="4558" y="3787"/>
                    <a:pt x="4547" y="3745"/>
                    <a:pt x="4526" y="3714"/>
                  </a:cubicBezTo>
                  <a:cubicBezTo>
                    <a:pt x="4505" y="3703"/>
                    <a:pt x="4495" y="3693"/>
                    <a:pt x="4474" y="3682"/>
                  </a:cubicBezTo>
                  <a:cubicBezTo>
                    <a:pt x="4453" y="3672"/>
                    <a:pt x="4431" y="3672"/>
                    <a:pt x="4410" y="3672"/>
                  </a:cubicBezTo>
                  <a:cubicBezTo>
                    <a:pt x="4048" y="3661"/>
                    <a:pt x="3696" y="3616"/>
                    <a:pt x="3344" y="3550"/>
                  </a:cubicBezTo>
                  <a:lnTo>
                    <a:pt x="3344" y="3550"/>
                  </a:lnTo>
                  <a:cubicBezTo>
                    <a:pt x="3569" y="3367"/>
                    <a:pt x="3777" y="3175"/>
                    <a:pt x="3967" y="2975"/>
                  </a:cubicBezTo>
                  <a:cubicBezTo>
                    <a:pt x="4045" y="2887"/>
                    <a:pt x="4114" y="2808"/>
                    <a:pt x="4183" y="2730"/>
                  </a:cubicBezTo>
                  <a:lnTo>
                    <a:pt x="4183" y="2730"/>
                  </a:lnTo>
                  <a:cubicBezTo>
                    <a:pt x="4188" y="2731"/>
                    <a:pt x="4193" y="2732"/>
                    <a:pt x="4199" y="2732"/>
                  </a:cubicBezTo>
                  <a:cubicBezTo>
                    <a:pt x="4399" y="2775"/>
                    <a:pt x="4610" y="2796"/>
                    <a:pt x="4821" y="2796"/>
                  </a:cubicBezTo>
                  <a:cubicBezTo>
                    <a:pt x="4948" y="2796"/>
                    <a:pt x="5074" y="2785"/>
                    <a:pt x="5201" y="2775"/>
                  </a:cubicBezTo>
                  <a:cubicBezTo>
                    <a:pt x="5222" y="2775"/>
                    <a:pt x="5243" y="2764"/>
                    <a:pt x="5254" y="2753"/>
                  </a:cubicBezTo>
                  <a:cubicBezTo>
                    <a:pt x="5285" y="2732"/>
                    <a:pt x="5307" y="2711"/>
                    <a:pt x="5318" y="2690"/>
                  </a:cubicBezTo>
                  <a:cubicBezTo>
                    <a:pt x="5328" y="2659"/>
                    <a:pt x="5339" y="2638"/>
                    <a:pt x="5339" y="2606"/>
                  </a:cubicBezTo>
                  <a:lnTo>
                    <a:pt x="5339" y="2575"/>
                  </a:lnTo>
                  <a:cubicBezTo>
                    <a:pt x="5328" y="2553"/>
                    <a:pt x="5318" y="2532"/>
                    <a:pt x="5307" y="2521"/>
                  </a:cubicBezTo>
                  <a:cubicBezTo>
                    <a:pt x="5296" y="2490"/>
                    <a:pt x="5275" y="2479"/>
                    <a:pt x="5243" y="2458"/>
                  </a:cubicBezTo>
                  <a:cubicBezTo>
                    <a:pt x="5222" y="2448"/>
                    <a:pt x="5191" y="2448"/>
                    <a:pt x="5170" y="2448"/>
                  </a:cubicBezTo>
                  <a:lnTo>
                    <a:pt x="5138" y="2448"/>
                  </a:lnTo>
                  <a:cubicBezTo>
                    <a:pt x="5043" y="2458"/>
                    <a:pt x="4948" y="2458"/>
                    <a:pt x="4842" y="2458"/>
                  </a:cubicBezTo>
                  <a:cubicBezTo>
                    <a:pt x="4698" y="2458"/>
                    <a:pt x="4561" y="2451"/>
                    <a:pt x="4418" y="2435"/>
                  </a:cubicBezTo>
                  <a:lnTo>
                    <a:pt x="4418" y="2435"/>
                  </a:lnTo>
                  <a:cubicBezTo>
                    <a:pt x="4521" y="2293"/>
                    <a:pt x="4622" y="2143"/>
                    <a:pt x="4716" y="1994"/>
                  </a:cubicBezTo>
                  <a:cubicBezTo>
                    <a:pt x="4737" y="1963"/>
                    <a:pt x="4737" y="1942"/>
                    <a:pt x="4737" y="1910"/>
                  </a:cubicBezTo>
                  <a:cubicBezTo>
                    <a:pt x="4737" y="1888"/>
                    <a:pt x="4737" y="1857"/>
                    <a:pt x="4727" y="1836"/>
                  </a:cubicBezTo>
                  <a:cubicBezTo>
                    <a:pt x="4716" y="1815"/>
                    <a:pt x="4685" y="1783"/>
                    <a:pt x="4664" y="1762"/>
                  </a:cubicBezTo>
                  <a:cubicBezTo>
                    <a:pt x="4631" y="1752"/>
                    <a:pt x="4600" y="1741"/>
                    <a:pt x="4568" y="1741"/>
                  </a:cubicBezTo>
                  <a:cubicBezTo>
                    <a:pt x="4547" y="1741"/>
                    <a:pt x="4516" y="1741"/>
                    <a:pt x="4495" y="1752"/>
                  </a:cubicBezTo>
                  <a:cubicBezTo>
                    <a:pt x="4474" y="1773"/>
                    <a:pt x="4453" y="1794"/>
                    <a:pt x="4442" y="1815"/>
                  </a:cubicBezTo>
                  <a:cubicBezTo>
                    <a:pt x="4300" y="2033"/>
                    <a:pt x="4149" y="2242"/>
                    <a:pt x="3989" y="2436"/>
                  </a:cubicBezTo>
                  <a:lnTo>
                    <a:pt x="3989" y="2436"/>
                  </a:lnTo>
                  <a:cubicBezTo>
                    <a:pt x="3969" y="2341"/>
                    <a:pt x="3956" y="2250"/>
                    <a:pt x="3956" y="2153"/>
                  </a:cubicBezTo>
                  <a:cubicBezTo>
                    <a:pt x="3956" y="1963"/>
                    <a:pt x="3999" y="1773"/>
                    <a:pt x="4062" y="1604"/>
                  </a:cubicBezTo>
                  <a:cubicBezTo>
                    <a:pt x="4073" y="1583"/>
                    <a:pt x="4073" y="1562"/>
                    <a:pt x="4073" y="1541"/>
                  </a:cubicBezTo>
                  <a:cubicBezTo>
                    <a:pt x="4073" y="1520"/>
                    <a:pt x="4073" y="1488"/>
                    <a:pt x="4062" y="1477"/>
                  </a:cubicBezTo>
                  <a:cubicBezTo>
                    <a:pt x="4041" y="1445"/>
                    <a:pt x="4020" y="1424"/>
                    <a:pt x="3999" y="1403"/>
                  </a:cubicBezTo>
                  <a:cubicBezTo>
                    <a:pt x="3967" y="1393"/>
                    <a:pt x="3935" y="1382"/>
                    <a:pt x="3904" y="1382"/>
                  </a:cubicBezTo>
                  <a:cubicBezTo>
                    <a:pt x="3872" y="1382"/>
                    <a:pt x="3841" y="1393"/>
                    <a:pt x="3820" y="1414"/>
                  </a:cubicBezTo>
                  <a:cubicBezTo>
                    <a:pt x="3788" y="1424"/>
                    <a:pt x="3766" y="1456"/>
                    <a:pt x="3756" y="1488"/>
                  </a:cubicBezTo>
                  <a:cubicBezTo>
                    <a:pt x="3672" y="1699"/>
                    <a:pt x="3630" y="1920"/>
                    <a:pt x="3630" y="2131"/>
                  </a:cubicBezTo>
                  <a:cubicBezTo>
                    <a:pt x="3630" y="2334"/>
                    <a:pt x="3669" y="2537"/>
                    <a:pt x="3728" y="2730"/>
                  </a:cubicBezTo>
                  <a:lnTo>
                    <a:pt x="3728" y="2730"/>
                  </a:lnTo>
                  <a:cubicBezTo>
                    <a:pt x="3451" y="3034"/>
                    <a:pt x="3137" y="3301"/>
                    <a:pt x="2804" y="3540"/>
                  </a:cubicBezTo>
                  <a:lnTo>
                    <a:pt x="2804" y="3540"/>
                  </a:lnTo>
                  <a:cubicBezTo>
                    <a:pt x="2783" y="3430"/>
                    <a:pt x="2775" y="3314"/>
                    <a:pt x="2775" y="3196"/>
                  </a:cubicBezTo>
                  <a:cubicBezTo>
                    <a:pt x="2775" y="3018"/>
                    <a:pt x="2796" y="2849"/>
                    <a:pt x="2849" y="2680"/>
                  </a:cubicBezTo>
                  <a:cubicBezTo>
                    <a:pt x="2859" y="2659"/>
                    <a:pt x="2859" y="2648"/>
                    <a:pt x="2859" y="2627"/>
                  </a:cubicBezTo>
                  <a:cubicBezTo>
                    <a:pt x="2859" y="2606"/>
                    <a:pt x="2859" y="2575"/>
                    <a:pt x="2849" y="2553"/>
                  </a:cubicBezTo>
                  <a:cubicBezTo>
                    <a:pt x="2828" y="2532"/>
                    <a:pt x="2807" y="2500"/>
                    <a:pt x="2775" y="2490"/>
                  </a:cubicBezTo>
                  <a:cubicBezTo>
                    <a:pt x="2754" y="2469"/>
                    <a:pt x="2723" y="2458"/>
                    <a:pt x="2690" y="2458"/>
                  </a:cubicBezTo>
                  <a:cubicBezTo>
                    <a:pt x="2659" y="2458"/>
                    <a:pt x="2627" y="2469"/>
                    <a:pt x="2596" y="2490"/>
                  </a:cubicBezTo>
                  <a:cubicBezTo>
                    <a:pt x="2575" y="2511"/>
                    <a:pt x="2554" y="2532"/>
                    <a:pt x="2543" y="2575"/>
                  </a:cubicBezTo>
                  <a:cubicBezTo>
                    <a:pt x="2469" y="2775"/>
                    <a:pt x="2437" y="2985"/>
                    <a:pt x="2437" y="3196"/>
                  </a:cubicBezTo>
                  <a:cubicBezTo>
                    <a:pt x="2437" y="3377"/>
                    <a:pt x="2466" y="3568"/>
                    <a:pt x="2514" y="3740"/>
                  </a:cubicBezTo>
                  <a:lnTo>
                    <a:pt x="2514" y="3740"/>
                  </a:lnTo>
                  <a:cubicBezTo>
                    <a:pt x="2335" y="3845"/>
                    <a:pt x="2163" y="3948"/>
                    <a:pt x="1976" y="4036"/>
                  </a:cubicBezTo>
                  <a:lnTo>
                    <a:pt x="1976" y="4036"/>
                  </a:lnTo>
                  <a:cubicBezTo>
                    <a:pt x="1927" y="3932"/>
                    <a:pt x="1910" y="3828"/>
                    <a:pt x="1910" y="3724"/>
                  </a:cubicBezTo>
                  <a:cubicBezTo>
                    <a:pt x="1910" y="3576"/>
                    <a:pt x="1952" y="3429"/>
                    <a:pt x="1994" y="3281"/>
                  </a:cubicBezTo>
                  <a:cubicBezTo>
                    <a:pt x="2047" y="3133"/>
                    <a:pt x="2121" y="2985"/>
                    <a:pt x="2184" y="2859"/>
                  </a:cubicBezTo>
                  <a:cubicBezTo>
                    <a:pt x="2374" y="2469"/>
                    <a:pt x="2596" y="2099"/>
                    <a:pt x="2849" y="1762"/>
                  </a:cubicBezTo>
                  <a:cubicBezTo>
                    <a:pt x="3102" y="1424"/>
                    <a:pt x="3398" y="1129"/>
                    <a:pt x="3724" y="876"/>
                  </a:cubicBezTo>
                  <a:cubicBezTo>
                    <a:pt x="3883" y="749"/>
                    <a:pt x="4062" y="612"/>
                    <a:pt x="4263" y="507"/>
                  </a:cubicBezTo>
                  <a:cubicBezTo>
                    <a:pt x="4463" y="401"/>
                    <a:pt x="4664" y="338"/>
                    <a:pt x="4874" y="338"/>
                  </a:cubicBezTo>
                  <a:close/>
                  <a:moveTo>
                    <a:pt x="4874" y="254"/>
                  </a:moveTo>
                  <a:cubicBezTo>
                    <a:pt x="4653" y="254"/>
                    <a:pt x="4431" y="327"/>
                    <a:pt x="4220" y="433"/>
                  </a:cubicBezTo>
                  <a:cubicBezTo>
                    <a:pt x="4020" y="538"/>
                    <a:pt x="3830" y="676"/>
                    <a:pt x="3672" y="802"/>
                  </a:cubicBezTo>
                  <a:cubicBezTo>
                    <a:pt x="3334" y="1066"/>
                    <a:pt x="3039" y="1372"/>
                    <a:pt x="2786" y="1710"/>
                  </a:cubicBezTo>
                  <a:cubicBezTo>
                    <a:pt x="2522" y="2057"/>
                    <a:pt x="2301" y="2427"/>
                    <a:pt x="2111" y="2817"/>
                  </a:cubicBezTo>
                  <a:cubicBezTo>
                    <a:pt x="2047" y="2954"/>
                    <a:pt x="1973" y="3091"/>
                    <a:pt x="1921" y="3250"/>
                  </a:cubicBezTo>
                  <a:cubicBezTo>
                    <a:pt x="1868" y="3397"/>
                    <a:pt x="1825" y="3566"/>
                    <a:pt x="1825" y="3724"/>
                  </a:cubicBezTo>
                  <a:cubicBezTo>
                    <a:pt x="1825" y="3850"/>
                    <a:pt x="1858" y="3988"/>
                    <a:pt x="1921" y="4115"/>
                  </a:cubicBezTo>
                  <a:lnTo>
                    <a:pt x="1942" y="4146"/>
                  </a:lnTo>
                  <a:lnTo>
                    <a:pt x="1984" y="4125"/>
                  </a:lnTo>
                  <a:cubicBezTo>
                    <a:pt x="2184" y="4030"/>
                    <a:pt x="2385" y="3914"/>
                    <a:pt x="2585" y="3787"/>
                  </a:cubicBezTo>
                  <a:lnTo>
                    <a:pt x="2606" y="3777"/>
                  </a:lnTo>
                  <a:lnTo>
                    <a:pt x="2606" y="3745"/>
                  </a:lnTo>
                  <a:cubicBezTo>
                    <a:pt x="2554" y="3566"/>
                    <a:pt x="2522" y="3386"/>
                    <a:pt x="2522" y="3196"/>
                  </a:cubicBezTo>
                  <a:cubicBezTo>
                    <a:pt x="2522" y="2996"/>
                    <a:pt x="2554" y="2796"/>
                    <a:pt x="2617" y="2596"/>
                  </a:cubicBezTo>
                  <a:cubicBezTo>
                    <a:pt x="2627" y="2575"/>
                    <a:pt x="2638" y="2564"/>
                    <a:pt x="2648" y="2564"/>
                  </a:cubicBezTo>
                  <a:cubicBezTo>
                    <a:pt x="2659" y="2553"/>
                    <a:pt x="2669" y="2542"/>
                    <a:pt x="2690" y="2542"/>
                  </a:cubicBezTo>
                  <a:cubicBezTo>
                    <a:pt x="2712" y="2542"/>
                    <a:pt x="2733" y="2553"/>
                    <a:pt x="2754" y="2575"/>
                  </a:cubicBezTo>
                  <a:cubicBezTo>
                    <a:pt x="2754" y="2575"/>
                    <a:pt x="2765" y="2585"/>
                    <a:pt x="2765" y="2596"/>
                  </a:cubicBezTo>
                  <a:cubicBezTo>
                    <a:pt x="2775" y="2606"/>
                    <a:pt x="2775" y="2617"/>
                    <a:pt x="2775" y="2627"/>
                  </a:cubicBezTo>
                  <a:lnTo>
                    <a:pt x="2775" y="2659"/>
                  </a:lnTo>
                  <a:cubicBezTo>
                    <a:pt x="2712" y="2828"/>
                    <a:pt x="2690" y="3018"/>
                    <a:pt x="2690" y="3196"/>
                  </a:cubicBezTo>
                  <a:cubicBezTo>
                    <a:pt x="2690" y="3334"/>
                    <a:pt x="2701" y="3482"/>
                    <a:pt x="2733" y="3618"/>
                  </a:cubicBezTo>
                  <a:lnTo>
                    <a:pt x="2754" y="3682"/>
                  </a:lnTo>
                  <a:lnTo>
                    <a:pt x="2807" y="3650"/>
                  </a:lnTo>
                  <a:cubicBezTo>
                    <a:pt x="3166" y="3397"/>
                    <a:pt x="3503" y="3102"/>
                    <a:pt x="3809" y="2775"/>
                  </a:cubicBezTo>
                  <a:lnTo>
                    <a:pt x="3830" y="2753"/>
                  </a:lnTo>
                  <a:lnTo>
                    <a:pt x="3820" y="2732"/>
                  </a:lnTo>
                  <a:cubicBezTo>
                    <a:pt x="3745" y="2542"/>
                    <a:pt x="3714" y="2331"/>
                    <a:pt x="3714" y="2131"/>
                  </a:cubicBezTo>
                  <a:cubicBezTo>
                    <a:pt x="3714" y="1931"/>
                    <a:pt x="3756" y="1720"/>
                    <a:pt x="3830" y="1520"/>
                  </a:cubicBezTo>
                  <a:cubicBezTo>
                    <a:pt x="3841" y="1499"/>
                    <a:pt x="3851" y="1488"/>
                    <a:pt x="3862" y="1477"/>
                  </a:cubicBezTo>
                  <a:cubicBezTo>
                    <a:pt x="3872" y="1477"/>
                    <a:pt x="3893" y="1466"/>
                    <a:pt x="3904" y="1466"/>
                  </a:cubicBezTo>
                  <a:cubicBezTo>
                    <a:pt x="3925" y="1466"/>
                    <a:pt x="3946" y="1477"/>
                    <a:pt x="3967" y="1488"/>
                  </a:cubicBezTo>
                  <a:cubicBezTo>
                    <a:pt x="3977" y="1499"/>
                    <a:pt x="3977" y="1509"/>
                    <a:pt x="3988" y="1509"/>
                  </a:cubicBezTo>
                  <a:lnTo>
                    <a:pt x="3988" y="1541"/>
                  </a:lnTo>
                  <a:lnTo>
                    <a:pt x="3988" y="1572"/>
                  </a:lnTo>
                  <a:cubicBezTo>
                    <a:pt x="3914" y="1752"/>
                    <a:pt x="3872" y="1952"/>
                    <a:pt x="3872" y="2153"/>
                  </a:cubicBezTo>
                  <a:cubicBezTo>
                    <a:pt x="3872" y="2279"/>
                    <a:pt x="3893" y="2416"/>
                    <a:pt x="3925" y="2542"/>
                  </a:cubicBezTo>
                  <a:lnTo>
                    <a:pt x="3946" y="2617"/>
                  </a:lnTo>
                  <a:lnTo>
                    <a:pt x="3999" y="2553"/>
                  </a:lnTo>
                  <a:cubicBezTo>
                    <a:pt x="4188" y="2342"/>
                    <a:pt x="4357" y="2099"/>
                    <a:pt x="4505" y="1857"/>
                  </a:cubicBezTo>
                  <a:lnTo>
                    <a:pt x="4537" y="1825"/>
                  </a:lnTo>
                  <a:lnTo>
                    <a:pt x="4600" y="1825"/>
                  </a:lnTo>
                  <a:cubicBezTo>
                    <a:pt x="4610" y="1836"/>
                    <a:pt x="4631" y="1846"/>
                    <a:pt x="4642" y="1857"/>
                  </a:cubicBezTo>
                  <a:cubicBezTo>
                    <a:pt x="4653" y="1878"/>
                    <a:pt x="4653" y="1888"/>
                    <a:pt x="4653" y="1910"/>
                  </a:cubicBezTo>
                  <a:cubicBezTo>
                    <a:pt x="4653" y="1920"/>
                    <a:pt x="4653" y="1931"/>
                    <a:pt x="4642" y="1952"/>
                  </a:cubicBezTo>
                  <a:cubicBezTo>
                    <a:pt x="4537" y="2120"/>
                    <a:pt x="4431" y="2279"/>
                    <a:pt x="4305" y="2437"/>
                  </a:cubicBezTo>
                  <a:lnTo>
                    <a:pt x="4263" y="2490"/>
                  </a:lnTo>
                  <a:lnTo>
                    <a:pt x="4336" y="2500"/>
                  </a:lnTo>
                  <a:cubicBezTo>
                    <a:pt x="4505" y="2532"/>
                    <a:pt x="4674" y="2542"/>
                    <a:pt x="4842" y="2542"/>
                  </a:cubicBezTo>
                  <a:cubicBezTo>
                    <a:pt x="4948" y="2542"/>
                    <a:pt x="5053" y="2542"/>
                    <a:pt x="5149" y="2532"/>
                  </a:cubicBezTo>
                  <a:lnTo>
                    <a:pt x="5170" y="2532"/>
                  </a:lnTo>
                  <a:cubicBezTo>
                    <a:pt x="5191" y="2532"/>
                    <a:pt x="5212" y="2532"/>
                    <a:pt x="5222" y="2542"/>
                  </a:cubicBezTo>
                  <a:lnTo>
                    <a:pt x="5243" y="2564"/>
                  </a:lnTo>
                  <a:cubicBezTo>
                    <a:pt x="5243" y="2575"/>
                    <a:pt x="5254" y="2585"/>
                    <a:pt x="5254" y="2596"/>
                  </a:cubicBezTo>
                  <a:lnTo>
                    <a:pt x="5254" y="2606"/>
                  </a:lnTo>
                  <a:cubicBezTo>
                    <a:pt x="5254" y="2627"/>
                    <a:pt x="5243" y="2648"/>
                    <a:pt x="5233" y="2659"/>
                  </a:cubicBezTo>
                  <a:cubicBezTo>
                    <a:pt x="5233" y="2669"/>
                    <a:pt x="5222" y="2680"/>
                    <a:pt x="5212" y="2680"/>
                  </a:cubicBezTo>
                  <a:cubicBezTo>
                    <a:pt x="5201" y="2690"/>
                    <a:pt x="5201" y="2690"/>
                    <a:pt x="5191" y="2690"/>
                  </a:cubicBezTo>
                  <a:cubicBezTo>
                    <a:pt x="5064" y="2701"/>
                    <a:pt x="4948" y="2711"/>
                    <a:pt x="4821" y="2711"/>
                  </a:cubicBezTo>
                  <a:cubicBezTo>
                    <a:pt x="4621" y="2711"/>
                    <a:pt x="4410" y="2690"/>
                    <a:pt x="4209" y="2648"/>
                  </a:cubicBezTo>
                  <a:cubicBezTo>
                    <a:pt x="4199" y="2648"/>
                    <a:pt x="4188" y="2648"/>
                    <a:pt x="4188" y="2638"/>
                  </a:cubicBezTo>
                  <a:lnTo>
                    <a:pt x="4157" y="2627"/>
                  </a:lnTo>
                  <a:lnTo>
                    <a:pt x="4136" y="2648"/>
                  </a:lnTo>
                  <a:cubicBezTo>
                    <a:pt x="4062" y="2743"/>
                    <a:pt x="3988" y="2828"/>
                    <a:pt x="3904" y="2912"/>
                  </a:cubicBezTo>
                  <a:cubicBezTo>
                    <a:pt x="3693" y="3133"/>
                    <a:pt x="3461" y="3344"/>
                    <a:pt x="3218" y="3534"/>
                  </a:cubicBezTo>
                  <a:lnTo>
                    <a:pt x="3155" y="3597"/>
                  </a:lnTo>
                  <a:lnTo>
                    <a:pt x="3239" y="3608"/>
                  </a:lnTo>
                  <a:cubicBezTo>
                    <a:pt x="3619" y="3693"/>
                    <a:pt x="4009" y="3745"/>
                    <a:pt x="4410" y="3756"/>
                  </a:cubicBezTo>
                  <a:lnTo>
                    <a:pt x="4442" y="3756"/>
                  </a:lnTo>
                  <a:cubicBezTo>
                    <a:pt x="4453" y="3766"/>
                    <a:pt x="4463" y="3777"/>
                    <a:pt x="4463" y="3787"/>
                  </a:cubicBezTo>
                  <a:cubicBezTo>
                    <a:pt x="4474" y="3798"/>
                    <a:pt x="4474" y="3808"/>
                    <a:pt x="4474" y="3829"/>
                  </a:cubicBezTo>
                  <a:cubicBezTo>
                    <a:pt x="4474" y="3850"/>
                    <a:pt x="4463" y="3872"/>
                    <a:pt x="4453" y="3883"/>
                  </a:cubicBezTo>
                  <a:cubicBezTo>
                    <a:pt x="4442" y="3893"/>
                    <a:pt x="4442" y="3904"/>
                    <a:pt x="4431" y="3904"/>
                  </a:cubicBezTo>
                  <a:cubicBezTo>
                    <a:pt x="4420" y="3914"/>
                    <a:pt x="4410" y="3914"/>
                    <a:pt x="4389" y="3914"/>
                  </a:cubicBezTo>
                  <a:cubicBezTo>
                    <a:pt x="3946" y="3904"/>
                    <a:pt x="3513" y="3850"/>
                    <a:pt x="3081" y="3745"/>
                  </a:cubicBezTo>
                  <a:cubicBezTo>
                    <a:pt x="3081" y="3745"/>
                    <a:pt x="3070" y="3735"/>
                    <a:pt x="3060" y="3735"/>
                  </a:cubicBezTo>
                  <a:cubicBezTo>
                    <a:pt x="3060" y="3735"/>
                    <a:pt x="3060" y="3724"/>
                    <a:pt x="3049" y="3724"/>
                  </a:cubicBezTo>
                  <a:lnTo>
                    <a:pt x="3028" y="3693"/>
                  </a:lnTo>
                  <a:lnTo>
                    <a:pt x="2997" y="3714"/>
                  </a:lnTo>
                  <a:cubicBezTo>
                    <a:pt x="2701" y="3925"/>
                    <a:pt x="2395" y="4104"/>
                    <a:pt x="2079" y="4262"/>
                  </a:cubicBezTo>
                  <a:lnTo>
                    <a:pt x="2005" y="4294"/>
                  </a:lnTo>
                  <a:lnTo>
                    <a:pt x="2079" y="4336"/>
                  </a:lnTo>
                  <a:cubicBezTo>
                    <a:pt x="2427" y="4515"/>
                    <a:pt x="2817" y="4600"/>
                    <a:pt x="3208" y="4600"/>
                  </a:cubicBezTo>
                  <a:cubicBezTo>
                    <a:pt x="3661" y="4600"/>
                    <a:pt x="4104" y="4483"/>
                    <a:pt x="4495" y="4272"/>
                  </a:cubicBezTo>
                  <a:cubicBezTo>
                    <a:pt x="4853" y="4072"/>
                    <a:pt x="5149" y="3798"/>
                    <a:pt x="5370" y="3471"/>
                  </a:cubicBezTo>
                  <a:cubicBezTo>
                    <a:pt x="5602" y="3144"/>
                    <a:pt x="5761" y="2775"/>
                    <a:pt x="5845" y="2385"/>
                  </a:cubicBezTo>
                  <a:cubicBezTo>
                    <a:pt x="5897" y="2184"/>
                    <a:pt x="5918" y="1963"/>
                    <a:pt x="5918" y="1741"/>
                  </a:cubicBezTo>
                  <a:cubicBezTo>
                    <a:pt x="5918" y="1530"/>
                    <a:pt x="5897" y="1319"/>
                    <a:pt x="5834" y="1108"/>
                  </a:cubicBezTo>
                  <a:cubicBezTo>
                    <a:pt x="5782" y="908"/>
                    <a:pt x="5676" y="707"/>
                    <a:pt x="5528" y="549"/>
                  </a:cubicBezTo>
                  <a:cubicBezTo>
                    <a:pt x="5454" y="475"/>
                    <a:pt x="5370" y="401"/>
                    <a:pt x="5285" y="359"/>
                  </a:cubicBezTo>
                  <a:cubicBezTo>
                    <a:pt x="5191" y="306"/>
                    <a:pt x="5085" y="264"/>
                    <a:pt x="4969" y="254"/>
                  </a:cubicBezTo>
                  <a:close/>
                  <a:moveTo>
                    <a:pt x="4885" y="85"/>
                  </a:moveTo>
                  <a:cubicBezTo>
                    <a:pt x="5011" y="85"/>
                    <a:pt x="5138" y="116"/>
                    <a:pt x="5275" y="169"/>
                  </a:cubicBezTo>
                  <a:cubicBezTo>
                    <a:pt x="5423" y="243"/>
                    <a:pt x="5550" y="327"/>
                    <a:pt x="5655" y="433"/>
                  </a:cubicBezTo>
                  <a:cubicBezTo>
                    <a:pt x="5803" y="601"/>
                    <a:pt x="5918" y="802"/>
                    <a:pt x="5982" y="1023"/>
                  </a:cubicBezTo>
                  <a:cubicBezTo>
                    <a:pt x="6056" y="1245"/>
                    <a:pt x="6087" y="1488"/>
                    <a:pt x="6087" y="1731"/>
                  </a:cubicBezTo>
                  <a:cubicBezTo>
                    <a:pt x="6087" y="2026"/>
                    <a:pt x="6035" y="2331"/>
                    <a:pt x="5972" y="2585"/>
                  </a:cubicBezTo>
                  <a:cubicBezTo>
                    <a:pt x="5855" y="3007"/>
                    <a:pt x="5644" y="3407"/>
                    <a:pt x="5370" y="3745"/>
                  </a:cubicBezTo>
                  <a:cubicBezTo>
                    <a:pt x="5096" y="4083"/>
                    <a:pt x="4748" y="4357"/>
                    <a:pt x="4347" y="4526"/>
                  </a:cubicBezTo>
                  <a:cubicBezTo>
                    <a:pt x="3988" y="4684"/>
                    <a:pt x="3598" y="4758"/>
                    <a:pt x="3208" y="4758"/>
                  </a:cubicBezTo>
                  <a:cubicBezTo>
                    <a:pt x="2733" y="4758"/>
                    <a:pt x="2258" y="4642"/>
                    <a:pt x="1836" y="4389"/>
                  </a:cubicBezTo>
                  <a:lnTo>
                    <a:pt x="1815" y="4378"/>
                  </a:lnTo>
                  <a:lnTo>
                    <a:pt x="1804" y="4389"/>
                  </a:lnTo>
                  <a:cubicBezTo>
                    <a:pt x="1288" y="4610"/>
                    <a:pt x="739" y="4758"/>
                    <a:pt x="180" y="4832"/>
                  </a:cubicBezTo>
                  <a:lnTo>
                    <a:pt x="128" y="4832"/>
                  </a:lnTo>
                  <a:cubicBezTo>
                    <a:pt x="117" y="4821"/>
                    <a:pt x="106" y="4811"/>
                    <a:pt x="95" y="4790"/>
                  </a:cubicBezTo>
                  <a:cubicBezTo>
                    <a:pt x="85" y="4779"/>
                    <a:pt x="85" y="4758"/>
                    <a:pt x="85" y="4748"/>
                  </a:cubicBezTo>
                  <a:cubicBezTo>
                    <a:pt x="85" y="4726"/>
                    <a:pt x="85" y="4705"/>
                    <a:pt x="95" y="4694"/>
                  </a:cubicBezTo>
                  <a:cubicBezTo>
                    <a:pt x="106" y="4694"/>
                    <a:pt x="106" y="4684"/>
                    <a:pt x="117" y="4684"/>
                  </a:cubicBezTo>
                  <a:cubicBezTo>
                    <a:pt x="117" y="4684"/>
                    <a:pt x="128" y="4673"/>
                    <a:pt x="138" y="4673"/>
                  </a:cubicBezTo>
                  <a:cubicBezTo>
                    <a:pt x="528" y="4621"/>
                    <a:pt x="918" y="4537"/>
                    <a:pt x="1288" y="4410"/>
                  </a:cubicBezTo>
                  <a:cubicBezTo>
                    <a:pt x="1446" y="4357"/>
                    <a:pt x="1604" y="4294"/>
                    <a:pt x="1752" y="4230"/>
                  </a:cubicBezTo>
                  <a:lnTo>
                    <a:pt x="1794" y="4209"/>
                  </a:lnTo>
                  <a:lnTo>
                    <a:pt x="1773" y="4167"/>
                  </a:lnTo>
                  <a:cubicBezTo>
                    <a:pt x="1699" y="4030"/>
                    <a:pt x="1668" y="3883"/>
                    <a:pt x="1668" y="3724"/>
                  </a:cubicBezTo>
                  <a:cubicBezTo>
                    <a:pt x="1668" y="3555"/>
                    <a:pt x="1710" y="3386"/>
                    <a:pt x="1762" y="3218"/>
                  </a:cubicBezTo>
                  <a:cubicBezTo>
                    <a:pt x="1825" y="3049"/>
                    <a:pt x="1900" y="2880"/>
                    <a:pt x="1973" y="2722"/>
                  </a:cubicBezTo>
                  <a:cubicBezTo>
                    <a:pt x="2216" y="2247"/>
                    <a:pt x="2490" y="1783"/>
                    <a:pt x="2838" y="1382"/>
                  </a:cubicBezTo>
                  <a:cubicBezTo>
                    <a:pt x="3144" y="1023"/>
                    <a:pt x="3492" y="707"/>
                    <a:pt x="3883" y="454"/>
                  </a:cubicBezTo>
                  <a:cubicBezTo>
                    <a:pt x="4041" y="359"/>
                    <a:pt x="4199" y="264"/>
                    <a:pt x="4368" y="201"/>
                  </a:cubicBezTo>
                  <a:cubicBezTo>
                    <a:pt x="4537" y="137"/>
                    <a:pt x="4706" y="85"/>
                    <a:pt x="4885" y="85"/>
                  </a:cubicBezTo>
                  <a:close/>
                  <a:moveTo>
                    <a:pt x="4885" y="1"/>
                  </a:moveTo>
                  <a:cubicBezTo>
                    <a:pt x="4695" y="1"/>
                    <a:pt x="4516" y="53"/>
                    <a:pt x="4336" y="127"/>
                  </a:cubicBezTo>
                  <a:cubicBezTo>
                    <a:pt x="4157" y="190"/>
                    <a:pt x="3999" y="285"/>
                    <a:pt x="3841" y="390"/>
                  </a:cubicBezTo>
                  <a:cubicBezTo>
                    <a:pt x="3440" y="644"/>
                    <a:pt x="3081" y="960"/>
                    <a:pt x="2775" y="1330"/>
                  </a:cubicBezTo>
                  <a:cubicBezTo>
                    <a:pt x="2427" y="1741"/>
                    <a:pt x="2142" y="2205"/>
                    <a:pt x="1900" y="2690"/>
                  </a:cubicBezTo>
                  <a:cubicBezTo>
                    <a:pt x="1825" y="2849"/>
                    <a:pt x="1741" y="3018"/>
                    <a:pt x="1689" y="3186"/>
                  </a:cubicBezTo>
                  <a:cubicBezTo>
                    <a:pt x="1625" y="3365"/>
                    <a:pt x="1583" y="3545"/>
                    <a:pt x="1583" y="3724"/>
                  </a:cubicBezTo>
                  <a:cubicBezTo>
                    <a:pt x="1583" y="3880"/>
                    <a:pt x="1619" y="4027"/>
                    <a:pt x="1683" y="4173"/>
                  </a:cubicBezTo>
                  <a:lnTo>
                    <a:pt x="1683" y="4173"/>
                  </a:lnTo>
                  <a:cubicBezTo>
                    <a:pt x="1546" y="4231"/>
                    <a:pt x="1402" y="4287"/>
                    <a:pt x="1267" y="4326"/>
                  </a:cubicBezTo>
                  <a:cubicBezTo>
                    <a:pt x="897" y="4452"/>
                    <a:pt x="517" y="4547"/>
                    <a:pt x="128" y="4589"/>
                  </a:cubicBezTo>
                  <a:cubicBezTo>
                    <a:pt x="106" y="4600"/>
                    <a:pt x="95" y="4600"/>
                    <a:pt x="74" y="4610"/>
                  </a:cubicBezTo>
                  <a:cubicBezTo>
                    <a:pt x="43" y="4621"/>
                    <a:pt x="32" y="4642"/>
                    <a:pt x="11" y="4673"/>
                  </a:cubicBezTo>
                  <a:cubicBezTo>
                    <a:pt x="1" y="4694"/>
                    <a:pt x="1" y="4715"/>
                    <a:pt x="1" y="4748"/>
                  </a:cubicBezTo>
                  <a:cubicBezTo>
                    <a:pt x="1" y="4790"/>
                    <a:pt x="11" y="4832"/>
                    <a:pt x="43" y="4863"/>
                  </a:cubicBezTo>
                  <a:cubicBezTo>
                    <a:pt x="53" y="4874"/>
                    <a:pt x="74" y="4895"/>
                    <a:pt x="95" y="4905"/>
                  </a:cubicBezTo>
                  <a:cubicBezTo>
                    <a:pt x="117" y="4916"/>
                    <a:pt x="138" y="4916"/>
                    <a:pt x="170" y="4916"/>
                  </a:cubicBezTo>
                  <a:lnTo>
                    <a:pt x="191" y="4916"/>
                  </a:lnTo>
                  <a:cubicBezTo>
                    <a:pt x="752" y="4843"/>
                    <a:pt x="1292" y="4689"/>
                    <a:pt x="1812" y="4473"/>
                  </a:cubicBezTo>
                  <a:lnTo>
                    <a:pt x="1812" y="4473"/>
                  </a:lnTo>
                  <a:cubicBezTo>
                    <a:pt x="2240" y="4719"/>
                    <a:pt x="2729" y="4842"/>
                    <a:pt x="3208" y="4842"/>
                  </a:cubicBezTo>
                  <a:cubicBezTo>
                    <a:pt x="3609" y="4842"/>
                    <a:pt x="4009" y="4769"/>
                    <a:pt x="4378" y="4610"/>
                  </a:cubicBezTo>
                  <a:cubicBezTo>
                    <a:pt x="4790" y="4420"/>
                    <a:pt x="5149" y="4146"/>
                    <a:pt x="5433" y="3798"/>
                  </a:cubicBezTo>
                  <a:cubicBezTo>
                    <a:pt x="5718" y="3450"/>
                    <a:pt x="5929" y="3039"/>
                    <a:pt x="6045" y="2606"/>
                  </a:cubicBezTo>
                  <a:cubicBezTo>
                    <a:pt x="6119" y="2342"/>
                    <a:pt x="6172" y="2036"/>
                    <a:pt x="6172" y="1731"/>
                  </a:cubicBezTo>
                  <a:cubicBezTo>
                    <a:pt x="6172" y="1393"/>
                    <a:pt x="6108" y="1066"/>
                    <a:pt x="5982" y="770"/>
                  </a:cubicBezTo>
                  <a:cubicBezTo>
                    <a:pt x="5908" y="623"/>
                    <a:pt x="5824" y="496"/>
                    <a:pt x="5707" y="380"/>
                  </a:cubicBezTo>
                  <a:cubicBezTo>
                    <a:pt x="5602" y="264"/>
                    <a:pt x="5465" y="169"/>
                    <a:pt x="5307" y="95"/>
                  </a:cubicBezTo>
                  <a:cubicBezTo>
                    <a:pt x="5170" y="32"/>
                    <a:pt x="5022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77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41"/>
          <p:cNvSpPr txBox="1">
            <a:spLocks noGrp="1"/>
          </p:cNvSpPr>
          <p:nvPr>
            <p:ph type="title"/>
          </p:nvPr>
        </p:nvSpPr>
        <p:spPr>
          <a:xfrm>
            <a:off x="5532811" y="591673"/>
            <a:ext cx="231964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600" dirty="0">
                <a:solidFill>
                  <a:schemeClr val="dk2"/>
                </a:solidFill>
              </a:rPr>
              <a:t>Hai tấm cản có kích </a:t>
            </a:r>
            <a:r>
              <a:rPr lang="vi-VN" sz="1600" dirty="0" err="1">
                <a:solidFill>
                  <a:schemeClr val="dk2"/>
                </a:solidFill>
              </a:rPr>
              <a:t>thuớc</a:t>
            </a:r>
            <a:r>
              <a:rPr lang="vi-VN" sz="1600" dirty="0">
                <a:solidFill>
                  <a:schemeClr val="dk2"/>
                </a:solidFill>
              </a:rPr>
              <a:t> khác nhau </a:t>
            </a:r>
            <a:r>
              <a:rPr lang="en" sz="1600" dirty="0"/>
              <a:t> </a:t>
            </a:r>
            <a:endParaRPr sz="1600" dirty="0"/>
          </a:p>
        </p:txBody>
      </p:sp>
      <p:grpSp>
        <p:nvGrpSpPr>
          <p:cNvPr id="1223" name="Google Shape;1223;p41"/>
          <p:cNvGrpSpPr/>
          <p:nvPr/>
        </p:nvGrpSpPr>
        <p:grpSpPr>
          <a:xfrm rot="683113">
            <a:off x="7779116" y="481011"/>
            <a:ext cx="569240" cy="569192"/>
            <a:chOff x="3097427" y="1867489"/>
            <a:chExt cx="569253" cy="569205"/>
          </a:xfrm>
        </p:grpSpPr>
        <p:sp>
          <p:nvSpPr>
            <p:cNvPr id="1224" name="Google Shape;1224;p41"/>
            <p:cNvSpPr/>
            <p:nvPr/>
          </p:nvSpPr>
          <p:spPr>
            <a:xfrm>
              <a:off x="3097427" y="1867489"/>
              <a:ext cx="569253" cy="569205"/>
            </a:xfrm>
            <a:custGeom>
              <a:avLst/>
              <a:gdLst/>
              <a:ahLst/>
              <a:cxnLst/>
              <a:rect l="l" t="t" r="r" b="b"/>
              <a:pathLst>
                <a:path w="11995" h="11994" extrusionOk="0">
                  <a:moveTo>
                    <a:pt x="5982" y="0"/>
                  </a:moveTo>
                  <a:cubicBezTo>
                    <a:pt x="5180" y="0"/>
                    <a:pt x="4399" y="158"/>
                    <a:pt x="3661" y="474"/>
                  </a:cubicBezTo>
                  <a:cubicBezTo>
                    <a:pt x="2954" y="770"/>
                    <a:pt x="2311" y="1203"/>
                    <a:pt x="1762" y="1751"/>
                  </a:cubicBezTo>
                  <a:cubicBezTo>
                    <a:pt x="1214" y="2300"/>
                    <a:pt x="781" y="2943"/>
                    <a:pt x="475" y="3660"/>
                  </a:cubicBezTo>
                  <a:cubicBezTo>
                    <a:pt x="159" y="4399"/>
                    <a:pt x="0" y="5190"/>
                    <a:pt x="0" y="6002"/>
                  </a:cubicBezTo>
                  <a:cubicBezTo>
                    <a:pt x="0" y="6836"/>
                    <a:pt x="180" y="7690"/>
                    <a:pt x="528" y="8449"/>
                  </a:cubicBezTo>
                  <a:cubicBezTo>
                    <a:pt x="190" y="8840"/>
                    <a:pt x="0" y="9335"/>
                    <a:pt x="0" y="9853"/>
                  </a:cubicBezTo>
                  <a:cubicBezTo>
                    <a:pt x="0" y="11034"/>
                    <a:pt x="961" y="11994"/>
                    <a:pt x="2142" y="11994"/>
                  </a:cubicBezTo>
                  <a:lnTo>
                    <a:pt x="9716" y="11994"/>
                  </a:lnTo>
                  <a:cubicBezTo>
                    <a:pt x="10971" y="11994"/>
                    <a:pt x="11994" y="10971"/>
                    <a:pt x="11994" y="9705"/>
                  </a:cubicBezTo>
                  <a:cubicBezTo>
                    <a:pt x="11994" y="9209"/>
                    <a:pt x="11836" y="8723"/>
                    <a:pt x="11530" y="8323"/>
                  </a:cubicBezTo>
                  <a:cubicBezTo>
                    <a:pt x="11836" y="7595"/>
                    <a:pt x="11994" y="6793"/>
                    <a:pt x="11994" y="6002"/>
                  </a:cubicBezTo>
                  <a:cubicBezTo>
                    <a:pt x="11994" y="4684"/>
                    <a:pt x="11583" y="3439"/>
                    <a:pt x="10792" y="2394"/>
                  </a:cubicBezTo>
                  <a:cubicBezTo>
                    <a:pt x="10718" y="2300"/>
                    <a:pt x="10633" y="2215"/>
                    <a:pt x="10528" y="2152"/>
                  </a:cubicBezTo>
                  <a:cubicBezTo>
                    <a:pt x="10475" y="2036"/>
                    <a:pt x="10412" y="1941"/>
                    <a:pt x="10328" y="1846"/>
                  </a:cubicBezTo>
                  <a:cubicBezTo>
                    <a:pt x="9768" y="1266"/>
                    <a:pt x="9104" y="802"/>
                    <a:pt x="8366" y="485"/>
                  </a:cubicBezTo>
                  <a:cubicBezTo>
                    <a:pt x="7616" y="158"/>
                    <a:pt x="6815" y="0"/>
                    <a:pt x="59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1"/>
            <p:cNvSpPr/>
            <p:nvPr/>
          </p:nvSpPr>
          <p:spPr>
            <a:xfrm>
              <a:off x="3173026" y="1911530"/>
              <a:ext cx="450087" cy="451606"/>
            </a:xfrm>
            <a:custGeom>
              <a:avLst/>
              <a:gdLst/>
              <a:ahLst/>
              <a:cxnLst/>
              <a:rect l="l" t="t" r="r" b="b"/>
              <a:pathLst>
                <a:path w="9484" h="9516" extrusionOk="0">
                  <a:moveTo>
                    <a:pt x="4410" y="0"/>
                  </a:moveTo>
                  <a:lnTo>
                    <a:pt x="3091" y="221"/>
                  </a:lnTo>
                  <a:lnTo>
                    <a:pt x="0" y="3091"/>
                  </a:lnTo>
                  <a:lnTo>
                    <a:pt x="0" y="5064"/>
                  </a:lnTo>
                  <a:lnTo>
                    <a:pt x="2437" y="5064"/>
                  </a:lnTo>
                  <a:cubicBezTo>
                    <a:pt x="2448" y="3977"/>
                    <a:pt x="3323" y="3102"/>
                    <a:pt x="4410" y="3102"/>
                  </a:cubicBezTo>
                  <a:cubicBezTo>
                    <a:pt x="5496" y="3102"/>
                    <a:pt x="6372" y="3988"/>
                    <a:pt x="6372" y="5074"/>
                  </a:cubicBezTo>
                  <a:cubicBezTo>
                    <a:pt x="6372" y="6150"/>
                    <a:pt x="5496" y="7036"/>
                    <a:pt x="4410" y="7036"/>
                  </a:cubicBezTo>
                  <a:lnTo>
                    <a:pt x="4357" y="7036"/>
                  </a:lnTo>
                  <a:lnTo>
                    <a:pt x="6846" y="9515"/>
                  </a:lnTo>
                  <a:cubicBezTo>
                    <a:pt x="8407" y="8650"/>
                    <a:pt x="9483" y="6984"/>
                    <a:pt x="9483" y="5074"/>
                  </a:cubicBezTo>
                  <a:cubicBezTo>
                    <a:pt x="9483" y="2268"/>
                    <a:pt x="7205" y="0"/>
                    <a:pt x="4410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1"/>
            <p:cNvSpPr/>
            <p:nvPr/>
          </p:nvSpPr>
          <p:spPr>
            <a:xfrm>
              <a:off x="3141467" y="1911530"/>
              <a:ext cx="356501" cy="481124"/>
            </a:xfrm>
            <a:custGeom>
              <a:avLst/>
              <a:gdLst/>
              <a:ahLst/>
              <a:cxnLst/>
              <a:rect l="l" t="t" r="r" b="b"/>
              <a:pathLst>
                <a:path w="7512" h="10138" extrusionOk="0">
                  <a:moveTo>
                    <a:pt x="4937" y="0"/>
                  </a:moveTo>
                  <a:cubicBezTo>
                    <a:pt x="2206" y="64"/>
                    <a:pt x="0" y="2321"/>
                    <a:pt x="0" y="5074"/>
                  </a:cubicBezTo>
                  <a:cubicBezTo>
                    <a:pt x="0" y="7870"/>
                    <a:pt x="2279" y="10137"/>
                    <a:pt x="5075" y="10137"/>
                  </a:cubicBezTo>
                  <a:cubicBezTo>
                    <a:pt x="5919" y="10137"/>
                    <a:pt x="6720" y="9926"/>
                    <a:pt x="7427" y="9558"/>
                  </a:cubicBezTo>
                  <a:cubicBezTo>
                    <a:pt x="7459" y="9547"/>
                    <a:pt x="7480" y="9525"/>
                    <a:pt x="7511" y="9515"/>
                  </a:cubicBezTo>
                  <a:lnTo>
                    <a:pt x="5022" y="7036"/>
                  </a:lnTo>
                  <a:cubicBezTo>
                    <a:pt x="4979" y="7036"/>
                    <a:pt x="4937" y="7036"/>
                    <a:pt x="4895" y="7026"/>
                  </a:cubicBezTo>
                  <a:cubicBezTo>
                    <a:pt x="3946" y="6941"/>
                    <a:pt x="3186" y="6182"/>
                    <a:pt x="3113" y="5233"/>
                  </a:cubicBezTo>
                  <a:cubicBezTo>
                    <a:pt x="3113" y="5179"/>
                    <a:pt x="3102" y="5127"/>
                    <a:pt x="3102" y="5074"/>
                  </a:cubicBezTo>
                  <a:lnTo>
                    <a:pt x="3102" y="5064"/>
                  </a:lnTo>
                  <a:cubicBezTo>
                    <a:pt x="2511" y="4220"/>
                    <a:pt x="2342" y="3144"/>
                    <a:pt x="2670" y="2152"/>
                  </a:cubicBezTo>
                  <a:cubicBezTo>
                    <a:pt x="3028" y="1055"/>
                    <a:pt x="3946" y="243"/>
                    <a:pt x="507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1"/>
            <p:cNvSpPr/>
            <p:nvPr/>
          </p:nvSpPr>
          <p:spPr>
            <a:xfrm>
              <a:off x="3204064" y="1942567"/>
              <a:ext cx="387538" cy="397551"/>
            </a:xfrm>
            <a:custGeom>
              <a:avLst/>
              <a:gdLst/>
              <a:ahLst/>
              <a:cxnLst/>
              <a:rect l="l" t="t" r="r" b="b"/>
              <a:pathLst>
                <a:path w="8166" h="8377" extrusionOk="0">
                  <a:moveTo>
                    <a:pt x="3756" y="0"/>
                  </a:moveTo>
                  <a:cubicBezTo>
                    <a:pt x="3133" y="0"/>
                    <a:pt x="2532" y="137"/>
                    <a:pt x="1994" y="369"/>
                  </a:cubicBezTo>
                  <a:lnTo>
                    <a:pt x="0" y="2437"/>
                  </a:lnTo>
                  <a:lnTo>
                    <a:pt x="0" y="4410"/>
                  </a:lnTo>
                  <a:lnTo>
                    <a:pt x="1783" y="4410"/>
                  </a:lnTo>
                  <a:cubicBezTo>
                    <a:pt x="1794" y="3323"/>
                    <a:pt x="2669" y="2448"/>
                    <a:pt x="3756" y="2448"/>
                  </a:cubicBezTo>
                  <a:cubicBezTo>
                    <a:pt x="4842" y="2448"/>
                    <a:pt x="5718" y="3334"/>
                    <a:pt x="5718" y="4420"/>
                  </a:cubicBezTo>
                  <a:cubicBezTo>
                    <a:pt x="5718" y="5496"/>
                    <a:pt x="4842" y="6382"/>
                    <a:pt x="3756" y="6382"/>
                  </a:cubicBezTo>
                  <a:lnTo>
                    <a:pt x="3703" y="6382"/>
                  </a:lnTo>
                  <a:lnTo>
                    <a:pt x="5697" y="8376"/>
                  </a:lnTo>
                  <a:cubicBezTo>
                    <a:pt x="7152" y="7648"/>
                    <a:pt x="8165" y="6150"/>
                    <a:pt x="8165" y="4420"/>
                  </a:cubicBezTo>
                  <a:cubicBezTo>
                    <a:pt x="8165" y="1984"/>
                    <a:pt x="6182" y="0"/>
                    <a:pt x="3756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1"/>
            <p:cNvSpPr/>
            <p:nvPr/>
          </p:nvSpPr>
          <p:spPr>
            <a:xfrm>
              <a:off x="3173026" y="1960079"/>
              <a:ext cx="301403" cy="401538"/>
            </a:xfrm>
            <a:custGeom>
              <a:avLst/>
              <a:gdLst/>
              <a:ahLst/>
              <a:cxnLst/>
              <a:rect l="l" t="t" r="r" b="b"/>
              <a:pathLst>
                <a:path w="6351" h="8461" extrusionOk="0">
                  <a:moveTo>
                    <a:pt x="2648" y="0"/>
                  </a:moveTo>
                  <a:cubicBezTo>
                    <a:pt x="1087" y="686"/>
                    <a:pt x="0" y="2237"/>
                    <a:pt x="0" y="4051"/>
                  </a:cubicBezTo>
                  <a:cubicBezTo>
                    <a:pt x="0" y="6477"/>
                    <a:pt x="1973" y="8460"/>
                    <a:pt x="4410" y="8460"/>
                  </a:cubicBezTo>
                  <a:cubicBezTo>
                    <a:pt x="5106" y="8460"/>
                    <a:pt x="5770" y="8291"/>
                    <a:pt x="6351" y="8007"/>
                  </a:cubicBezTo>
                  <a:lnTo>
                    <a:pt x="4357" y="6013"/>
                  </a:lnTo>
                  <a:cubicBezTo>
                    <a:pt x="3302" y="5992"/>
                    <a:pt x="2437" y="5117"/>
                    <a:pt x="2437" y="4051"/>
                  </a:cubicBezTo>
                  <a:lnTo>
                    <a:pt x="2437" y="4041"/>
                  </a:lnTo>
                  <a:cubicBezTo>
                    <a:pt x="1846" y="3197"/>
                    <a:pt x="1677" y="2121"/>
                    <a:pt x="2005" y="1129"/>
                  </a:cubicBezTo>
                  <a:cubicBezTo>
                    <a:pt x="2141" y="707"/>
                    <a:pt x="2363" y="328"/>
                    <a:pt x="264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1"/>
            <p:cNvSpPr/>
            <p:nvPr/>
          </p:nvSpPr>
          <p:spPr>
            <a:xfrm>
              <a:off x="3235575" y="1974079"/>
              <a:ext cx="324467" cy="341979"/>
            </a:xfrm>
            <a:custGeom>
              <a:avLst/>
              <a:gdLst/>
              <a:ahLst/>
              <a:cxnLst/>
              <a:rect l="l" t="t" r="r" b="b"/>
              <a:pathLst>
                <a:path w="6837" h="7206" extrusionOk="0">
                  <a:moveTo>
                    <a:pt x="3092" y="1"/>
                  </a:moveTo>
                  <a:cubicBezTo>
                    <a:pt x="2164" y="1"/>
                    <a:pt x="1320" y="338"/>
                    <a:pt x="666" y="898"/>
                  </a:cubicBezTo>
                  <a:lnTo>
                    <a:pt x="1" y="1773"/>
                  </a:lnTo>
                  <a:lnTo>
                    <a:pt x="1" y="3746"/>
                  </a:lnTo>
                  <a:lnTo>
                    <a:pt x="1119" y="3746"/>
                  </a:lnTo>
                  <a:cubicBezTo>
                    <a:pt x="1130" y="2659"/>
                    <a:pt x="2005" y="1784"/>
                    <a:pt x="3092" y="1784"/>
                  </a:cubicBezTo>
                  <a:cubicBezTo>
                    <a:pt x="4178" y="1784"/>
                    <a:pt x="5054" y="2670"/>
                    <a:pt x="5054" y="3756"/>
                  </a:cubicBezTo>
                  <a:cubicBezTo>
                    <a:pt x="5054" y="4832"/>
                    <a:pt x="4178" y="5718"/>
                    <a:pt x="3092" y="5718"/>
                  </a:cubicBezTo>
                  <a:lnTo>
                    <a:pt x="3039" y="5718"/>
                  </a:lnTo>
                  <a:lnTo>
                    <a:pt x="4537" y="7206"/>
                  </a:lnTo>
                  <a:cubicBezTo>
                    <a:pt x="5887" y="6646"/>
                    <a:pt x="6836" y="5307"/>
                    <a:pt x="6836" y="3756"/>
                  </a:cubicBezTo>
                  <a:cubicBezTo>
                    <a:pt x="6836" y="1688"/>
                    <a:pt x="5159" y="1"/>
                    <a:pt x="3092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1"/>
            <p:cNvSpPr/>
            <p:nvPr/>
          </p:nvSpPr>
          <p:spPr>
            <a:xfrm>
              <a:off x="3204064" y="2016648"/>
              <a:ext cx="246826" cy="313457"/>
            </a:xfrm>
            <a:custGeom>
              <a:avLst/>
              <a:gdLst/>
              <a:ahLst/>
              <a:cxnLst/>
              <a:rect l="l" t="t" r="r" b="b"/>
              <a:pathLst>
                <a:path w="5201" h="6605" extrusionOk="0">
                  <a:moveTo>
                    <a:pt x="1330" y="1"/>
                  </a:moveTo>
                  <a:cubicBezTo>
                    <a:pt x="517" y="686"/>
                    <a:pt x="0" y="1710"/>
                    <a:pt x="0" y="2859"/>
                  </a:cubicBezTo>
                  <a:cubicBezTo>
                    <a:pt x="0" y="4916"/>
                    <a:pt x="1688" y="6604"/>
                    <a:pt x="3756" y="6604"/>
                  </a:cubicBezTo>
                  <a:cubicBezTo>
                    <a:pt x="4262" y="6604"/>
                    <a:pt x="4757" y="6499"/>
                    <a:pt x="5201" y="6309"/>
                  </a:cubicBezTo>
                  <a:lnTo>
                    <a:pt x="3703" y="4821"/>
                  </a:lnTo>
                  <a:cubicBezTo>
                    <a:pt x="2648" y="4800"/>
                    <a:pt x="1783" y="3925"/>
                    <a:pt x="1783" y="2859"/>
                  </a:cubicBezTo>
                  <a:lnTo>
                    <a:pt x="1783" y="2849"/>
                  </a:lnTo>
                  <a:cubicBezTo>
                    <a:pt x="1203" y="2026"/>
                    <a:pt x="1023" y="971"/>
                    <a:pt x="1330" y="1"/>
                  </a:cubicBezTo>
                  <a:close/>
                </a:path>
              </a:pathLst>
            </a:custGeom>
            <a:solidFill>
              <a:srgbClr val="22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1"/>
            <p:cNvSpPr/>
            <p:nvPr/>
          </p:nvSpPr>
          <p:spPr>
            <a:xfrm>
              <a:off x="3260633" y="2005638"/>
              <a:ext cx="267898" cy="286406"/>
            </a:xfrm>
            <a:custGeom>
              <a:avLst/>
              <a:gdLst/>
              <a:ahLst/>
              <a:cxnLst/>
              <a:rect l="l" t="t" r="r" b="b"/>
              <a:pathLst>
                <a:path w="5645" h="6035" extrusionOk="0">
                  <a:moveTo>
                    <a:pt x="2564" y="1"/>
                  </a:moveTo>
                  <a:cubicBezTo>
                    <a:pt x="1488" y="1"/>
                    <a:pt x="549" y="549"/>
                    <a:pt x="0" y="1372"/>
                  </a:cubicBezTo>
                  <a:lnTo>
                    <a:pt x="0" y="3081"/>
                  </a:lnTo>
                  <a:lnTo>
                    <a:pt x="591" y="3081"/>
                  </a:lnTo>
                  <a:cubicBezTo>
                    <a:pt x="602" y="1994"/>
                    <a:pt x="1477" y="1119"/>
                    <a:pt x="2564" y="1119"/>
                  </a:cubicBezTo>
                  <a:cubicBezTo>
                    <a:pt x="3650" y="1119"/>
                    <a:pt x="4526" y="2005"/>
                    <a:pt x="4526" y="3091"/>
                  </a:cubicBezTo>
                  <a:cubicBezTo>
                    <a:pt x="4526" y="4167"/>
                    <a:pt x="3650" y="5053"/>
                    <a:pt x="2564" y="5053"/>
                  </a:cubicBezTo>
                  <a:lnTo>
                    <a:pt x="2511" y="5053"/>
                  </a:lnTo>
                  <a:lnTo>
                    <a:pt x="3492" y="6034"/>
                  </a:lnTo>
                  <a:cubicBezTo>
                    <a:pt x="4737" y="5634"/>
                    <a:pt x="5644" y="4462"/>
                    <a:pt x="5644" y="3091"/>
                  </a:cubicBezTo>
                  <a:cubicBezTo>
                    <a:pt x="5644" y="1382"/>
                    <a:pt x="4262" y="1"/>
                    <a:pt x="2564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1"/>
            <p:cNvSpPr/>
            <p:nvPr/>
          </p:nvSpPr>
          <p:spPr>
            <a:xfrm>
              <a:off x="3235575" y="2070702"/>
              <a:ext cx="190827" cy="227843"/>
            </a:xfrm>
            <a:custGeom>
              <a:avLst/>
              <a:gdLst/>
              <a:ahLst/>
              <a:cxnLst/>
              <a:rect l="l" t="t" r="r" b="b"/>
              <a:pathLst>
                <a:path w="4021" h="4801" extrusionOk="0">
                  <a:moveTo>
                    <a:pt x="528" y="1"/>
                  </a:moveTo>
                  <a:cubicBezTo>
                    <a:pt x="190" y="486"/>
                    <a:pt x="1" y="1077"/>
                    <a:pt x="1" y="1720"/>
                  </a:cubicBezTo>
                  <a:cubicBezTo>
                    <a:pt x="1" y="3419"/>
                    <a:pt x="1383" y="4800"/>
                    <a:pt x="3092" y="4800"/>
                  </a:cubicBezTo>
                  <a:cubicBezTo>
                    <a:pt x="3418" y="4800"/>
                    <a:pt x="3725" y="4748"/>
                    <a:pt x="4020" y="4663"/>
                  </a:cubicBezTo>
                  <a:lnTo>
                    <a:pt x="3039" y="3682"/>
                  </a:lnTo>
                  <a:cubicBezTo>
                    <a:pt x="1984" y="3661"/>
                    <a:pt x="1119" y="2786"/>
                    <a:pt x="1119" y="1720"/>
                  </a:cubicBezTo>
                  <a:lnTo>
                    <a:pt x="1119" y="1710"/>
                  </a:lnTo>
                  <a:cubicBezTo>
                    <a:pt x="760" y="1203"/>
                    <a:pt x="560" y="613"/>
                    <a:pt x="528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1"/>
            <p:cNvSpPr/>
            <p:nvPr/>
          </p:nvSpPr>
          <p:spPr>
            <a:xfrm>
              <a:off x="3271643" y="2037150"/>
              <a:ext cx="225803" cy="228840"/>
            </a:xfrm>
            <a:custGeom>
              <a:avLst/>
              <a:gdLst/>
              <a:ahLst/>
              <a:cxnLst/>
              <a:rect l="l" t="t" r="r" b="b"/>
              <a:pathLst>
                <a:path w="4758" h="4822" extrusionOk="0">
                  <a:moveTo>
                    <a:pt x="2332" y="1"/>
                  </a:moveTo>
                  <a:cubicBezTo>
                    <a:pt x="1224" y="1"/>
                    <a:pt x="285" y="739"/>
                    <a:pt x="0" y="1752"/>
                  </a:cubicBezTo>
                  <a:lnTo>
                    <a:pt x="0" y="2691"/>
                  </a:lnTo>
                  <a:lnTo>
                    <a:pt x="581" y="2691"/>
                  </a:lnTo>
                  <a:cubicBezTo>
                    <a:pt x="570" y="2607"/>
                    <a:pt x="560" y="2511"/>
                    <a:pt x="560" y="2427"/>
                  </a:cubicBezTo>
                  <a:cubicBezTo>
                    <a:pt x="560" y="1446"/>
                    <a:pt x="1350" y="655"/>
                    <a:pt x="2332" y="655"/>
                  </a:cubicBezTo>
                  <a:cubicBezTo>
                    <a:pt x="3302" y="655"/>
                    <a:pt x="4093" y="1446"/>
                    <a:pt x="4093" y="2427"/>
                  </a:cubicBezTo>
                  <a:cubicBezTo>
                    <a:pt x="4093" y="3397"/>
                    <a:pt x="3302" y="4189"/>
                    <a:pt x="2332" y="4189"/>
                  </a:cubicBezTo>
                  <a:cubicBezTo>
                    <a:pt x="2236" y="4189"/>
                    <a:pt x="2152" y="4178"/>
                    <a:pt x="2058" y="4168"/>
                  </a:cubicBezTo>
                  <a:lnTo>
                    <a:pt x="2058" y="4168"/>
                  </a:lnTo>
                  <a:lnTo>
                    <a:pt x="2712" y="4822"/>
                  </a:lnTo>
                  <a:cubicBezTo>
                    <a:pt x="3872" y="4632"/>
                    <a:pt x="4758" y="3629"/>
                    <a:pt x="4758" y="2427"/>
                  </a:cubicBezTo>
                  <a:cubicBezTo>
                    <a:pt x="4758" y="1088"/>
                    <a:pt x="3671" y="1"/>
                    <a:pt x="2332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1"/>
            <p:cNvSpPr/>
            <p:nvPr/>
          </p:nvSpPr>
          <p:spPr>
            <a:xfrm>
              <a:off x="3267135" y="2120248"/>
              <a:ext cx="133213" cy="146739"/>
            </a:xfrm>
            <a:custGeom>
              <a:avLst/>
              <a:gdLst/>
              <a:ahLst/>
              <a:cxnLst/>
              <a:rect l="l" t="t" r="r" b="b"/>
              <a:pathLst>
                <a:path w="2807" h="3092" extrusionOk="0">
                  <a:moveTo>
                    <a:pt x="95" y="1"/>
                  </a:moveTo>
                  <a:cubicBezTo>
                    <a:pt x="32" y="212"/>
                    <a:pt x="1" y="434"/>
                    <a:pt x="1" y="676"/>
                  </a:cubicBezTo>
                  <a:cubicBezTo>
                    <a:pt x="1" y="2005"/>
                    <a:pt x="1087" y="3092"/>
                    <a:pt x="2427" y="3092"/>
                  </a:cubicBezTo>
                  <a:cubicBezTo>
                    <a:pt x="2553" y="3092"/>
                    <a:pt x="2680" y="3081"/>
                    <a:pt x="2807" y="3071"/>
                  </a:cubicBezTo>
                  <a:lnTo>
                    <a:pt x="2153" y="2417"/>
                  </a:lnTo>
                  <a:cubicBezTo>
                    <a:pt x="1393" y="2300"/>
                    <a:pt x="791" y="1700"/>
                    <a:pt x="676" y="940"/>
                  </a:cubicBezTo>
                  <a:lnTo>
                    <a:pt x="655" y="919"/>
                  </a:lnTo>
                  <a:cubicBezTo>
                    <a:pt x="423" y="645"/>
                    <a:pt x="233" y="328"/>
                    <a:pt x="95" y="1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1"/>
            <p:cNvSpPr/>
            <p:nvPr/>
          </p:nvSpPr>
          <p:spPr>
            <a:xfrm>
              <a:off x="3221575" y="2169319"/>
              <a:ext cx="401538" cy="223335"/>
            </a:xfrm>
            <a:custGeom>
              <a:avLst/>
              <a:gdLst/>
              <a:ahLst/>
              <a:cxnLst/>
              <a:rect l="l" t="t" r="r" b="b"/>
              <a:pathLst>
                <a:path w="8461" h="4706" extrusionOk="0">
                  <a:moveTo>
                    <a:pt x="1794" y="1"/>
                  </a:moveTo>
                  <a:lnTo>
                    <a:pt x="0" y="1794"/>
                  </a:lnTo>
                  <a:lnTo>
                    <a:pt x="0" y="4083"/>
                  </a:lnTo>
                  <a:lnTo>
                    <a:pt x="1161" y="4705"/>
                  </a:lnTo>
                  <a:lnTo>
                    <a:pt x="7100" y="4705"/>
                  </a:lnTo>
                  <a:cubicBezTo>
                    <a:pt x="7848" y="4705"/>
                    <a:pt x="8460" y="4104"/>
                    <a:pt x="8460" y="3345"/>
                  </a:cubicBezTo>
                  <a:cubicBezTo>
                    <a:pt x="8460" y="2596"/>
                    <a:pt x="7848" y="1995"/>
                    <a:pt x="7110" y="1984"/>
                  </a:cubicBezTo>
                  <a:cubicBezTo>
                    <a:pt x="6836" y="1193"/>
                    <a:pt x="6076" y="623"/>
                    <a:pt x="5190" y="623"/>
                  </a:cubicBezTo>
                  <a:cubicBezTo>
                    <a:pt x="4747" y="623"/>
                    <a:pt x="4346" y="771"/>
                    <a:pt x="4009" y="1003"/>
                  </a:cubicBezTo>
                  <a:cubicBezTo>
                    <a:pt x="3724" y="549"/>
                    <a:pt x="3291" y="190"/>
                    <a:pt x="2764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1"/>
            <p:cNvSpPr/>
            <p:nvPr/>
          </p:nvSpPr>
          <p:spPr>
            <a:xfrm>
              <a:off x="3141467" y="2162817"/>
              <a:ext cx="211281" cy="229837"/>
            </a:xfrm>
            <a:custGeom>
              <a:avLst/>
              <a:gdLst/>
              <a:ahLst/>
              <a:cxnLst/>
              <a:rect l="l" t="t" r="r" b="b"/>
              <a:pathLst>
                <a:path w="4452" h="4843" extrusionOk="0">
                  <a:moveTo>
                    <a:pt x="3640" y="1"/>
                  </a:moveTo>
                  <a:cubicBezTo>
                    <a:pt x="2300" y="1"/>
                    <a:pt x="1214" y="1077"/>
                    <a:pt x="1214" y="2427"/>
                  </a:cubicBezTo>
                  <a:cubicBezTo>
                    <a:pt x="1207" y="2427"/>
                    <a:pt x="1201" y="2427"/>
                    <a:pt x="1194" y="2427"/>
                  </a:cubicBezTo>
                  <a:cubicBezTo>
                    <a:pt x="549" y="2427"/>
                    <a:pt x="0" y="2961"/>
                    <a:pt x="0" y="3630"/>
                  </a:cubicBezTo>
                  <a:cubicBezTo>
                    <a:pt x="0" y="4294"/>
                    <a:pt x="560" y="4842"/>
                    <a:pt x="1235" y="4842"/>
                  </a:cubicBezTo>
                  <a:lnTo>
                    <a:pt x="2849" y="4842"/>
                  </a:lnTo>
                  <a:cubicBezTo>
                    <a:pt x="2173" y="4178"/>
                    <a:pt x="2173" y="3091"/>
                    <a:pt x="2849" y="2427"/>
                  </a:cubicBezTo>
                  <a:cubicBezTo>
                    <a:pt x="2849" y="1361"/>
                    <a:pt x="3524" y="475"/>
                    <a:pt x="4452" y="138"/>
                  </a:cubicBezTo>
                  <a:cubicBezTo>
                    <a:pt x="4199" y="43"/>
                    <a:pt x="3925" y="1"/>
                    <a:pt x="3640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3276626" y="2280464"/>
              <a:ext cx="57139" cy="45607"/>
            </a:xfrm>
            <a:custGeom>
              <a:avLst/>
              <a:gdLst/>
              <a:ahLst/>
              <a:cxnLst/>
              <a:rect l="l" t="t" r="r" b="b"/>
              <a:pathLst>
                <a:path w="1204" h="961" extrusionOk="0">
                  <a:moveTo>
                    <a:pt x="602" y="0"/>
                  </a:moveTo>
                  <a:cubicBezTo>
                    <a:pt x="265" y="0"/>
                    <a:pt x="1" y="222"/>
                    <a:pt x="1" y="475"/>
                  </a:cubicBezTo>
                  <a:cubicBezTo>
                    <a:pt x="1" y="739"/>
                    <a:pt x="265" y="961"/>
                    <a:pt x="602" y="961"/>
                  </a:cubicBezTo>
                  <a:cubicBezTo>
                    <a:pt x="929" y="961"/>
                    <a:pt x="1203" y="739"/>
                    <a:pt x="1203" y="475"/>
                  </a:cubicBezTo>
                  <a:cubicBezTo>
                    <a:pt x="1203" y="222"/>
                    <a:pt x="929" y="0"/>
                    <a:pt x="602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1"/>
            <p:cNvSpPr/>
            <p:nvPr/>
          </p:nvSpPr>
          <p:spPr>
            <a:xfrm>
              <a:off x="3430815" y="2280464"/>
              <a:ext cx="56664" cy="45607"/>
            </a:xfrm>
            <a:custGeom>
              <a:avLst/>
              <a:gdLst/>
              <a:ahLst/>
              <a:cxnLst/>
              <a:rect l="l" t="t" r="r" b="b"/>
              <a:pathLst>
                <a:path w="1194" h="961" extrusionOk="0">
                  <a:moveTo>
                    <a:pt x="602" y="0"/>
                  </a:moveTo>
                  <a:cubicBezTo>
                    <a:pt x="265" y="0"/>
                    <a:pt x="1" y="222"/>
                    <a:pt x="1" y="475"/>
                  </a:cubicBezTo>
                  <a:cubicBezTo>
                    <a:pt x="1" y="739"/>
                    <a:pt x="265" y="961"/>
                    <a:pt x="602" y="961"/>
                  </a:cubicBezTo>
                  <a:cubicBezTo>
                    <a:pt x="929" y="961"/>
                    <a:pt x="1193" y="739"/>
                    <a:pt x="1193" y="475"/>
                  </a:cubicBezTo>
                  <a:cubicBezTo>
                    <a:pt x="1193" y="222"/>
                    <a:pt x="929" y="0"/>
                    <a:pt x="602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1"/>
            <p:cNvSpPr/>
            <p:nvPr/>
          </p:nvSpPr>
          <p:spPr>
            <a:xfrm>
              <a:off x="3348239" y="2276145"/>
              <a:ext cx="68149" cy="28902"/>
            </a:xfrm>
            <a:custGeom>
              <a:avLst/>
              <a:gdLst/>
              <a:ahLst/>
              <a:cxnLst/>
              <a:rect l="l" t="t" r="r" b="b"/>
              <a:pathLst>
                <a:path w="1436" h="609" extrusionOk="0">
                  <a:moveTo>
                    <a:pt x="319" y="1"/>
                  </a:moveTo>
                  <a:cubicBezTo>
                    <a:pt x="248" y="1"/>
                    <a:pt x="186" y="25"/>
                    <a:pt x="137" y="102"/>
                  </a:cubicBezTo>
                  <a:cubicBezTo>
                    <a:pt x="0" y="302"/>
                    <a:pt x="296" y="609"/>
                    <a:pt x="718" y="609"/>
                  </a:cubicBezTo>
                  <a:cubicBezTo>
                    <a:pt x="1129" y="609"/>
                    <a:pt x="1435" y="302"/>
                    <a:pt x="1298" y="102"/>
                  </a:cubicBezTo>
                  <a:cubicBezTo>
                    <a:pt x="1245" y="25"/>
                    <a:pt x="1180" y="1"/>
                    <a:pt x="1108" y="1"/>
                  </a:cubicBezTo>
                  <a:cubicBezTo>
                    <a:pt x="994" y="1"/>
                    <a:pt x="860" y="60"/>
                    <a:pt x="718" y="60"/>
                  </a:cubicBezTo>
                  <a:cubicBezTo>
                    <a:pt x="569" y="60"/>
                    <a:pt x="432" y="1"/>
                    <a:pt x="319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3300165" y="2266322"/>
              <a:ext cx="42095" cy="21736"/>
            </a:xfrm>
            <a:custGeom>
              <a:avLst/>
              <a:gdLst/>
              <a:ahLst/>
              <a:cxnLst/>
              <a:rect l="l" t="t" r="r" b="b"/>
              <a:pathLst>
                <a:path w="887" h="458" extrusionOk="0">
                  <a:moveTo>
                    <a:pt x="178" y="0"/>
                  </a:moveTo>
                  <a:cubicBezTo>
                    <a:pt x="144" y="0"/>
                    <a:pt x="109" y="18"/>
                    <a:pt x="74" y="35"/>
                  </a:cubicBezTo>
                  <a:cubicBezTo>
                    <a:pt x="11" y="98"/>
                    <a:pt x="1" y="204"/>
                    <a:pt x="64" y="277"/>
                  </a:cubicBezTo>
                  <a:cubicBezTo>
                    <a:pt x="159" y="394"/>
                    <a:pt x="306" y="457"/>
                    <a:pt x="454" y="457"/>
                  </a:cubicBezTo>
                  <a:cubicBezTo>
                    <a:pt x="602" y="457"/>
                    <a:pt x="749" y="394"/>
                    <a:pt x="845" y="277"/>
                  </a:cubicBezTo>
                  <a:cubicBezTo>
                    <a:pt x="876" y="246"/>
                    <a:pt x="887" y="204"/>
                    <a:pt x="887" y="151"/>
                  </a:cubicBezTo>
                  <a:cubicBezTo>
                    <a:pt x="876" y="109"/>
                    <a:pt x="866" y="66"/>
                    <a:pt x="824" y="35"/>
                  </a:cubicBezTo>
                  <a:cubicBezTo>
                    <a:pt x="797" y="18"/>
                    <a:pt x="764" y="0"/>
                    <a:pt x="730" y="0"/>
                  </a:cubicBezTo>
                  <a:cubicBezTo>
                    <a:pt x="722" y="0"/>
                    <a:pt x="715" y="1"/>
                    <a:pt x="707" y="3"/>
                  </a:cubicBezTo>
                  <a:cubicBezTo>
                    <a:pt x="665" y="3"/>
                    <a:pt x="623" y="24"/>
                    <a:pt x="592" y="56"/>
                  </a:cubicBezTo>
                  <a:cubicBezTo>
                    <a:pt x="559" y="98"/>
                    <a:pt x="507" y="119"/>
                    <a:pt x="454" y="119"/>
                  </a:cubicBezTo>
                  <a:cubicBezTo>
                    <a:pt x="402" y="119"/>
                    <a:pt x="348" y="98"/>
                    <a:pt x="317" y="56"/>
                  </a:cubicBezTo>
                  <a:cubicBezTo>
                    <a:pt x="285" y="24"/>
                    <a:pt x="243" y="3"/>
                    <a:pt x="201" y="3"/>
                  </a:cubicBezTo>
                  <a:cubicBezTo>
                    <a:pt x="193" y="1"/>
                    <a:pt x="186" y="0"/>
                    <a:pt x="178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1"/>
            <p:cNvSpPr/>
            <p:nvPr/>
          </p:nvSpPr>
          <p:spPr>
            <a:xfrm>
              <a:off x="3421324" y="2266322"/>
              <a:ext cx="42095" cy="21736"/>
            </a:xfrm>
            <a:custGeom>
              <a:avLst/>
              <a:gdLst/>
              <a:ahLst/>
              <a:cxnLst/>
              <a:rect l="l" t="t" r="r" b="b"/>
              <a:pathLst>
                <a:path w="887" h="458" extrusionOk="0">
                  <a:moveTo>
                    <a:pt x="174" y="0"/>
                  </a:moveTo>
                  <a:cubicBezTo>
                    <a:pt x="134" y="0"/>
                    <a:pt x="100" y="18"/>
                    <a:pt x="74" y="35"/>
                  </a:cubicBezTo>
                  <a:cubicBezTo>
                    <a:pt x="1" y="98"/>
                    <a:pt x="1" y="204"/>
                    <a:pt x="64" y="277"/>
                  </a:cubicBezTo>
                  <a:cubicBezTo>
                    <a:pt x="158" y="394"/>
                    <a:pt x="296" y="457"/>
                    <a:pt x="454" y="457"/>
                  </a:cubicBezTo>
                  <a:cubicBezTo>
                    <a:pt x="601" y="457"/>
                    <a:pt x="739" y="394"/>
                    <a:pt x="844" y="277"/>
                  </a:cubicBezTo>
                  <a:cubicBezTo>
                    <a:pt x="866" y="246"/>
                    <a:pt x="887" y="204"/>
                    <a:pt x="876" y="151"/>
                  </a:cubicBezTo>
                  <a:cubicBezTo>
                    <a:pt x="876" y="109"/>
                    <a:pt x="855" y="66"/>
                    <a:pt x="823" y="35"/>
                  </a:cubicBezTo>
                  <a:cubicBezTo>
                    <a:pt x="797" y="18"/>
                    <a:pt x="764" y="0"/>
                    <a:pt x="729" y="0"/>
                  </a:cubicBezTo>
                  <a:cubicBezTo>
                    <a:pt x="722" y="0"/>
                    <a:pt x="714" y="1"/>
                    <a:pt x="707" y="3"/>
                  </a:cubicBezTo>
                  <a:cubicBezTo>
                    <a:pt x="655" y="3"/>
                    <a:pt x="612" y="24"/>
                    <a:pt x="591" y="56"/>
                  </a:cubicBezTo>
                  <a:cubicBezTo>
                    <a:pt x="549" y="98"/>
                    <a:pt x="507" y="119"/>
                    <a:pt x="454" y="119"/>
                  </a:cubicBezTo>
                  <a:cubicBezTo>
                    <a:pt x="401" y="119"/>
                    <a:pt x="348" y="98"/>
                    <a:pt x="306" y="56"/>
                  </a:cubicBezTo>
                  <a:cubicBezTo>
                    <a:pt x="285" y="24"/>
                    <a:pt x="243" y="3"/>
                    <a:pt x="201" y="3"/>
                  </a:cubicBezTo>
                  <a:cubicBezTo>
                    <a:pt x="191" y="1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1"/>
            <p:cNvSpPr/>
            <p:nvPr/>
          </p:nvSpPr>
          <p:spPr>
            <a:xfrm>
              <a:off x="3344253" y="2268552"/>
              <a:ext cx="76122" cy="44515"/>
            </a:xfrm>
            <a:custGeom>
              <a:avLst/>
              <a:gdLst/>
              <a:ahLst/>
              <a:cxnLst/>
              <a:rect l="l" t="t" r="r" b="b"/>
              <a:pathLst>
                <a:path w="1604" h="938" extrusionOk="0">
                  <a:moveTo>
                    <a:pt x="401" y="326"/>
                  </a:moveTo>
                  <a:cubicBezTo>
                    <a:pt x="422" y="326"/>
                    <a:pt x="464" y="336"/>
                    <a:pt x="538" y="357"/>
                  </a:cubicBezTo>
                  <a:cubicBezTo>
                    <a:pt x="649" y="378"/>
                    <a:pt x="725" y="389"/>
                    <a:pt x="800" y="389"/>
                  </a:cubicBezTo>
                  <a:cubicBezTo>
                    <a:pt x="876" y="389"/>
                    <a:pt x="949" y="378"/>
                    <a:pt x="1055" y="357"/>
                  </a:cubicBezTo>
                  <a:cubicBezTo>
                    <a:pt x="1128" y="337"/>
                    <a:pt x="1170" y="329"/>
                    <a:pt x="1195" y="329"/>
                  </a:cubicBezTo>
                  <a:cubicBezTo>
                    <a:pt x="1225" y="329"/>
                    <a:pt x="1234" y="340"/>
                    <a:pt x="1245" y="357"/>
                  </a:cubicBezTo>
                  <a:cubicBezTo>
                    <a:pt x="1245" y="368"/>
                    <a:pt x="1245" y="378"/>
                    <a:pt x="1234" y="399"/>
                  </a:cubicBezTo>
                  <a:cubicBezTo>
                    <a:pt x="1192" y="483"/>
                    <a:pt x="1044" y="600"/>
                    <a:pt x="802" y="600"/>
                  </a:cubicBezTo>
                  <a:cubicBezTo>
                    <a:pt x="559" y="600"/>
                    <a:pt x="401" y="483"/>
                    <a:pt x="359" y="410"/>
                  </a:cubicBezTo>
                  <a:cubicBezTo>
                    <a:pt x="348" y="378"/>
                    <a:pt x="348" y="368"/>
                    <a:pt x="359" y="357"/>
                  </a:cubicBezTo>
                  <a:cubicBezTo>
                    <a:pt x="369" y="336"/>
                    <a:pt x="369" y="326"/>
                    <a:pt x="401" y="326"/>
                  </a:cubicBezTo>
                  <a:close/>
                  <a:moveTo>
                    <a:pt x="401" y="1"/>
                  </a:moveTo>
                  <a:cubicBezTo>
                    <a:pt x="288" y="1"/>
                    <a:pt x="168" y="36"/>
                    <a:pt x="74" y="167"/>
                  </a:cubicBezTo>
                  <a:cubicBezTo>
                    <a:pt x="0" y="283"/>
                    <a:pt x="0" y="431"/>
                    <a:pt x="63" y="558"/>
                  </a:cubicBezTo>
                  <a:cubicBezTo>
                    <a:pt x="190" y="779"/>
                    <a:pt x="485" y="937"/>
                    <a:pt x="802" y="937"/>
                  </a:cubicBezTo>
                  <a:cubicBezTo>
                    <a:pt x="1107" y="937"/>
                    <a:pt x="1414" y="779"/>
                    <a:pt x="1529" y="558"/>
                  </a:cubicBezTo>
                  <a:cubicBezTo>
                    <a:pt x="1603" y="431"/>
                    <a:pt x="1593" y="283"/>
                    <a:pt x="1519" y="167"/>
                  </a:cubicBezTo>
                  <a:cubicBezTo>
                    <a:pt x="1431" y="36"/>
                    <a:pt x="1314" y="1"/>
                    <a:pt x="1200" y="1"/>
                  </a:cubicBezTo>
                  <a:cubicBezTo>
                    <a:pt x="1122" y="1"/>
                    <a:pt x="1045" y="17"/>
                    <a:pt x="981" y="30"/>
                  </a:cubicBezTo>
                  <a:cubicBezTo>
                    <a:pt x="896" y="46"/>
                    <a:pt x="846" y="54"/>
                    <a:pt x="796" y="54"/>
                  </a:cubicBezTo>
                  <a:cubicBezTo>
                    <a:pt x="746" y="54"/>
                    <a:pt x="696" y="46"/>
                    <a:pt x="612" y="30"/>
                  </a:cubicBezTo>
                  <a:cubicBezTo>
                    <a:pt x="552" y="17"/>
                    <a:pt x="478" y="1"/>
                    <a:pt x="401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3133447" y="1903510"/>
              <a:ext cx="497165" cy="497165"/>
            </a:xfrm>
            <a:custGeom>
              <a:avLst/>
              <a:gdLst/>
              <a:ahLst/>
              <a:cxnLst/>
              <a:rect l="l" t="t" r="r" b="b"/>
              <a:pathLst>
                <a:path w="10476" h="10476" extrusionOk="0">
                  <a:moveTo>
                    <a:pt x="5244" y="2321"/>
                  </a:moveTo>
                  <a:cubicBezTo>
                    <a:pt x="5739" y="2321"/>
                    <a:pt x="6203" y="2437"/>
                    <a:pt x="6636" y="2669"/>
                  </a:cubicBezTo>
                  <a:cubicBezTo>
                    <a:pt x="7037" y="2891"/>
                    <a:pt x="7385" y="3207"/>
                    <a:pt x="7649" y="3587"/>
                  </a:cubicBezTo>
                  <a:cubicBezTo>
                    <a:pt x="7902" y="3967"/>
                    <a:pt x="8081" y="4410"/>
                    <a:pt x="8134" y="4863"/>
                  </a:cubicBezTo>
                  <a:cubicBezTo>
                    <a:pt x="8197" y="5338"/>
                    <a:pt x="8144" y="5813"/>
                    <a:pt x="7975" y="6267"/>
                  </a:cubicBezTo>
                  <a:cubicBezTo>
                    <a:pt x="7870" y="6224"/>
                    <a:pt x="7775" y="6182"/>
                    <a:pt x="7670" y="6150"/>
                  </a:cubicBezTo>
                  <a:cubicBezTo>
                    <a:pt x="7933" y="5454"/>
                    <a:pt x="7881" y="4684"/>
                    <a:pt x="7532" y="4019"/>
                  </a:cubicBezTo>
                  <a:cubicBezTo>
                    <a:pt x="7503" y="3968"/>
                    <a:pt x="7443" y="3937"/>
                    <a:pt x="7381" y="3937"/>
                  </a:cubicBezTo>
                  <a:cubicBezTo>
                    <a:pt x="7354" y="3937"/>
                    <a:pt x="7326" y="3943"/>
                    <a:pt x="7300" y="3956"/>
                  </a:cubicBezTo>
                  <a:cubicBezTo>
                    <a:pt x="7227" y="3998"/>
                    <a:pt x="7195" y="4104"/>
                    <a:pt x="7237" y="4178"/>
                  </a:cubicBezTo>
                  <a:cubicBezTo>
                    <a:pt x="7385" y="4462"/>
                    <a:pt x="7480" y="4790"/>
                    <a:pt x="7490" y="5106"/>
                  </a:cubicBezTo>
                  <a:cubicBezTo>
                    <a:pt x="7511" y="5444"/>
                    <a:pt x="7459" y="5770"/>
                    <a:pt x="7332" y="6077"/>
                  </a:cubicBezTo>
                  <a:cubicBezTo>
                    <a:pt x="7250" y="6069"/>
                    <a:pt x="7168" y="6062"/>
                    <a:pt x="7085" y="6062"/>
                  </a:cubicBezTo>
                  <a:cubicBezTo>
                    <a:pt x="7051" y="6062"/>
                    <a:pt x="7018" y="6063"/>
                    <a:pt x="6984" y="6066"/>
                  </a:cubicBezTo>
                  <a:cubicBezTo>
                    <a:pt x="7269" y="5465"/>
                    <a:pt x="7227" y="4779"/>
                    <a:pt x="6878" y="4220"/>
                  </a:cubicBezTo>
                  <a:cubicBezTo>
                    <a:pt x="6520" y="3650"/>
                    <a:pt x="5908" y="3302"/>
                    <a:pt x="5244" y="3302"/>
                  </a:cubicBezTo>
                  <a:cubicBezTo>
                    <a:pt x="4705" y="3302"/>
                    <a:pt x="4199" y="3524"/>
                    <a:pt x="3830" y="3914"/>
                  </a:cubicBezTo>
                  <a:cubicBezTo>
                    <a:pt x="3472" y="4304"/>
                    <a:pt x="3282" y="4811"/>
                    <a:pt x="3313" y="5348"/>
                  </a:cubicBezTo>
                  <a:cubicBezTo>
                    <a:pt x="3197" y="5369"/>
                    <a:pt x="3102" y="5402"/>
                    <a:pt x="2986" y="5433"/>
                  </a:cubicBezTo>
                  <a:cubicBezTo>
                    <a:pt x="2933" y="4800"/>
                    <a:pt x="3144" y="4188"/>
                    <a:pt x="3566" y="3714"/>
                  </a:cubicBezTo>
                  <a:cubicBezTo>
                    <a:pt x="3999" y="3250"/>
                    <a:pt x="4611" y="2975"/>
                    <a:pt x="5244" y="2975"/>
                  </a:cubicBezTo>
                  <a:cubicBezTo>
                    <a:pt x="5877" y="2975"/>
                    <a:pt x="6478" y="3250"/>
                    <a:pt x="6910" y="3714"/>
                  </a:cubicBezTo>
                  <a:cubicBezTo>
                    <a:pt x="6943" y="3752"/>
                    <a:pt x="6987" y="3770"/>
                    <a:pt x="7031" y="3770"/>
                  </a:cubicBezTo>
                  <a:cubicBezTo>
                    <a:pt x="7072" y="3770"/>
                    <a:pt x="7112" y="3754"/>
                    <a:pt x="7143" y="3724"/>
                  </a:cubicBezTo>
                  <a:cubicBezTo>
                    <a:pt x="7174" y="3693"/>
                    <a:pt x="7195" y="3650"/>
                    <a:pt x="7195" y="3608"/>
                  </a:cubicBezTo>
                  <a:cubicBezTo>
                    <a:pt x="7195" y="3566"/>
                    <a:pt x="7185" y="3524"/>
                    <a:pt x="7153" y="3492"/>
                  </a:cubicBezTo>
                  <a:cubicBezTo>
                    <a:pt x="6667" y="2954"/>
                    <a:pt x="5961" y="2648"/>
                    <a:pt x="5244" y="2648"/>
                  </a:cubicBezTo>
                  <a:cubicBezTo>
                    <a:pt x="4494" y="2648"/>
                    <a:pt x="3788" y="2964"/>
                    <a:pt x="3292" y="3524"/>
                  </a:cubicBezTo>
                  <a:cubicBezTo>
                    <a:pt x="2807" y="4083"/>
                    <a:pt x="2575" y="4821"/>
                    <a:pt x="2670" y="5559"/>
                  </a:cubicBezTo>
                  <a:cubicBezTo>
                    <a:pt x="2564" y="5613"/>
                    <a:pt x="2459" y="5665"/>
                    <a:pt x="2364" y="5728"/>
                  </a:cubicBezTo>
                  <a:cubicBezTo>
                    <a:pt x="2216" y="4884"/>
                    <a:pt x="2448" y="4019"/>
                    <a:pt x="3007" y="3365"/>
                  </a:cubicBezTo>
                  <a:cubicBezTo>
                    <a:pt x="3556" y="2701"/>
                    <a:pt x="4379" y="2321"/>
                    <a:pt x="5244" y="2321"/>
                  </a:cubicBezTo>
                  <a:close/>
                  <a:moveTo>
                    <a:pt x="5244" y="3640"/>
                  </a:moveTo>
                  <a:cubicBezTo>
                    <a:pt x="5835" y="3640"/>
                    <a:pt x="6362" y="3956"/>
                    <a:pt x="6646" y="4483"/>
                  </a:cubicBezTo>
                  <a:cubicBezTo>
                    <a:pt x="6932" y="5011"/>
                    <a:pt x="6900" y="5613"/>
                    <a:pt x="6583" y="6108"/>
                  </a:cubicBezTo>
                  <a:cubicBezTo>
                    <a:pt x="6341" y="6161"/>
                    <a:pt x="6119" y="6245"/>
                    <a:pt x="5908" y="6372"/>
                  </a:cubicBezTo>
                  <a:cubicBezTo>
                    <a:pt x="5423" y="5686"/>
                    <a:pt x="4674" y="5296"/>
                    <a:pt x="3840" y="5296"/>
                  </a:cubicBezTo>
                  <a:cubicBezTo>
                    <a:pt x="3777" y="5296"/>
                    <a:pt x="3714" y="5296"/>
                    <a:pt x="3640" y="5306"/>
                  </a:cubicBezTo>
                  <a:cubicBezTo>
                    <a:pt x="3629" y="4874"/>
                    <a:pt x="3777" y="4452"/>
                    <a:pt x="4083" y="4136"/>
                  </a:cubicBezTo>
                  <a:cubicBezTo>
                    <a:pt x="4389" y="3819"/>
                    <a:pt x="4801" y="3640"/>
                    <a:pt x="5244" y="3640"/>
                  </a:cubicBezTo>
                  <a:close/>
                  <a:moveTo>
                    <a:pt x="5244" y="992"/>
                  </a:moveTo>
                  <a:cubicBezTo>
                    <a:pt x="6003" y="992"/>
                    <a:pt x="6742" y="1203"/>
                    <a:pt x="7385" y="1583"/>
                  </a:cubicBezTo>
                  <a:cubicBezTo>
                    <a:pt x="7997" y="1942"/>
                    <a:pt x="8514" y="2458"/>
                    <a:pt x="8883" y="3081"/>
                  </a:cubicBezTo>
                  <a:cubicBezTo>
                    <a:pt x="9252" y="3693"/>
                    <a:pt x="9463" y="4389"/>
                    <a:pt x="9484" y="5085"/>
                  </a:cubicBezTo>
                  <a:cubicBezTo>
                    <a:pt x="9516" y="5824"/>
                    <a:pt x="9347" y="6541"/>
                    <a:pt x="8988" y="7216"/>
                  </a:cubicBezTo>
                  <a:cubicBezTo>
                    <a:pt x="8936" y="7110"/>
                    <a:pt x="8862" y="7005"/>
                    <a:pt x="8788" y="6899"/>
                  </a:cubicBezTo>
                  <a:cubicBezTo>
                    <a:pt x="9084" y="6277"/>
                    <a:pt x="9199" y="5623"/>
                    <a:pt x="9147" y="4948"/>
                  </a:cubicBezTo>
                  <a:cubicBezTo>
                    <a:pt x="9105" y="4315"/>
                    <a:pt x="8894" y="3693"/>
                    <a:pt x="8545" y="3154"/>
                  </a:cubicBezTo>
                  <a:cubicBezTo>
                    <a:pt x="8208" y="2606"/>
                    <a:pt x="7733" y="2153"/>
                    <a:pt x="7174" y="1836"/>
                  </a:cubicBezTo>
                  <a:cubicBezTo>
                    <a:pt x="6583" y="1499"/>
                    <a:pt x="5940" y="1319"/>
                    <a:pt x="5244" y="1319"/>
                  </a:cubicBezTo>
                  <a:cubicBezTo>
                    <a:pt x="4347" y="1319"/>
                    <a:pt x="3461" y="1635"/>
                    <a:pt x="2764" y="2205"/>
                  </a:cubicBezTo>
                  <a:cubicBezTo>
                    <a:pt x="2701" y="2258"/>
                    <a:pt x="2691" y="2364"/>
                    <a:pt x="2743" y="2437"/>
                  </a:cubicBezTo>
                  <a:cubicBezTo>
                    <a:pt x="2779" y="2478"/>
                    <a:pt x="2827" y="2500"/>
                    <a:pt x="2876" y="2500"/>
                  </a:cubicBezTo>
                  <a:cubicBezTo>
                    <a:pt x="2914" y="2500"/>
                    <a:pt x="2953" y="2486"/>
                    <a:pt x="2986" y="2458"/>
                  </a:cubicBezTo>
                  <a:cubicBezTo>
                    <a:pt x="3619" y="1942"/>
                    <a:pt x="4421" y="1656"/>
                    <a:pt x="5244" y="1656"/>
                  </a:cubicBezTo>
                  <a:cubicBezTo>
                    <a:pt x="5866" y="1656"/>
                    <a:pt x="6446" y="1804"/>
                    <a:pt x="6984" y="2110"/>
                  </a:cubicBezTo>
                  <a:cubicBezTo>
                    <a:pt x="7480" y="2385"/>
                    <a:pt x="7912" y="2796"/>
                    <a:pt x="8229" y="3281"/>
                  </a:cubicBezTo>
                  <a:cubicBezTo>
                    <a:pt x="8556" y="3756"/>
                    <a:pt x="8746" y="4315"/>
                    <a:pt x="8809" y="4884"/>
                  </a:cubicBezTo>
                  <a:cubicBezTo>
                    <a:pt x="8873" y="5486"/>
                    <a:pt x="8777" y="6077"/>
                    <a:pt x="8535" y="6635"/>
                  </a:cubicBezTo>
                  <a:cubicBezTo>
                    <a:pt x="8451" y="6562"/>
                    <a:pt x="8366" y="6488"/>
                    <a:pt x="8271" y="6424"/>
                  </a:cubicBezTo>
                  <a:cubicBezTo>
                    <a:pt x="8472" y="5918"/>
                    <a:pt x="8545" y="5380"/>
                    <a:pt x="8472" y="4842"/>
                  </a:cubicBezTo>
                  <a:cubicBezTo>
                    <a:pt x="8408" y="4336"/>
                    <a:pt x="8229" y="3840"/>
                    <a:pt x="7933" y="3418"/>
                  </a:cubicBezTo>
                  <a:cubicBezTo>
                    <a:pt x="7638" y="2985"/>
                    <a:pt x="7248" y="2627"/>
                    <a:pt x="6805" y="2385"/>
                  </a:cubicBezTo>
                  <a:cubicBezTo>
                    <a:pt x="6320" y="2120"/>
                    <a:pt x="5792" y="1984"/>
                    <a:pt x="5244" y="1984"/>
                  </a:cubicBezTo>
                  <a:cubicBezTo>
                    <a:pt x="4241" y="1984"/>
                    <a:pt x="3324" y="2427"/>
                    <a:pt x="2701" y="3207"/>
                  </a:cubicBezTo>
                  <a:cubicBezTo>
                    <a:pt x="2079" y="3988"/>
                    <a:pt x="1847" y="4990"/>
                    <a:pt x="2068" y="5960"/>
                  </a:cubicBezTo>
                  <a:cubicBezTo>
                    <a:pt x="1974" y="6045"/>
                    <a:pt x="1878" y="6140"/>
                    <a:pt x="1794" y="6234"/>
                  </a:cubicBezTo>
                  <a:cubicBezTo>
                    <a:pt x="1636" y="5665"/>
                    <a:pt x="1615" y="5074"/>
                    <a:pt x="1742" y="4494"/>
                  </a:cubicBezTo>
                  <a:cubicBezTo>
                    <a:pt x="1868" y="3893"/>
                    <a:pt x="2153" y="3334"/>
                    <a:pt x="2564" y="2870"/>
                  </a:cubicBezTo>
                  <a:cubicBezTo>
                    <a:pt x="2586" y="2838"/>
                    <a:pt x="2607" y="2796"/>
                    <a:pt x="2607" y="2743"/>
                  </a:cubicBezTo>
                  <a:cubicBezTo>
                    <a:pt x="2596" y="2701"/>
                    <a:pt x="2575" y="2659"/>
                    <a:pt x="2543" y="2627"/>
                  </a:cubicBezTo>
                  <a:cubicBezTo>
                    <a:pt x="2514" y="2603"/>
                    <a:pt x="2477" y="2590"/>
                    <a:pt x="2438" y="2590"/>
                  </a:cubicBezTo>
                  <a:cubicBezTo>
                    <a:pt x="2392" y="2590"/>
                    <a:pt x="2346" y="2608"/>
                    <a:pt x="2311" y="2648"/>
                  </a:cubicBezTo>
                  <a:cubicBezTo>
                    <a:pt x="1836" y="3186"/>
                    <a:pt x="1520" y="3840"/>
                    <a:pt x="1393" y="4537"/>
                  </a:cubicBezTo>
                  <a:cubicBezTo>
                    <a:pt x="1267" y="5222"/>
                    <a:pt x="1320" y="5929"/>
                    <a:pt x="1562" y="6583"/>
                  </a:cubicBezTo>
                  <a:cubicBezTo>
                    <a:pt x="1488" y="6710"/>
                    <a:pt x="1425" y="6846"/>
                    <a:pt x="1372" y="6984"/>
                  </a:cubicBezTo>
                  <a:cubicBezTo>
                    <a:pt x="1067" y="6319"/>
                    <a:pt x="950" y="5613"/>
                    <a:pt x="1003" y="4895"/>
                  </a:cubicBezTo>
                  <a:cubicBezTo>
                    <a:pt x="1067" y="4209"/>
                    <a:pt x="1299" y="3534"/>
                    <a:pt x="1667" y="2954"/>
                  </a:cubicBezTo>
                  <a:cubicBezTo>
                    <a:pt x="2047" y="2364"/>
                    <a:pt x="2564" y="1878"/>
                    <a:pt x="3155" y="1541"/>
                  </a:cubicBezTo>
                  <a:cubicBezTo>
                    <a:pt x="3788" y="1182"/>
                    <a:pt x="4494" y="992"/>
                    <a:pt x="5244" y="992"/>
                  </a:cubicBezTo>
                  <a:close/>
                  <a:moveTo>
                    <a:pt x="3821" y="5629"/>
                  </a:moveTo>
                  <a:cubicBezTo>
                    <a:pt x="4057" y="5629"/>
                    <a:pt x="4292" y="5666"/>
                    <a:pt x="4516" y="5739"/>
                  </a:cubicBezTo>
                  <a:cubicBezTo>
                    <a:pt x="4970" y="5876"/>
                    <a:pt x="5359" y="6171"/>
                    <a:pt x="5645" y="6572"/>
                  </a:cubicBezTo>
                  <a:lnTo>
                    <a:pt x="5624" y="6593"/>
                  </a:lnTo>
                  <a:cubicBezTo>
                    <a:pt x="5549" y="6646"/>
                    <a:pt x="5539" y="6752"/>
                    <a:pt x="5602" y="6825"/>
                  </a:cubicBezTo>
                  <a:cubicBezTo>
                    <a:pt x="5624" y="6857"/>
                    <a:pt x="5666" y="6878"/>
                    <a:pt x="5708" y="6889"/>
                  </a:cubicBezTo>
                  <a:cubicBezTo>
                    <a:pt x="5760" y="6889"/>
                    <a:pt x="5802" y="6878"/>
                    <a:pt x="5835" y="6846"/>
                  </a:cubicBezTo>
                  <a:cubicBezTo>
                    <a:pt x="6191" y="6550"/>
                    <a:pt x="6614" y="6396"/>
                    <a:pt x="7044" y="6396"/>
                  </a:cubicBezTo>
                  <a:cubicBezTo>
                    <a:pt x="7210" y="6396"/>
                    <a:pt x="7378" y="6419"/>
                    <a:pt x="7543" y="6467"/>
                  </a:cubicBezTo>
                  <a:cubicBezTo>
                    <a:pt x="8134" y="6625"/>
                    <a:pt x="8608" y="7068"/>
                    <a:pt x="8809" y="7638"/>
                  </a:cubicBezTo>
                  <a:lnTo>
                    <a:pt x="8819" y="7648"/>
                  </a:lnTo>
                  <a:cubicBezTo>
                    <a:pt x="8840" y="7711"/>
                    <a:pt x="8904" y="7754"/>
                    <a:pt x="8967" y="7754"/>
                  </a:cubicBezTo>
                  <a:cubicBezTo>
                    <a:pt x="9621" y="7764"/>
                    <a:pt x="10149" y="8302"/>
                    <a:pt x="10149" y="8946"/>
                  </a:cubicBezTo>
                  <a:cubicBezTo>
                    <a:pt x="10149" y="9610"/>
                    <a:pt x="9611" y="10138"/>
                    <a:pt x="8957" y="10138"/>
                  </a:cubicBezTo>
                  <a:lnTo>
                    <a:pt x="1383" y="10138"/>
                  </a:lnTo>
                  <a:cubicBezTo>
                    <a:pt x="802" y="10138"/>
                    <a:pt x="338" y="9673"/>
                    <a:pt x="338" y="9094"/>
                  </a:cubicBezTo>
                  <a:cubicBezTo>
                    <a:pt x="338" y="8661"/>
                    <a:pt x="612" y="8271"/>
                    <a:pt x="1024" y="8112"/>
                  </a:cubicBezTo>
                  <a:cubicBezTo>
                    <a:pt x="1172" y="8060"/>
                    <a:pt x="1299" y="8049"/>
                    <a:pt x="1446" y="8049"/>
                  </a:cubicBezTo>
                  <a:lnTo>
                    <a:pt x="1573" y="8049"/>
                  </a:lnTo>
                  <a:cubicBezTo>
                    <a:pt x="1678" y="8049"/>
                    <a:pt x="1731" y="7964"/>
                    <a:pt x="1731" y="7880"/>
                  </a:cubicBezTo>
                  <a:cubicBezTo>
                    <a:pt x="1731" y="7838"/>
                    <a:pt x="1721" y="7796"/>
                    <a:pt x="1688" y="7775"/>
                  </a:cubicBezTo>
                  <a:cubicBezTo>
                    <a:pt x="1657" y="7743"/>
                    <a:pt x="1615" y="7722"/>
                    <a:pt x="1562" y="7722"/>
                  </a:cubicBezTo>
                  <a:cubicBezTo>
                    <a:pt x="1594" y="7226"/>
                    <a:pt x="1773" y="6783"/>
                    <a:pt x="2079" y="6424"/>
                  </a:cubicBezTo>
                  <a:cubicBezTo>
                    <a:pt x="2364" y="6087"/>
                    <a:pt x="2754" y="5845"/>
                    <a:pt x="3197" y="5718"/>
                  </a:cubicBezTo>
                  <a:cubicBezTo>
                    <a:pt x="3401" y="5658"/>
                    <a:pt x="3611" y="5629"/>
                    <a:pt x="3821" y="5629"/>
                  </a:cubicBezTo>
                  <a:close/>
                  <a:moveTo>
                    <a:pt x="5223" y="1"/>
                  </a:moveTo>
                  <a:cubicBezTo>
                    <a:pt x="4526" y="1"/>
                    <a:pt x="3851" y="137"/>
                    <a:pt x="3207" y="412"/>
                  </a:cubicBezTo>
                  <a:cubicBezTo>
                    <a:pt x="2586" y="676"/>
                    <a:pt x="2026" y="1055"/>
                    <a:pt x="1541" y="1530"/>
                  </a:cubicBezTo>
                  <a:cubicBezTo>
                    <a:pt x="1056" y="2015"/>
                    <a:pt x="676" y="2575"/>
                    <a:pt x="412" y="3196"/>
                  </a:cubicBezTo>
                  <a:cubicBezTo>
                    <a:pt x="138" y="3840"/>
                    <a:pt x="1" y="4526"/>
                    <a:pt x="1" y="5243"/>
                  </a:cubicBezTo>
                  <a:cubicBezTo>
                    <a:pt x="1" y="6171"/>
                    <a:pt x="254" y="7089"/>
                    <a:pt x="718" y="7891"/>
                  </a:cubicBezTo>
                  <a:cubicBezTo>
                    <a:pt x="275" y="8133"/>
                    <a:pt x="1" y="8587"/>
                    <a:pt x="1" y="9094"/>
                  </a:cubicBezTo>
                  <a:cubicBezTo>
                    <a:pt x="1" y="9863"/>
                    <a:pt x="623" y="10475"/>
                    <a:pt x="1383" y="10475"/>
                  </a:cubicBezTo>
                  <a:lnTo>
                    <a:pt x="8957" y="10475"/>
                  </a:lnTo>
                  <a:cubicBezTo>
                    <a:pt x="9790" y="10475"/>
                    <a:pt x="10476" y="9790"/>
                    <a:pt x="10476" y="8946"/>
                  </a:cubicBezTo>
                  <a:cubicBezTo>
                    <a:pt x="10476" y="8471"/>
                    <a:pt x="10244" y="8007"/>
                    <a:pt x="9853" y="7722"/>
                  </a:cubicBezTo>
                  <a:cubicBezTo>
                    <a:pt x="10265" y="6963"/>
                    <a:pt x="10476" y="6098"/>
                    <a:pt x="10476" y="5243"/>
                  </a:cubicBezTo>
                  <a:cubicBezTo>
                    <a:pt x="10476" y="4094"/>
                    <a:pt x="10117" y="3007"/>
                    <a:pt x="9431" y="2099"/>
                  </a:cubicBezTo>
                  <a:cubicBezTo>
                    <a:pt x="9399" y="2054"/>
                    <a:pt x="9345" y="2028"/>
                    <a:pt x="9292" y="2028"/>
                  </a:cubicBezTo>
                  <a:cubicBezTo>
                    <a:pt x="9260" y="2028"/>
                    <a:pt x="9227" y="2037"/>
                    <a:pt x="9199" y="2057"/>
                  </a:cubicBezTo>
                  <a:cubicBezTo>
                    <a:pt x="9157" y="2089"/>
                    <a:pt x="9136" y="2131"/>
                    <a:pt x="9126" y="2174"/>
                  </a:cubicBezTo>
                  <a:cubicBezTo>
                    <a:pt x="9126" y="2216"/>
                    <a:pt x="9136" y="2258"/>
                    <a:pt x="9168" y="2300"/>
                  </a:cubicBezTo>
                  <a:cubicBezTo>
                    <a:pt x="9738" y="3060"/>
                    <a:pt x="10075" y="3977"/>
                    <a:pt x="10138" y="4926"/>
                  </a:cubicBezTo>
                  <a:cubicBezTo>
                    <a:pt x="10191" y="5845"/>
                    <a:pt x="10001" y="6752"/>
                    <a:pt x="9569" y="7554"/>
                  </a:cubicBezTo>
                  <a:cubicBezTo>
                    <a:pt x="9463" y="7500"/>
                    <a:pt x="9358" y="7469"/>
                    <a:pt x="9252" y="7448"/>
                  </a:cubicBezTo>
                  <a:cubicBezTo>
                    <a:pt x="9621" y="6783"/>
                    <a:pt x="9822" y="6013"/>
                    <a:pt x="9822" y="5243"/>
                  </a:cubicBezTo>
                  <a:cubicBezTo>
                    <a:pt x="9822" y="4462"/>
                    <a:pt x="9621" y="3682"/>
                    <a:pt x="9241" y="3007"/>
                  </a:cubicBezTo>
                  <a:cubicBezTo>
                    <a:pt x="8840" y="2300"/>
                    <a:pt x="8261" y="1710"/>
                    <a:pt x="7554" y="1298"/>
                  </a:cubicBezTo>
                  <a:cubicBezTo>
                    <a:pt x="6847" y="876"/>
                    <a:pt x="6045" y="655"/>
                    <a:pt x="5244" y="655"/>
                  </a:cubicBezTo>
                  <a:lnTo>
                    <a:pt x="5233" y="655"/>
                  </a:lnTo>
                  <a:cubicBezTo>
                    <a:pt x="4611" y="655"/>
                    <a:pt x="3999" y="791"/>
                    <a:pt x="3418" y="1045"/>
                  </a:cubicBezTo>
                  <a:cubicBezTo>
                    <a:pt x="2807" y="1309"/>
                    <a:pt x="2269" y="1688"/>
                    <a:pt x="1836" y="2184"/>
                  </a:cubicBezTo>
                  <a:cubicBezTo>
                    <a:pt x="1414" y="2648"/>
                    <a:pt x="1098" y="3186"/>
                    <a:pt x="898" y="3787"/>
                  </a:cubicBezTo>
                  <a:cubicBezTo>
                    <a:pt x="486" y="5022"/>
                    <a:pt x="612" y="6361"/>
                    <a:pt x="1245" y="7479"/>
                  </a:cubicBezTo>
                  <a:cubicBezTo>
                    <a:pt x="1235" y="7564"/>
                    <a:pt x="1224" y="7648"/>
                    <a:pt x="1224" y="7732"/>
                  </a:cubicBezTo>
                  <a:cubicBezTo>
                    <a:pt x="1161" y="7732"/>
                    <a:pt x="1098" y="7743"/>
                    <a:pt x="1034" y="7764"/>
                  </a:cubicBezTo>
                  <a:cubicBezTo>
                    <a:pt x="117" y="6245"/>
                    <a:pt x="96" y="4410"/>
                    <a:pt x="971" y="2849"/>
                  </a:cubicBezTo>
                  <a:cubicBezTo>
                    <a:pt x="1393" y="2110"/>
                    <a:pt x="1995" y="1477"/>
                    <a:pt x="2712" y="1045"/>
                  </a:cubicBezTo>
                  <a:cubicBezTo>
                    <a:pt x="3461" y="580"/>
                    <a:pt x="4337" y="338"/>
                    <a:pt x="5244" y="338"/>
                  </a:cubicBezTo>
                  <a:cubicBezTo>
                    <a:pt x="6583" y="338"/>
                    <a:pt x="7849" y="876"/>
                    <a:pt x="8777" y="1846"/>
                  </a:cubicBezTo>
                  <a:cubicBezTo>
                    <a:pt x="8809" y="1878"/>
                    <a:pt x="8851" y="1899"/>
                    <a:pt x="8894" y="1899"/>
                  </a:cubicBezTo>
                  <a:cubicBezTo>
                    <a:pt x="8936" y="1899"/>
                    <a:pt x="8988" y="1878"/>
                    <a:pt x="9020" y="1846"/>
                  </a:cubicBezTo>
                  <a:cubicBezTo>
                    <a:pt x="9084" y="1783"/>
                    <a:pt x="9084" y="1677"/>
                    <a:pt x="9020" y="1614"/>
                  </a:cubicBezTo>
                  <a:cubicBezTo>
                    <a:pt x="8535" y="1108"/>
                    <a:pt x="7954" y="707"/>
                    <a:pt x="7311" y="423"/>
                  </a:cubicBezTo>
                  <a:cubicBezTo>
                    <a:pt x="6646" y="148"/>
                    <a:pt x="5950" y="1"/>
                    <a:pt x="5223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 rot="-556605">
            <a:off x="788174" y="481065"/>
            <a:ext cx="424024" cy="569240"/>
            <a:chOff x="3170037" y="2639906"/>
            <a:chExt cx="424033" cy="569253"/>
          </a:xfrm>
        </p:grpSpPr>
        <p:sp>
          <p:nvSpPr>
            <p:cNvPr id="1245" name="Google Shape;1245;p41"/>
            <p:cNvSpPr/>
            <p:nvPr/>
          </p:nvSpPr>
          <p:spPr>
            <a:xfrm>
              <a:off x="3170037" y="2639906"/>
              <a:ext cx="424033" cy="569253"/>
            </a:xfrm>
            <a:custGeom>
              <a:avLst/>
              <a:gdLst/>
              <a:ahLst/>
              <a:cxnLst/>
              <a:rect l="l" t="t" r="r" b="b"/>
              <a:pathLst>
                <a:path w="8935" h="11995" extrusionOk="0">
                  <a:moveTo>
                    <a:pt x="4473" y="0"/>
                  </a:moveTo>
                  <a:cubicBezTo>
                    <a:pt x="2004" y="0"/>
                    <a:pt x="0" y="2005"/>
                    <a:pt x="0" y="4463"/>
                  </a:cubicBezTo>
                  <a:cubicBezTo>
                    <a:pt x="0" y="5106"/>
                    <a:pt x="137" y="5718"/>
                    <a:pt x="390" y="6298"/>
                  </a:cubicBezTo>
                  <a:cubicBezTo>
                    <a:pt x="633" y="6826"/>
                    <a:pt x="971" y="7300"/>
                    <a:pt x="1393" y="7701"/>
                  </a:cubicBezTo>
                  <a:cubicBezTo>
                    <a:pt x="1203" y="7965"/>
                    <a:pt x="1097" y="8292"/>
                    <a:pt x="1097" y="8619"/>
                  </a:cubicBezTo>
                  <a:cubicBezTo>
                    <a:pt x="1097" y="9009"/>
                    <a:pt x="1245" y="9389"/>
                    <a:pt x="1508" y="9674"/>
                  </a:cubicBezTo>
                  <a:cubicBezTo>
                    <a:pt x="1508" y="9726"/>
                    <a:pt x="1498" y="9790"/>
                    <a:pt x="1498" y="9843"/>
                  </a:cubicBezTo>
                  <a:cubicBezTo>
                    <a:pt x="1498" y="10244"/>
                    <a:pt x="1656" y="10623"/>
                    <a:pt x="1941" y="10919"/>
                  </a:cubicBezTo>
                  <a:cubicBezTo>
                    <a:pt x="2204" y="11193"/>
                    <a:pt x="2553" y="11351"/>
                    <a:pt x="2933" y="11372"/>
                  </a:cubicBezTo>
                  <a:cubicBezTo>
                    <a:pt x="3228" y="11763"/>
                    <a:pt x="3681" y="11995"/>
                    <a:pt x="4166" y="11995"/>
                  </a:cubicBezTo>
                  <a:lnTo>
                    <a:pt x="4778" y="11995"/>
                  </a:lnTo>
                  <a:cubicBezTo>
                    <a:pt x="5264" y="11995"/>
                    <a:pt x="5718" y="11763"/>
                    <a:pt x="6002" y="11372"/>
                  </a:cubicBezTo>
                  <a:cubicBezTo>
                    <a:pt x="6382" y="11351"/>
                    <a:pt x="6730" y="11193"/>
                    <a:pt x="6994" y="10919"/>
                  </a:cubicBezTo>
                  <a:cubicBezTo>
                    <a:pt x="7279" y="10623"/>
                    <a:pt x="7437" y="10244"/>
                    <a:pt x="7437" y="9843"/>
                  </a:cubicBezTo>
                  <a:cubicBezTo>
                    <a:pt x="7437" y="9790"/>
                    <a:pt x="7437" y="9726"/>
                    <a:pt x="7426" y="9674"/>
                  </a:cubicBezTo>
                  <a:cubicBezTo>
                    <a:pt x="7690" y="9389"/>
                    <a:pt x="7848" y="9009"/>
                    <a:pt x="7848" y="8619"/>
                  </a:cubicBezTo>
                  <a:cubicBezTo>
                    <a:pt x="7848" y="8292"/>
                    <a:pt x="7743" y="7965"/>
                    <a:pt x="7542" y="7701"/>
                  </a:cubicBezTo>
                  <a:cubicBezTo>
                    <a:pt x="7975" y="7300"/>
                    <a:pt x="8313" y="6826"/>
                    <a:pt x="8545" y="6287"/>
                  </a:cubicBezTo>
                  <a:cubicBezTo>
                    <a:pt x="8808" y="5718"/>
                    <a:pt x="8934" y="5106"/>
                    <a:pt x="8934" y="4463"/>
                  </a:cubicBezTo>
                  <a:cubicBezTo>
                    <a:pt x="8934" y="3228"/>
                    <a:pt x="8439" y="2079"/>
                    <a:pt x="7542" y="1224"/>
                  </a:cubicBezTo>
                  <a:cubicBezTo>
                    <a:pt x="7448" y="1140"/>
                    <a:pt x="7342" y="1066"/>
                    <a:pt x="7215" y="1024"/>
                  </a:cubicBezTo>
                  <a:cubicBezTo>
                    <a:pt x="7141" y="919"/>
                    <a:pt x="7057" y="823"/>
                    <a:pt x="6941" y="750"/>
                  </a:cubicBezTo>
                  <a:cubicBezTo>
                    <a:pt x="6213" y="254"/>
                    <a:pt x="5359" y="0"/>
                    <a:pt x="4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3338700" y="3077938"/>
              <a:ext cx="87179" cy="87179"/>
            </a:xfrm>
            <a:custGeom>
              <a:avLst/>
              <a:gdLst/>
              <a:ahLst/>
              <a:cxnLst/>
              <a:rect l="l" t="t" r="r" b="b"/>
              <a:pathLst>
                <a:path w="1837" h="1837" extrusionOk="0">
                  <a:moveTo>
                    <a:pt x="919" y="1"/>
                  </a:moveTo>
                  <a:lnTo>
                    <a:pt x="1" y="1225"/>
                  </a:lnTo>
                  <a:cubicBezTo>
                    <a:pt x="1" y="1562"/>
                    <a:pt x="275" y="1836"/>
                    <a:pt x="612" y="1836"/>
                  </a:cubicBezTo>
                  <a:lnTo>
                    <a:pt x="1224" y="1836"/>
                  </a:lnTo>
                  <a:cubicBezTo>
                    <a:pt x="1562" y="1836"/>
                    <a:pt x="1836" y="1562"/>
                    <a:pt x="1836" y="1225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3213555" y="2683472"/>
              <a:ext cx="168759" cy="336474"/>
            </a:xfrm>
            <a:custGeom>
              <a:avLst/>
              <a:gdLst/>
              <a:ahLst/>
              <a:cxnLst/>
              <a:rect l="l" t="t" r="r" b="b"/>
              <a:pathLst>
                <a:path w="3556" h="7090" extrusionOk="0">
                  <a:moveTo>
                    <a:pt x="3556" y="1"/>
                  </a:moveTo>
                  <a:lnTo>
                    <a:pt x="3556" y="1"/>
                  </a:lnTo>
                  <a:cubicBezTo>
                    <a:pt x="1604" y="11"/>
                    <a:pt x="0" y="1614"/>
                    <a:pt x="11" y="3566"/>
                  </a:cubicBezTo>
                  <a:cubicBezTo>
                    <a:pt x="22" y="4684"/>
                    <a:pt x="539" y="5676"/>
                    <a:pt x="1351" y="6319"/>
                  </a:cubicBezTo>
                  <a:cubicBezTo>
                    <a:pt x="1573" y="6499"/>
                    <a:pt x="1720" y="6762"/>
                    <a:pt x="1720" y="7089"/>
                  </a:cubicBezTo>
                  <a:lnTo>
                    <a:pt x="1720" y="939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3295182" y="2683472"/>
              <a:ext cx="254847" cy="394514"/>
            </a:xfrm>
            <a:custGeom>
              <a:avLst/>
              <a:gdLst/>
              <a:ahLst/>
              <a:cxnLst/>
              <a:rect l="l" t="t" r="r" b="b"/>
              <a:pathLst>
                <a:path w="5370" h="8313" extrusionOk="0">
                  <a:moveTo>
                    <a:pt x="1836" y="1"/>
                  </a:moveTo>
                  <a:lnTo>
                    <a:pt x="0" y="939"/>
                  </a:lnTo>
                  <a:lnTo>
                    <a:pt x="0" y="7089"/>
                  </a:lnTo>
                  <a:lnTo>
                    <a:pt x="1836" y="8313"/>
                  </a:lnTo>
                  <a:lnTo>
                    <a:pt x="3671" y="7089"/>
                  </a:lnTo>
                  <a:cubicBezTo>
                    <a:pt x="3671" y="6762"/>
                    <a:pt x="3808" y="6499"/>
                    <a:pt x="4030" y="6319"/>
                  </a:cubicBezTo>
                  <a:cubicBezTo>
                    <a:pt x="4853" y="5676"/>
                    <a:pt x="5369" y="4673"/>
                    <a:pt x="5369" y="3545"/>
                  </a:cubicBezTo>
                  <a:cubicBezTo>
                    <a:pt x="5369" y="1593"/>
                    <a:pt x="3787" y="11"/>
                    <a:pt x="1836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3213555" y="2683472"/>
              <a:ext cx="168759" cy="336474"/>
            </a:xfrm>
            <a:custGeom>
              <a:avLst/>
              <a:gdLst/>
              <a:ahLst/>
              <a:cxnLst/>
              <a:rect l="l" t="t" r="r" b="b"/>
              <a:pathLst>
                <a:path w="3556" h="7090" extrusionOk="0">
                  <a:moveTo>
                    <a:pt x="3556" y="1"/>
                  </a:moveTo>
                  <a:lnTo>
                    <a:pt x="3556" y="1"/>
                  </a:lnTo>
                  <a:cubicBezTo>
                    <a:pt x="1604" y="11"/>
                    <a:pt x="0" y="1614"/>
                    <a:pt x="11" y="3566"/>
                  </a:cubicBezTo>
                  <a:cubicBezTo>
                    <a:pt x="22" y="4684"/>
                    <a:pt x="539" y="5676"/>
                    <a:pt x="1351" y="6319"/>
                  </a:cubicBezTo>
                  <a:cubicBezTo>
                    <a:pt x="1573" y="6499"/>
                    <a:pt x="1720" y="6762"/>
                    <a:pt x="1720" y="7089"/>
                  </a:cubicBezTo>
                  <a:lnTo>
                    <a:pt x="3556" y="7089"/>
                  </a:lnTo>
                  <a:cubicBezTo>
                    <a:pt x="3556" y="6445"/>
                    <a:pt x="3260" y="5834"/>
                    <a:pt x="2743" y="5444"/>
                  </a:cubicBezTo>
                  <a:cubicBezTo>
                    <a:pt x="2110" y="4958"/>
                    <a:pt x="1720" y="4167"/>
                    <a:pt x="1720" y="3292"/>
                  </a:cubicBezTo>
                  <a:cubicBezTo>
                    <a:pt x="1720" y="1825"/>
                    <a:pt x="2448" y="676"/>
                    <a:pt x="3556" y="1"/>
                  </a:cubicBezTo>
                  <a:close/>
                </a:path>
              </a:pathLst>
            </a:custGeom>
            <a:solidFill>
              <a:srgbClr val="FFE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3375765" y="2825560"/>
              <a:ext cx="136725" cy="160833"/>
            </a:xfrm>
            <a:custGeom>
              <a:avLst/>
              <a:gdLst/>
              <a:ahLst/>
              <a:cxnLst/>
              <a:rect l="l" t="t" r="r" b="b"/>
              <a:pathLst>
                <a:path w="2881" h="3389" extrusionOk="0">
                  <a:moveTo>
                    <a:pt x="1980" y="1"/>
                  </a:moveTo>
                  <a:cubicBezTo>
                    <a:pt x="1449" y="1"/>
                    <a:pt x="913" y="197"/>
                    <a:pt x="507" y="603"/>
                  </a:cubicBezTo>
                  <a:cubicBezTo>
                    <a:pt x="275" y="846"/>
                    <a:pt x="106" y="1121"/>
                    <a:pt x="0" y="1416"/>
                  </a:cubicBezTo>
                  <a:lnTo>
                    <a:pt x="0" y="2471"/>
                  </a:lnTo>
                  <a:lnTo>
                    <a:pt x="454" y="3388"/>
                  </a:lnTo>
                  <a:cubicBezTo>
                    <a:pt x="454" y="3061"/>
                    <a:pt x="718" y="2797"/>
                    <a:pt x="1045" y="2797"/>
                  </a:cubicBezTo>
                  <a:cubicBezTo>
                    <a:pt x="1477" y="2797"/>
                    <a:pt x="1899" y="2629"/>
                    <a:pt x="2215" y="2323"/>
                  </a:cubicBezTo>
                  <a:cubicBezTo>
                    <a:pt x="2680" y="1859"/>
                    <a:pt x="2880" y="1226"/>
                    <a:pt x="2806" y="614"/>
                  </a:cubicBezTo>
                  <a:cubicBezTo>
                    <a:pt x="2775" y="298"/>
                    <a:pt x="2522" y="55"/>
                    <a:pt x="2205" y="12"/>
                  </a:cubicBezTo>
                  <a:cubicBezTo>
                    <a:pt x="2131" y="5"/>
                    <a:pt x="2055" y="1"/>
                    <a:pt x="1980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3255602" y="2838705"/>
              <a:ext cx="169755" cy="190732"/>
            </a:xfrm>
            <a:custGeom>
              <a:avLst/>
              <a:gdLst/>
              <a:ahLst/>
              <a:cxnLst/>
              <a:rect l="l" t="t" r="r" b="b"/>
              <a:pathLst>
                <a:path w="3577" h="4019" extrusionOk="0">
                  <a:moveTo>
                    <a:pt x="796" y="1"/>
                  </a:moveTo>
                  <a:cubicBezTo>
                    <a:pt x="731" y="1"/>
                    <a:pt x="667" y="4"/>
                    <a:pt x="602" y="10"/>
                  </a:cubicBezTo>
                  <a:cubicBezTo>
                    <a:pt x="317" y="42"/>
                    <a:pt x="96" y="274"/>
                    <a:pt x="64" y="558"/>
                  </a:cubicBezTo>
                  <a:cubicBezTo>
                    <a:pt x="1" y="1107"/>
                    <a:pt x="180" y="1666"/>
                    <a:pt x="602" y="2088"/>
                  </a:cubicBezTo>
                  <a:lnTo>
                    <a:pt x="602" y="2098"/>
                  </a:lnTo>
                  <a:cubicBezTo>
                    <a:pt x="887" y="2373"/>
                    <a:pt x="1256" y="2520"/>
                    <a:pt x="1657" y="2520"/>
                  </a:cubicBezTo>
                  <a:lnTo>
                    <a:pt x="1836" y="2520"/>
                  </a:lnTo>
                  <a:cubicBezTo>
                    <a:pt x="2163" y="2520"/>
                    <a:pt x="2427" y="2784"/>
                    <a:pt x="2427" y="3111"/>
                  </a:cubicBezTo>
                  <a:lnTo>
                    <a:pt x="2427" y="3818"/>
                  </a:lnTo>
                  <a:lnTo>
                    <a:pt x="2438" y="3818"/>
                  </a:lnTo>
                  <a:lnTo>
                    <a:pt x="2670" y="4018"/>
                  </a:lnTo>
                  <a:lnTo>
                    <a:pt x="2975" y="3818"/>
                  </a:lnTo>
                  <a:lnTo>
                    <a:pt x="2986" y="3818"/>
                  </a:lnTo>
                  <a:lnTo>
                    <a:pt x="2986" y="3111"/>
                  </a:lnTo>
                  <a:cubicBezTo>
                    <a:pt x="2986" y="2784"/>
                    <a:pt x="3250" y="2520"/>
                    <a:pt x="3577" y="2520"/>
                  </a:cubicBezTo>
                  <a:cubicBezTo>
                    <a:pt x="2965" y="2341"/>
                    <a:pt x="2532" y="1772"/>
                    <a:pt x="2532" y="1139"/>
                  </a:cubicBezTo>
                  <a:cubicBezTo>
                    <a:pt x="2448" y="917"/>
                    <a:pt x="2311" y="727"/>
                    <a:pt x="2142" y="548"/>
                  </a:cubicBezTo>
                  <a:cubicBezTo>
                    <a:pt x="1770" y="176"/>
                    <a:pt x="1282" y="1"/>
                    <a:pt x="796" y="1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3314212" y="3019898"/>
              <a:ext cx="184277" cy="116176"/>
            </a:xfrm>
            <a:custGeom>
              <a:avLst/>
              <a:gdLst/>
              <a:ahLst/>
              <a:cxnLst/>
              <a:rect l="l" t="t" r="r" b="b"/>
              <a:pathLst>
                <a:path w="3883" h="2448" extrusionOk="0">
                  <a:moveTo>
                    <a:pt x="1435" y="0"/>
                  </a:moveTo>
                  <a:lnTo>
                    <a:pt x="0" y="1224"/>
                  </a:lnTo>
                  <a:lnTo>
                    <a:pt x="1836" y="2448"/>
                  </a:lnTo>
                  <a:lnTo>
                    <a:pt x="2858" y="2448"/>
                  </a:lnTo>
                  <a:cubicBezTo>
                    <a:pt x="3196" y="2448"/>
                    <a:pt x="3470" y="2173"/>
                    <a:pt x="3470" y="1836"/>
                  </a:cubicBezTo>
                  <a:cubicBezTo>
                    <a:pt x="3470" y="1498"/>
                    <a:pt x="3196" y="1224"/>
                    <a:pt x="2858" y="1224"/>
                  </a:cubicBezTo>
                  <a:lnTo>
                    <a:pt x="3270" y="1224"/>
                  </a:lnTo>
                  <a:cubicBezTo>
                    <a:pt x="3608" y="1224"/>
                    <a:pt x="3882" y="950"/>
                    <a:pt x="3882" y="612"/>
                  </a:cubicBezTo>
                  <a:cubicBezTo>
                    <a:pt x="3882" y="275"/>
                    <a:pt x="3608" y="0"/>
                    <a:pt x="3270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3266138" y="3019898"/>
              <a:ext cx="135206" cy="116176"/>
            </a:xfrm>
            <a:custGeom>
              <a:avLst/>
              <a:gdLst/>
              <a:ahLst/>
              <a:cxnLst/>
              <a:rect l="l" t="t" r="r" b="b"/>
              <a:pathLst>
                <a:path w="2849" h="2448" extrusionOk="0">
                  <a:moveTo>
                    <a:pt x="612" y="0"/>
                  </a:moveTo>
                  <a:cubicBezTo>
                    <a:pt x="275" y="0"/>
                    <a:pt x="0" y="275"/>
                    <a:pt x="0" y="612"/>
                  </a:cubicBezTo>
                  <a:cubicBezTo>
                    <a:pt x="0" y="950"/>
                    <a:pt x="275" y="1224"/>
                    <a:pt x="612" y="1224"/>
                  </a:cubicBezTo>
                  <a:lnTo>
                    <a:pt x="1013" y="1224"/>
                  </a:lnTo>
                  <a:cubicBezTo>
                    <a:pt x="676" y="1224"/>
                    <a:pt x="401" y="1498"/>
                    <a:pt x="401" y="1836"/>
                  </a:cubicBezTo>
                  <a:cubicBezTo>
                    <a:pt x="401" y="2173"/>
                    <a:pt x="676" y="2448"/>
                    <a:pt x="1013" y="2448"/>
                  </a:cubicBezTo>
                  <a:lnTo>
                    <a:pt x="2849" y="2448"/>
                  </a:lnTo>
                  <a:cubicBezTo>
                    <a:pt x="2511" y="2110"/>
                    <a:pt x="2511" y="1561"/>
                    <a:pt x="2849" y="1224"/>
                  </a:cubicBezTo>
                  <a:cubicBezTo>
                    <a:pt x="2458" y="1224"/>
                    <a:pt x="2141" y="875"/>
                    <a:pt x="2205" y="475"/>
                  </a:cubicBezTo>
                  <a:cubicBezTo>
                    <a:pt x="2226" y="306"/>
                    <a:pt x="2310" y="137"/>
                    <a:pt x="2448" y="0"/>
                  </a:cubicBezTo>
                  <a:close/>
                </a:path>
              </a:pathLst>
            </a:custGeom>
            <a:solidFill>
              <a:srgbClr val="5FCE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3301162" y="2784604"/>
              <a:ext cx="43613" cy="35071"/>
            </a:xfrm>
            <a:custGeom>
              <a:avLst/>
              <a:gdLst/>
              <a:ahLst/>
              <a:cxnLst/>
              <a:rect l="l" t="t" r="r" b="b"/>
              <a:pathLst>
                <a:path w="919" h="739" extrusionOk="0">
                  <a:moveTo>
                    <a:pt x="465" y="0"/>
                  </a:moveTo>
                  <a:cubicBezTo>
                    <a:pt x="212" y="0"/>
                    <a:pt x="1" y="169"/>
                    <a:pt x="1" y="369"/>
                  </a:cubicBezTo>
                  <a:cubicBezTo>
                    <a:pt x="1" y="570"/>
                    <a:pt x="212" y="728"/>
                    <a:pt x="465" y="739"/>
                  </a:cubicBezTo>
                  <a:cubicBezTo>
                    <a:pt x="718" y="739"/>
                    <a:pt x="918" y="570"/>
                    <a:pt x="918" y="369"/>
                  </a:cubicBezTo>
                  <a:cubicBezTo>
                    <a:pt x="918" y="169"/>
                    <a:pt x="718" y="0"/>
                    <a:pt x="46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3419330" y="2785079"/>
              <a:ext cx="43566" cy="34597"/>
            </a:xfrm>
            <a:custGeom>
              <a:avLst/>
              <a:gdLst/>
              <a:ahLst/>
              <a:cxnLst/>
              <a:rect l="l" t="t" r="r" b="b"/>
              <a:pathLst>
                <a:path w="918" h="729" extrusionOk="0">
                  <a:moveTo>
                    <a:pt x="465" y="0"/>
                  </a:moveTo>
                  <a:cubicBezTo>
                    <a:pt x="211" y="0"/>
                    <a:pt x="0" y="159"/>
                    <a:pt x="0" y="370"/>
                  </a:cubicBezTo>
                  <a:cubicBezTo>
                    <a:pt x="0" y="570"/>
                    <a:pt x="200" y="729"/>
                    <a:pt x="454" y="729"/>
                  </a:cubicBezTo>
                  <a:cubicBezTo>
                    <a:pt x="707" y="729"/>
                    <a:pt x="918" y="570"/>
                    <a:pt x="918" y="370"/>
                  </a:cubicBezTo>
                  <a:cubicBezTo>
                    <a:pt x="918" y="169"/>
                    <a:pt x="718" y="0"/>
                    <a:pt x="465" y="0"/>
                  </a:cubicBezTo>
                  <a:close/>
                </a:path>
              </a:pathLst>
            </a:custGeom>
            <a:solidFill>
              <a:srgbClr val="FFC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1"/>
            <p:cNvSpPr/>
            <p:nvPr/>
          </p:nvSpPr>
          <p:spPr>
            <a:xfrm>
              <a:off x="3206057" y="2675927"/>
              <a:ext cx="351945" cy="497212"/>
            </a:xfrm>
            <a:custGeom>
              <a:avLst/>
              <a:gdLst/>
              <a:ahLst/>
              <a:cxnLst/>
              <a:rect l="l" t="t" r="r" b="b"/>
              <a:pathLst>
                <a:path w="7416" h="10477" extrusionOk="0">
                  <a:moveTo>
                    <a:pt x="5557" y="3323"/>
                  </a:moveTo>
                  <a:cubicBezTo>
                    <a:pt x="5625" y="3323"/>
                    <a:pt x="5692" y="3327"/>
                    <a:pt x="5760" y="3334"/>
                  </a:cubicBezTo>
                  <a:cubicBezTo>
                    <a:pt x="6002" y="3366"/>
                    <a:pt x="6192" y="3556"/>
                    <a:pt x="6224" y="3788"/>
                  </a:cubicBezTo>
                  <a:cubicBezTo>
                    <a:pt x="6277" y="4326"/>
                    <a:pt x="6108" y="4874"/>
                    <a:pt x="5760" y="5265"/>
                  </a:cubicBezTo>
                  <a:cubicBezTo>
                    <a:pt x="5465" y="5603"/>
                    <a:pt x="5053" y="5782"/>
                    <a:pt x="4621" y="5782"/>
                  </a:cubicBezTo>
                  <a:cubicBezTo>
                    <a:pt x="4199" y="5782"/>
                    <a:pt x="3861" y="6119"/>
                    <a:pt x="3861" y="6541"/>
                  </a:cubicBezTo>
                  <a:lnTo>
                    <a:pt x="3861" y="7079"/>
                  </a:lnTo>
                  <a:lnTo>
                    <a:pt x="3640" y="7079"/>
                  </a:lnTo>
                  <a:lnTo>
                    <a:pt x="3640" y="7005"/>
                  </a:lnTo>
                  <a:lnTo>
                    <a:pt x="3640" y="6625"/>
                  </a:lnTo>
                  <a:lnTo>
                    <a:pt x="3640" y="6541"/>
                  </a:lnTo>
                  <a:cubicBezTo>
                    <a:pt x="3640" y="6119"/>
                    <a:pt x="3302" y="5782"/>
                    <a:pt x="2880" y="5782"/>
                  </a:cubicBezTo>
                  <a:lnTo>
                    <a:pt x="2701" y="5782"/>
                  </a:lnTo>
                  <a:cubicBezTo>
                    <a:pt x="2310" y="5782"/>
                    <a:pt x="1952" y="5613"/>
                    <a:pt x="1677" y="5317"/>
                  </a:cubicBezTo>
                  <a:cubicBezTo>
                    <a:pt x="1372" y="4970"/>
                    <a:pt x="1213" y="4485"/>
                    <a:pt x="1277" y="4009"/>
                  </a:cubicBezTo>
                  <a:cubicBezTo>
                    <a:pt x="1298" y="3798"/>
                    <a:pt x="1466" y="3630"/>
                    <a:pt x="1667" y="3609"/>
                  </a:cubicBezTo>
                  <a:cubicBezTo>
                    <a:pt x="1733" y="3601"/>
                    <a:pt x="1798" y="3597"/>
                    <a:pt x="1863" y="3597"/>
                  </a:cubicBezTo>
                  <a:cubicBezTo>
                    <a:pt x="2528" y="3597"/>
                    <a:pt x="3139" y="3985"/>
                    <a:pt x="3418" y="4600"/>
                  </a:cubicBezTo>
                  <a:lnTo>
                    <a:pt x="3418" y="5022"/>
                  </a:lnTo>
                  <a:cubicBezTo>
                    <a:pt x="3039" y="4537"/>
                    <a:pt x="2511" y="4168"/>
                    <a:pt x="1921" y="3999"/>
                  </a:cubicBezTo>
                  <a:cubicBezTo>
                    <a:pt x="1903" y="3995"/>
                    <a:pt x="1883" y="3992"/>
                    <a:pt x="1864" y="3992"/>
                  </a:cubicBezTo>
                  <a:cubicBezTo>
                    <a:pt x="1838" y="3992"/>
                    <a:pt x="1812" y="3997"/>
                    <a:pt x="1794" y="4009"/>
                  </a:cubicBezTo>
                  <a:cubicBezTo>
                    <a:pt x="1752" y="4030"/>
                    <a:pt x="1720" y="4073"/>
                    <a:pt x="1710" y="4115"/>
                  </a:cubicBezTo>
                  <a:cubicBezTo>
                    <a:pt x="1699" y="4157"/>
                    <a:pt x="1699" y="4199"/>
                    <a:pt x="1720" y="4241"/>
                  </a:cubicBezTo>
                  <a:cubicBezTo>
                    <a:pt x="1741" y="4284"/>
                    <a:pt x="1783" y="4305"/>
                    <a:pt x="1825" y="4316"/>
                  </a:cubicBezTo>
                  <a:cubicBezTo>
                    <a:pt x="2532" y="4527"/>
                    <a:pt x="3112" y="5022"/>
                    <a:pt x="3429" y="5687"/>
                  </a:cubicBezTo>
                  <a:cubicBezTo>
                    <a:pt x="3461" y="5739"/>
                    <a:pt x="3513" y="5782"/>
                    <a:pt x="3576" y="5782"/>
                  </a:cubicBezTo>
                  <a:cubicBezTo>
                    <a:pt x="3640" y="5782"/>
                    <a:pt x="3693" y="5750"/>
                    <a:pt x="3724" y="5697"/>
                  </a:cubicBezTo>
                  <a:cubicBezTo>
                    <a:pt x="3956" y="5286"/>
                    <a:pt x="4251" y="4938"/>
                    <a:pt x="4600" y="4653"/>
                  </a:cubicBezTo>
                  <a:cubicBezTo>
                    <a:pt x="4948" y="4368"/>
                    <a:pt x="5338" y="4157"/>
                    <a:pt x="5770" y="4020"/>
                  </a:cubicBezTo>
                  <a:cubicBezTo>
                    <a:pt x="5855" y="3999"/>
                    <a:pt x="5908" y="3904"/>
                    <a:pt x="5876" y="3820"/>
                  </a:cubicBezTo>
                  <a:cubicBezTo>
                    <a:pt x="5850" y="3741"/>
                    <a:pt x="5780" y="3699"/>
                    <a:pt x="5708" y="3699"/>
                  </a:cubicBezTo>
                  <a:cubicBezTo>
                    <a:pt x="5694" y="3699"/>
                    <a:pt x="5679" y="3700"/>
                    <a:pt x="5665" y="3704"/>
                  </a:cubicBezTo>
                  <a:cubicBezTo>
                    <a:pt x="4895" y="3946"/>
                    <a:pt x="4230" y="4410"/>
                    <a:pt x="3745" y="5054"/>
                  </a:cubicBezTo>
                  <a:lnTo>
                    <a:pt x="3745" y="4590"/>
                  </a:lnTo>
                  <a:cubicBezTo>
                    <a:pt x="4017" y="3831"/>
                    <a:pt x="4757" y="3323"/>
                    <a:pt x="5557" y="3323"/>
                  </a:cubicBezTo>
                  <a:close/>
                  <a:moveTo>
                    <a:pt x="5549" y="7417"/>
                  </a:moveTo>
                  <a:cubicBezTo>
                    <a:pt x="5791" y="7417"/>
                    <a:pt x="5992" y="7617"/>
                    <a:pt x="5992" y="7860"/>
                  </a:cubicBezTo>
                  <a:cubicBezTo>
                    <a:pt x="5992" y="8102"/>
                    <a:pt x="5791" y="8303"/>
                    <a:pt x="5549" y="8303"/>
                  </a:cubicBezTo>
                  <a:lnTo>
                    <a:pt x="2891" y="8303"/>
                  </a:lnTo>
                  <a:cubicBezTo>
                    <a:pt x="2807" y="8303"/>
                    <a:pt x="2722" y="8377"/>
                    <a:pt x="2722" y="8472"/>
                  </a:cubicBezTo>
                  <a:cubicBezTo>
                    <a:pt x="2722" y="8566"/>
                    <a:pt x="2807" y="8641"/>
                    <a:pt x="2891" y="8641"/>
                  </a:cubicBezTo>
                  <a:lnTo>
                    <a:pt x="5137" y="8641"/>
                  </a:lnTo>
                  <a:cubicBezTo>
                    <a:pt x="5380" y="8641"/>
                    <a:pt x="5580" y="8841"/>
                    <a:pt x="5580" y="9084"/>
                  </a:cubicBezTo>
                  <a:cubicBezTo>
                    <a:pt x="5580" y="9326"/>
                    <a:pt x="5380" y="9527"/>
                    <a:pt x="5137" y="9527"/>
                  </a:cubicBezTo>
                  <a:lnTo>
                    <a:pt x="2279" y="9527"/>
                  </a:lnTo>
                  <a:cubicBezTo>
                    <a:pt x="2036" y="9527"/>
                    <a:pt x="1836" y="9326"/>
                    <a:pt x="1836" y="9084"/>
                  </a:cubicBezTo>
                  <a:cubicBezTo>
                    <a:pt x="1836" y="8841"/>
                    <a:pt x="2036" y="8641"/>
                    <a:pt x="2279" y="8641"/>
                  </a:cubicBezTo>
                  <a:cubicBezTo>
                    <a:pt x="2374" y="8641"/>
                    <a:pt x="2448" y="8566"/>
                    <a:pt x="2448" y="8472"/>
                  </a:cubicBezTo>
                  <a:cubicBezTo>
                    <a:pt x="2448" y="8377"/>
                    <a:pt x="2374" y="8303"/>
                    <a:pt x="2279" y="8303"/>
                  </a:cubicBezTo>
                  <a:lnTo>
                    <a:pt x="1878" y="8303"/>
                  </a:lnTo>
                  <a:cubicBezTo>
                    <a:pt x="1625" y="8303"/>
                    <a:pt x="1424" y="8102"/>
                    <a:pt x="1424" y="7860"/>
                  </a:cubicBezTo>
                  <a:cubicBezTo>
                    <a:pt x="1424" y="7617"/>
                    <a:pt x="1625" y="7417"/>
                    <a:pt x="1878" y="7417"/>
                  </a:cubicBezTo>
                  <a:close/>
                  <a:moveTo>
                    <a:pt x="4431" y="9864"/>
                  </a:moveTo>
                  <a:cubicBezTo>
                    <a:pt x="4357" y="10033"/>
                    <a:pt x="4199" y="10139"/>
                    <a:pt x="4019" y="10139"/>
                  </a:cubicBezTo>
                  <a:lnTo>
                    <a:pt x="3407" y="10139"/>
                  </a:lnTo>
                  <a:cubicBezTo>
                    <a:pt x="3229" y="10139"/>
                    <a:pt x="3060" y="10033"/>
                    <a:pt x="2996" y="9864"/>
                  </a:cubicBezTo>
                  <a:close/>
                  <a:moveTo>
                    <a:pt x="3714" y="1"/>
                  </a:moveTo>
                  <a:cubicBezTo>
                    <a:pt x="2722" y="1"/>
                    <a:pt x="1794" y="381"/>
                    <a:pt x="1087" y="1088"/>
                  </a:cubicBezTo>
                  <a:cubicBezTo>
                    <a:pt x="391" y="1794"/>
                    <a:pt x="1" y="2722"/>
                    <a:pt x="1" y="3704"/>
                  </a:cubicBezTo>
                  <a:cubicBezTo>
                    <a:pt x="1" y="4843"/>
                    <a:pt x="517" y="5898"/>
                    <a:pt x="1403" y="6604"/>
                  </a:cubicBezTo>
                  <a:cubicBezTo>
                    <a:pt x="1562" y="6731"/>
                    <a:pt x="1667" y="6900"/>
                    <a:pt x="1699" y="7101"/>
                  </a:cubicBezTo>
                  <a:cubicBezTo>
                    <a:pt x="1351" y="7185"/>
                    <a:pt x="1098" y="7501"/>
                    <a:pt x="1098" y="7860"/>
                  </a:cubicBezTo>
                  <a:cubicBezTo>
                    <a:pt x="1098" y="8208"/>
                    <a:pt x="1330" y="8514"/>
                    <a:pt x="1667" y="8609"/>
                  </a:cubicBezTo>
                  <a:cubicBezTo>
                    <a:pt x="1562" y="8746"/>
                    <a:pt x="1499" y="8915"/>
                    <a:pt x="1499" y="9084"/>
                  </a:cubicBezTo>
                  <a:cubicBezTo>
                    <a:pt x="1499" y="9516"/>
                    <a:pt x="1857" y="9864"/>
                    <a:pt x="2279" y="9864"/>
                  </a:cubicBezTo>
                  <a:lnTo>
                    <a:pt x="2648" y="9864"/>
                  </a:lnTo>
                  <a:cubicBezTo>
                    <a:pt x="2722" y="10212"/>
                    <a:pt x="3039" y="10476"/>
                    <a:pt x="3407" y="10476"/>
                  </a:cubicBezTo>
                  <a:lnTo>
                    <a:pt x="4019" y="10476"/>
                  </a:lnTo>
                  <a:cubicBezTo>
                    <a:pt x="4378" y="10476"/>
                    <a:pt x="4705" y="10212"/>
                    <a:pt x="4779" y="9864"/>
                  </a:cubicBezTo>
                  <a:lnTo>
                    <a:pt x="5137" y="9864"/>
                  </a:lnTo>
                  <a:cubicBezTo>
                    <a:pt x="5570" y="9864"/>
                    <a:pt x="5918" y="9516"/>
                    <a:pt x="5918" y="9084"/>
                  </a:cubicBezTo>
                  <a:cubicBezTo>
                    <a:pt x="5918" y="8915"/>
                    <a:pt x="5866" y="8746"/>
                    <a:pt x="5760" y="8609"/>
                  </a:cubicBezTo>
                  <a:cubicBezTo>
                    <a:pt x="6098" y="8514"/>
                    <a:pt x="6330" y="8208"/>
                    <a:pt x="6330" y="7860"/>
                  </a:cubicBezTo>
                  <a:cubicBezTo>
                    <a:pt x="6330" y="7501"/>
                    <a:pt x="6077" y="7185"/>
                    <a:pt x="5728" y="7101"/>
                  </a:cubicBezTo>
                  <a:cubicBezTo>
                    <a:pt x="5760" y="6900"/>
                    <a:pt x="5855" y="6731"/>
                    <a:pt x="6013" y="6615"/>
                  </a:cubicBezTo>
                  <a:cubicBezTo>
                    <a:pt x="6910" y="5898"/>
                    <a:pt x="7416" y="4843"/>
                    <a:pt x="7416" y="3704"/>
                  </a:cubicBezTo>
                  <a:cubicBezTo>
                    <a:pt x="7416" y="2680"/>
                    <a:pt x="7005" y="1731"/>
                    <a:pt x="6267" y="1014"/>
                  </a:cubicBezTo>
                  <a:cubicBezTo>
                    <a:pt x="6235" y="992"/>
                    <a:pt x="6192" y="971"/>
                    <a:pt x="6140" y="971"/>
                  </a:cubicBezTo>
                  <a:cubicBezTo>
                    <a:pt x="6098" y="971"/>
                    <a:pt x="6056" y="992"/>
                    <a:pt x="6024" y="1025"/>
                  </a:cubicBezTo>
                  <a:cubicBezTo>
                    <a:pt x="5960" y="1088"/>
                    <a:pt x="5971" y="1193"/>
                    <a:pt x="6035" y="1257"/>
                  </a:cubicBezTo>
                  <a:cubicBezTo>
                    <a:pt x="6710" y="1900"/>
                    <a:pt x="7089" y="2776"/>
                    <a:pt x="7089" y="3704"/>
                  </a:cubicBezTo>
                  <a:cubicBezTo>
                    <a:pt x="7089" y="4738"/>
                    <a:pt x="6614" y="5708"/>
                    <a:pt x="5802" y="6351"/>
                  </a:cubicBezTo>
                  <a:cubicBezTo>
                    <a:pt x="5570" y="6531"/>
                    <a:pt x="5433" y="6784"/>
                    <a:pt x="5391" y="7079"/>
                  </a:cubicBezTo>
                  <a:lnTo>
                    <a:pt x="4188" y="7079"/>
                  </a:lnTo>
                  <a:cubicBezTo>
                    <a:pt x="4199" y="6658"/>
                    <a:pt x="4199" y="6552"/>
                    <a:pt x="4199" y="6541"/>
                  </a:cubicBezTo>
                  <a:cubicBezTo>
                    <a:pt x="4199" y="6309"/>
                    <a:pt x="4389" y="6119"/>
                    <a:pt x="4621" y="6119"/>
                  </a:cubicBezTo>
                  <a:cubicBezTo>
                    <a:pt x="5159" y="6119"/>
                    <a:pt x="5644" y="5887"/>
                    <a:pt x="6013" y="5486"/>
                  </a:cubicBezTo>
                  <a:cubicBezTo>
                    <a:pt x="6424" y="5022"/>
                    <a:pt x="6625" y="4379"/>
                    <a:pt x="6551" y="3756"/>
                  </a:cubicBezTo>
                  <a:cubicBezTo>
                    <a:pt x="6509" y="3366"/>
                    <a:pt x="6192" y="3050"/>
                    <a:pt x="5802" y="2997"/>
                  </a:cubicBezTo>
                  <a:cubicBezTo>
                    <a:pt x="5727" y="2990"/>
                    <a:pt x="5651" y="2986"/>
                    <a:pt x="5576" y="2986"/>
                  </a:cubicBezTo>
                  <a:cubicBezTo>
                    <a:pt x="5199" y="2986"/>
                    <a:pt x="4828" y="3074"/>
                    <a:pt x="4494" y="3250"/>
                  </a:cubicBezTo>
                  <a:cubicBezTo>
                    <a:pt x="4094" y="3461"/>
                    <a:pt x="3777" y="3788"/>
                    <a:pt x="3566" y="4178"/>
                  </a:cubicBezTo>
                  <a:cubicBezTo>
                    <a:pt x="3181" y="3605"/>
                    <a:pt x="2561" y="3266"/>
                    <a:pt x="1886" y="3266"/>
                  </a:cubicBezTo>
                  <a:cubicBezTo>
                    <a:pt x="1803" y="3266"/>
                    <a:pt x="1720" y="3272"/>
                    <a:pt x="1635" y="3282"/>
                  </a:cubicBezTo>
                  <a:cubicBezTo>
                    <a:pt x="1277" y="3324"/>
                    <a:pt x="981" y="3609"/>
                    <a:pt x="939" y="3967"/>
                  </a:cubicBezTo>
                  <a:cubicBezTo>
                    <a:pt x="876" y="4537"/>
                    <a:pt x="1056" y="5128"/>
                    <a:pt x="1435" y="5539"/>
                  </a:cubicBezTo>
                  <a:cubicBezTo>
                    <a:pt x="1762" y="5908"/>
                    <a:pt x="2216" y="6119"/>
                    <a:pt x="2701" y="6119"/>
                  </a:cubicBezTo>
                  <a:lnTo>
                    <a:pt x="2880" y="6119"/>
                  </a:lnTo>
                  <a:cubicBezTo>
                    <a:pt x="3112" y="6119"/>
                    <a:pt x="3302" y="6309"/>
                    <a:pt x="3302" y="6541"/>
                  </a:cubicBezTo>
                  <a:lnTo>
                    <a:pt x="3302" y="6625"/>
                  </a:lnTo>
                  <a:cubicBezTo>
                    <a:pt x="3302" y="6794"/>
                    <a:pt x="3302" y="6794"/>
                    <a:pt x="3313" y="7005"/>
                  </a:cubicBezTo>
                  <a:lnTo>
                    <a:pt x="3313" y="7079"/>
                  </a:lnTo>
                  <a:lnTo>
                    <a:pt x="2026" y="7079"/>
                  </a:lnTo>
                  <a:cubicBezTo>
                    <a:pt x="1994" y="6784"/>
                    <a:pt x="1846" y="6531"/>
                    <a:pt x="1614" y="6351"/>
                  </a:cubicBezTo>
                  <a:cubicBezTo>
                    <a:pt x="802" y="5708"/>
                    <a:pt x="338" y="4738"/>
                    <a:pt x="338" y="3704"/>
                  </a:cubicBezTo>
                  <a:cubicBezTo>
                    <a:pt x="338" y="1847"/>
                    <a:pt x="1846" y="338"/>
                    <a:pt x="3714" y="328"/>
                  </a:cubicBezTo>
                  <a:cubicBezTo>
                    <a:pt x="4378" y="328"/>
                    <a:pt x="5022" y="528"/>
                    <a:pt x="5580" y="898"/>
                  </a:cubicBezTo>
                  <a:cubicBezTo>
                    <a:pt x="5604" y="913"/>
                    <a:pt x="5638" y="923"/>
                    <a:pt x="5672" y="923"/>
                  </a:cubicBezTo>
                  <a:cubicBezTo>
                    <a:pt x="5684" y="923"/>
                    <a:pt x="5696" y="922"/>
                    <a:pt x="5707" y="919"/>
                  </a:cubicBezTo>
                  <a:cubicBezTo>
                    <a:pt x="5749" y="908"/>
                    <a:pt x="5781" y="887"/>
                    <a:pt x="5813" y="856"/>
                  </a:cubicBezTo>
                  <a:cubicBezTo>
                    <a:pt x="5834" y="814"/>
                    <a:pt x="5845" y="771"/>
                    <a:pt x="5834" y="729"/>
                  </a:cubicBezTo>
                  <a:cubicBezTo>
                    <a:pt x="5824" y="687"/>
                    <a:pt x="5802" y="645"/>
                    <a:pt x="5760" y="624"/>
                  </a:cubicBezTo>
                  <a:cubicBezTo>
                    <a:pt x="5159" y="212"/>
                    <a:pt x="4441" y="1"/>
                    <a:pt x="3714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1"/>
            <p:cNvSpPr/>
            <p:nvPr/>
          </p:nvSpPr>
          <p:spPr>
            <a:xfrm>
              <a:off x="3321663" y="2765574"/>
              <a:ext cx="16088" cy="25580"/>
            </a:xfrm>
            <a:custGeom>
              <a:avLst/>
              <a:gdLst/>
              <a:ahLst/>
              <a:cxnLst/>
              <a:rect l="l" t="t" r="r" b="b"/>
              <a:pathLst>
                <a:path w="339" h="539" extrusionOk="0">
                  <a:moveTo>
                    <a:pt x="170" y="1"/>
                  </a:moveTo>
                  <a:cubicBezTo>
                    <a:pt x="85" y="1"/>
                    <a:pt x="1" y="74"/>
                    <a:pt x="1" y="158"/>
                  </a:cubicBezTo>
                  <a:lnTo>
                    <a:pt x="1" y="369"/>
                  </a:lnTo>
                  <a:cubicBezTo>
                    <a:pt x="1" y="465"/>
                    <a:pt x="85" y="538"/>
                    <a:pt x="170" y="538"/>
                  </a:cubicBezTo>
                  <a:cubicBezTo>
                    <a:pt x="265" y="538"/>
                    <a:pt x="339" y="465"/>
                    <a:pt x="339" y="369"/>
                  </a:cubicBezTo>
                  <a:lnTo>
                    <a:pt x="339" y="158"/>
                  </a:lnTo>
                  <a:cubicBezTo>
                    <a:pt x="339" y="74"/>
                    <a:pt x="265" y="1"/>
                    <a:pt x="170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3426354" y="2765574"/>
              <a:ext cx="16041" cy="25580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169" y="1"/>
                  </a:moveTo>
                  <a:cubicBezTo>
                    <a:pt x="73" y="1"/>
                    <a:pt x="0" y="74"/>
                    <a:pt x="0" y="158"/>
                  </a:cubicBezTo>
                  <a:lnTo>
                    <a:pt x="0" y="369"/>
                  </a:lnTo>
                  <a:cubicBezTo>
                    <a:pt x="0" y="465"/>
                    <a:pt x="73" y="538"/>
                    <a:pt x="169" y="538"/>
                  </a:cubicBezTo>
                  <a:cubicBezTo>
                    <a:pt x="263" y="538"/>
                    <a:pt x="338" y="465"/>
                    <a:pt x="338" y="369"/>
                  </a:cubicBezTo>
                  <a:lnTo>
                    <a:pt x="338" y="158"/>
                  </a:lnTo>
                  <a:cubicBezTo>
                    <a:pt x="338" y="74"/>
                    <a:pt x="263" y="1"/>
                    <a:pt x="169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1"/>
            <p:cNvSpPr/>
            <p:nvPr/>
          </p:nvSpPr>
          <p:spPr>
            <a:xfrm>
              <a:off x="3358727" y="2782753"/>
              <a:ext cx="47647" cy="25390"/>
            </a:xfrm>
            <a:custGeom>
              <a:avLst/>
              <a:gdLst/>
              <a:ahLst/>
              <a:cxnLst/>
              <a:rect l="l" t="t" r="r" b="b"/>
              <a:pathLst>
                <a:path w="1004" h="535" extrusionOk="0">
                  <a:moveTo>
                    <a:pt x="181" y="1"/>
                  </a:moveTo>
                  <a:cubicBezTo>
                    <a:pt x="156" y="1"/>
                    <a:pt x="131" y="6"/>
                    <a:pt x="106" y="18"/>
                  </a:cubicBezTo>
                  <a:cubicBezTo>
                    <a:pt x="64" y="39"/>
                    <a:pt x="33" y="71"/>
                    <a:pt x="22" y="113"/>
                  </a:cubicBezTo>
                  <a:cubicBezTo>
                    <a:pt x="1" y="155"/>
                    <a:pt x="12" y="197"/>
                    <a:pt x="22" y="239"/>
                  </a:cubicBezTo>
                  <a:cubicBezTo>
                    <a:pt x="117" y="429"/>
                    <a:pt x="296" y="535"/>
                    <a:pt x="507" y="535"/>
                  </a:cubicBezTo>
                  <a:cubicBezTo>
                    <a:pt x="708" y="535"/>
                    <a:pt x="898" y="429"/>
                    <a:pt x="982" y="239"/>
                  </a:cubicBezTo>
                  <a:cubicBezTo>
                    <a:pt x="1003" y="197"/>
                    <a:pt x="1003" y="155"/>
                    <a:pt x="992" y="113"/>
                  </a:cubicBezTo>
                  <a:cubicBezTo>
                    <a:pt x="971" y="71"/>
                    <a:pt x="940" y="39"/>
                    <a:pt x="898" y="18"/>
                  </a:cubicBezTo>
                  <a:cubicBezTo>
                    <a:pt x="879" y="6"/>
                    <a:pt x="853" y="1"/>
                    <a:pt x="826" y="1"/>
                  </a:cubicBezTo>
                  <a:cubicBezTo>
                    <a:pt x="807" y="1"/>
                    <a:pt x="788" y="3"/>
                    <a:pt x="771" y="7"/>
                  </a:cubicBezTo>
                  <a:cubicBezTo>
                    <a:pt x="729" y="28"/>
                    <a:pt x="697" y="60"/>
                    <a:pt x="676" y="92"/>
                  </a:cubicBezTo>
                  <a:cubicBezTo>
                    <a:pt x="644" y="166"/>
                    <a:pt x="581" y="208"/>
                    <a:pt x="507" y="208"/>
                  </a:cubicBezTo>
                  <a:cubicBezTo>
                    <a:pt x="423" y="208"/>
                    <a:pt x="359" y="166"/>
                    <a:pt x="328" y="92"/>
                  </a:cubicBezTo>
                  <a:cubicBezTo>
                    <a:pt x="307" y="60"/>
                    <a:pt x="275" y="28"/>
                    <a:pt x="233" y="7"/>
                  </a:cubicBezTo>
                  <a:cubicBezTo>
                    <a:pt x="215" y="3"/>
                    <a:pt x="198" y="1"/>
                    <a:pt x="181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0" name="Google Shape;1260;p41"/>
          <p:cNvSpPr/>
          <p:nvPr/>
        </p:nvSpPr>
        <p:spPr>
          <a:xfrm>
            <a:off x="148753" y="3960863"/>
            <a:ext cx="1035454" cy="948781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41"/>
          <p:cNvSpPr/>
          <p:nvPr/>
        </p:nvSpPr>
        <p:spPr>
          <a:xfrm rot="1705160">
            <a:off x="1337077" y="4301016"/>
            <a:ext cx="308986" cy="283112"/>
          </a:xfrm>
          <a:custGeom>
            <a:avLst/>
            <a:gdLst/>
            <a:ahLst/>
            <a:cxnLst/>
            <a:rect l="l" t="t" r="r" b="b"/>
            <a:pathLst>
              <a:path w="7676" h="7034" extrusionOk="0">
                <a:moveTo>
                  <a:pt x="3507" y="0"/>
                </a:moveTo>
                <a:cubicBezTo>
                  <a:pt x="2990" y="0"/>
                  <a:pt x="2537" y="311"/>
                  <a:pt x="2291" y="761"/>
                </a:cubicBezTo>
                <a:cubicBezTo>
                  <a:pt x="2006" y="1258"/>
                  <a:pt x="2006" y="1828"/>
                  <a:pt x="2059" y="2377"/>
                </a:cubicBezTo>
                <a:cubicBezTo>
                  <a:pt x="971" y="2630"/>
                  <a:pt x="0" y="3569"/>
                  <a:pt x="32" y="4752"/>
                </a:cubicBezTo>
                <a:cubicBezTo>
                  <a:pt x="42" y="5364"/>
                  <a:pt x="370" y="5924"/>
                  <a:pt x="971" y="6103"/>
                </a:cubicBezTo>
                <a:cubicBezTo>
                  <a:pt x="1124" y="6152"/>
                  <a:pt x="1275" y="6173"/>
                  <a:pt x="1424" y="6173"/>
                </a:cubicBezTo>
                <a:cubicBezTo>
                  <a:pt x="1789" y="6173"/>
                  <a:pt x="2140" y="6043"/>
                  <a:pt x="2471" y="5871"/>
                </a:cubicBezTo>
                <a:cubicBezTo>
                  <a:pt x="2625" y="6517"/>
                  <a:pt x="3167" y="7033"/>
                  <a:pt x="3894" y="7033"/>
                </a:cubicBezTo>
                <a:cubicBezTo>
                  <a:pt x="3916" y="7033"/>
                  <a:pt x="3937" y="7033"/>
                  <a:pt x="3959" y="7032"/>
                </a:cubicBezTo>
                <a:cubicBezTo>
                  <a:pt x="4741" y="6990"/>
                  <a:pt x="5311" y="6367"/>
                  <a:pt x="5363" y="5649"/>
                </a:cubicBezTo>
                <a:cubicBezTo>
                  <a:pt x="5561" y="5706"/>
                  <a:pt x="5766" y="5737"/>
                  <a:pt x="5968" y="5737"/>
                </a:cubicBezTo>
                <a:cubicBezTo>
                  <a:pt x="6552" y="5737"/>
                  <a:pt x="7110" y="5483"/>
                  <a:pt x="7401" y="4878"/>
                </a:cubicBezTo>
                <a:cubicBezTo>
                  <a:pt x="7675" y="4298"/>
                  <a:pt x="7443" y="3654"/>
                  <a:pt x="6968" y="3327"/>
                </a:cubicBezTo>
                <a:cubicBezTo>
                  <a:pt x="7105" y="3200"/>
                  <a:pt x="7211" y="3041"/>
                  <a:pt x="7284" y="2851"/>
                </a:cubicBezTo>
                <a:cubicBezTo>
                  <a:pt x="7453" y="2461"/>
                  <a:pt x="7432" y="1986"/>
                  <a:pt x="7084" y="1690"/>
                </a:cubicBezTo>
                <a:cubicBezTo>
                  <a:pt x="6910" y="1535"/>
                  <a:pt x="6684" y="1471"/>
                  <a:pt x="6454" y="1471"/>
                </a:cubicBezTo>
                <a:cubicBezTo>
                  <a:pt x="6294" y="1471"/>
                  <a:pt x="6133" y="1501"/>
                  <a:pt x="5986" y="1553"/>
                </a:cubicBezTo>
                <a:cubicBezTo>
                  <a:pt x="5733" y="1638"/>
                  <a:pt x="5522" y="1807"/>
                  <a:pt x="5300" y="1965"/>
                </a:cubicBezTo>
                <a:cubicBezTo>
                  <a:pt x="5173" y="993"/>
                  <a:pt x="4656" y="54"/>
                  <a:pt x="3558" y="1"/>
                </a:cubicBezTo>
                <a:cubicBezTo>
                  <a:pt x="3541" y="0"/>
                  <a:pt x="3524" y="0"/>
                  <a:pt x="3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41"/>
          <p:cNvGrpSpPr/>
          <p:nvPr/>
        </p:nvGrpSpPr>
        <p:grpSpPr>
          <a:xfrm rot="-4492776">
            <a:off x="1061186" y="1065798"/>
            <a:ext cx="369674" cy="352763"/>
            <a:chOff x="740552" y="1212121"/>
            <a:chExt cx="371165" cy="354187"/>
          </a:xfrm>
        </p:grpSpPr>
        <p:sp>
          <p:nvSpPr>
            <p:cNvPr id="1263" name="Google Shape;1263;p41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1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1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1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41"/>
          <p:cNvGrpSpPr/>
          <p:nvPr/>
        </p:nvGrpSpPr>
        <p:grpSpPr>
          <a:xfrm rot="-5777809">
            <a:off x="7657481" y="1167391"/>
            <a:ext cx="393044" cy="289191"/>
            <a:chOff x="2111141" y="1308011"/>
            <a:chExt cx="384900" cy="283198"/>
          </a:xfrm>
        </p:grpSpPr>
        <p:sp>
          <p:nvSpPr>
            <p:cNvPr id="1268" name="Google Shape;1268;p41"/>
            <p:cNvSpPr/>
            <p:nvPr/>
          </p:nvSpPr>
          <p:spPr>
            <a:xfrm>
              <a:off x="2111141" y="1308011"/>
              <a:ext cx="384900" cy="283198"/>
            </a:xfrm>
            <a:custGeom>
              <a:avLst/>
              <a:gdLst/>
              <a:ahLst/>
              <a:cxnLst/>
              <a:rect l="l" t="t" r="r" b="b"/>
              <a:pathLst>
                <a:path w="9136" h="6722" extrusionOk="0">
                  <a:moveTo>
                    <a:pt x="4236" y="0"/>
                  </a:moveTo>
                  <a:cubicBezTo>
                    <a:pt x="3841" y="0"/>
                    <a:pt x="3446" y="59"/>
                    <a:pt x="3071" y="171"/>
                  </a:cubicBezTo>
                  <a:cubicBezTo>
                    <a:pt x="1889" y="518"/>
                    <a:pt x="887" y="1447"/>
                    <a:pt x="381" y="2660"/>
                  </a:cubicBezTo>
                  <a:cubicBezTo>
                    <a:pt x="117" y="3293"/>
                    <a:pt x="1" y="4010"/>
                    <a:pt x="43" y="4622"/>
                  </a:cubicBezTo>
                  <a:cubicBezTo>
                    <a:pt x="106" y="5455"/>
                    <a:pt x="476" y="6099"/>
                    <a:pt x="1098" y="6479"/>
                  </a:cubicBezTo>
                  <a:cubicBezTo>
                    <a:pt x="1383" y="6637"/>
                    <a:pt x="1689" y="6721"/>
                    <a:pt x="2026" y="6721"/>
                  </a:cubicBezTo>
                  <a:cubicBezTo>
                    <a:pt x="2132" y="6721"/>
                    <a:pt x="2237" y="6721"/>
                    <a:pt x="2343" y="6700"/>
                  </a:cubicBezTo>
                  <a:cubicBezTo>
                    <a:pt x="2670" y="6658"/>
                    <a:pt x="2997" y="6542"/>
                    <a:pt x="3397" y="6352"/>
                  </a:cubicBezTo>
                  <a:cubicBezTo>
                    <a:pt x="3946" y="6088"/>
                    <a:pt x="4484" y="5729"/>
                    <a:pt x="4980" y="5265"/>
                  </a:cubicBezTo>
                  <a:cubicBezTo>
                    <a:pt x="5476" y="4812"/>
                    <a:pt x="5940" y="4264"/>
                    <a:pt x="6362" y="3620"/>
                  </a:cubicBezTo>
                  <a:cubicBezTo>
                    <a:pt x="6700" y="3103"/>
                    <a:pt x="7026" y="2513"/>
                    <a:pt x="6995" y="1880"/>
                  </a:cubicBezTo>
                  <a:cubicBezTo>
                    <a:pt x="7047" y="1869"/>
                    <a:pt x="7090" y="1859"/>
                    <a:pt x="7132" y="1848"/>
                  </a:cubicBezTo>
                  <a:lnTo>
                    <a:pt x="7143" y="1848"/>
                  </a:lnTo>
                  <a:cubicBezTo>
                    <a:pt x="7575" y="1753"/>
                    <a:pt x="8039" y="1711"/>
                    <a:pt x="8503" y="1700"/>
                  </a:cubicBezTo>
                  <a:cubicBezTo>
                    <a:pt x="8862" y="1700"/>
                    <a:pt x="9136" y="1426"/>
                    <a:pt x="9136" y="1067"/>
                  </a:cubicBezTo>
                  <a:cubicBezTo>
                    <a:pt x="9136" y="698"/>
                    <a:pt x="8852" y="403"/>
                    <a:pt x="8482" y="403"/>
                  </a:cubicBezTo>
                  <a:cubicBezTo>
                    <a:pt x="7807" y="413"/>
                    <a:pt x="7132" y="508"/>
                    <a:pt x="6468" y="677"/>
                  </a:cubicBezTo>
                  <a:cubicBezTo>
                    <a:pt x="6014" y="371"/>
                    <a:pt x="5497" y="160"/>
                    <a:pt x="4949" y="65"/>
                  </a:cubicBezTo>
                  <a:cubicBezTo>
                    <a:pt x="4714" y="21"/>
                    <a:pt x="4475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1"/>
            <p:cNvSpPr/>
            <p:nvPr/>
          </p:nvSpPr>
          <p:spPr>
            <a:xfrm>
              <a:off x="2145815" y="1341927"/>
              <a:ext cx="231125" cy="215790"/>
            </a:xfrm>
            <a:custGeom>
              <a:avLst/>
              <a:gdLst/>
              <a:ahLst/>
              <a:cxnLst/>
              <a:rect l="l" t="t" r="r" b="b"/>
              <a:pathLst>
                <a:path w="5486" h="5122" extrusionOk="0">
                  <a:moveTo>
                    <a:pt x="3395" y="0"/>
                  </a:moveTo>
                  <a:cubicBezTo>
                    <a:pt x="3220" y="0"/>
                    <a:pt x="3045" y="18"/>
                    <a:pt x="2870" y="41"/>
                  </a:cubicBezTo>
                  <a:cubicBezTo>
                    <a:pt x="2638" y="83"/>
                    <a:pt x="2406" y="146"/>
                    <a:pt x="2185" y="241"/>
                  </a:cubicBezTo>
                  <a:cubicBezTo>
                    <a:pt x="1667" y="442"/>
                    <a:pt x="1224" y="789"/>
                    <a:pt x="866" y="1222"/>
                  </a:cubicBezTo>
                  <a:cubicBezTo>
                    <a:pt x="802" y="1307"/>
                    <a:pt x="739" y="1380"/>
                    <a:pt x="687" y="1464"/>
                  </a:cubicBezTo>
                  <a:cubicBezTo>
                    <a:pt x="497" y="1750"/>
                    <a:pt x="338" y="2045"/>
                    <a:pt x="233" y="2351"/>
                  </a:cubicBezTo>
                  <a:cubicBezTo>
                    <a:pt x="190" y="2467"/>
                    <a:pt x="148" y="2594"/>
                    <a:pt x="117" y="2709"/>
                  </a:cubicBezTo>
                  <a:cubicBezTo>
                    <a:pt x="96" y="2805"/>
                    <a:pt x="75" y="2889"/>
                    <a:pt x="64" y="2984"/>
                  </a:cubicBezTo>
                  <a:cubicBezTo>
                    <a:pt x="12" y="3300"/>
                    <a:pt x="1" y="3616"/>
                    <a:pt x="43" y="3923"/>
                  </a:cubicBezTo>
                  <a:cubicBezTo>
                    <a:pt x="127" y="4429"/>
                    <a:pt x="434" y="4967"/>
                    <a:pt x="961" y="5093"/>
                  </a:cubicBezTo>
                  <a:cubicBezTo>
                    <a:pt x="1046" y="5113"/>
                    <a:pt x="1133" y="5121"/>
                    <a:pt x="1221" y="5121"/>
                  </a:cubicBezTo>
                  <a:cubicBezTo>
                    <a:pt x="1712" y="5121"/>
                    <a:pt x="2236" y="4850"/>
                    <a:pt x="2638" y="4608"/>
                  </a:cubicBezTo>
                  <a:cubicBezTo>
                    <a:pt x="2891" y="4460"/>
                    <a:pt x="3134" y="4281"/>
                    <a:pt x="3366" y="4092"/>
                  </a:cubicBezTo>
                  <a:cubicBezTo>
                    <a:pt x="3472" y="4007"/>
                    <a:pt x="3577" y="3912"/>
                    <a:pt x="3683" y="3806"/>
                  </a:cubicBezTo>
                  <a:cubicBezTo>
                    <a:pt x="3746" y="3754"/>
                    <a:pt x="3819" y="3691"/>
                    <a:pt x="3872" y="3616"/>
                  </a:cubicBezTo>
                  <a:cubicBezTo>
                    <a:pt x="4189" y="3300"/>
                    <a:pt x="4473" y="2952"/>
                    <a:pt x="4737" y="2573"/>
                  </a:cubicBezTo>
                  <a:cubicBezTo>
                    <a:pt x="4790" y="2498"/>
                    <a:pt x="4843" y="2425"/>
                    <a:pt x="4885" y="2340"/>
                  </a:cubicBezTo>
                  <a:cubicBezTo>
                    <a:pt x="4948" y="2256"/>
                    <a:pt x="5012" y="2151"/>
                    <a:pt x="5075" y="2045"/>
                  </a:cubicBezTo>
                  <a:cubicBezTo>
                    <a:pt x="5296" y="1665"/>
                    <a:pt x="5486" y="1211"/>
                    <a:pt x="5317" y="800"/>
                  </a:cubicBezTo>
                  <a:lnTo>
                    <a:pt x="5317" y="800"/>
                  </a:lnTo>
                  <a:cubicBezTo>
                    <a:pt x="5159" y="853"/>
                    <a:pt x="5001" y="916"/>
                    <a:pt x="4853" y="979"/>
                  </a:cubicBezTo>
                  <a:cubicBezTo>
                    <a:pt x="4790" y="1000"/>
                    <a:pt x="4737" y="1032"/>
                    <a:pt x="4674" y="1054"/>
                  </a:cubicBezTo>
                  <a:cubicBezTo>
                    <a:pt x="4621" y="1085"/>
                    <a:pt x="4569" y="1106"/>
                    <a:pt x="4505" y="1127"/>
                  </a:cubicBezTo>
                  <a:cubicBezTo>
                    <a:pt x="4590" y="1623"/>
                    <a:pt x="4515" y="2140"/>
                    <a:pt x="4304" y="2594"/>
                  </a:cubicBezTo>
                  <a:cubicBezTo>
                    <a:pt x="4277" y="2653"/>
                    <a:pt x="4227" y="2677"/>
                    <a:pt x="4176" y="2677"/>
                  </a:cubicBezTo>
                  <a:cubicBezTo>
                    <a:pt x="4073" y="2677"/>
                    <a:pt x="3967" y="2576"/>
                    <a:pt x="4030" y="2456"/>
                  </a:cubicBezTo>
                  <a:cubicBezTo>
                    <a:pt x="4199" y="2087"/>
                    <a:pt x="4262" y="1675"/>
                    <a:pt x="4210" y="1275"/>
                  </a:cubicBezTo>
                  <a:lnTo>
                    <a:pt x="4210" y="1275"/>
                  </a:lnTo>
                  <a:cubicBezTo>
                    <a:pt x="3999" y="1391"/>
                    <a:pt x="3798" y="1507"/>
                    <a:pt x="3598" y="1644"/>
                  </a:cubicBezTo>
                  <a:cubicBezTo>
                    <a:pt x="3514" y="1686"/>
                    <a:pt x="3439" y="1739"/>
                    <a:pt x="3366" y="1792"/>
                  </a:cubicBezTo>
                  <a:cubicBezTo>
                    <a:pt x="3186" y="1929"/>
                    <a:pt x="2996" y="2066"/>
                    <a:pt x="2828" y="2214"/>
                  </a:cubicBezTo>
                  <a:cubicBezTo>
                    <a:pt x="2944" y="2730"/>
                    <a:pt x="2881" y="3290"/>
                    <a:pt x="2617" y="3764"/>
                  </a:cubicBezTo>
                  <a:cubicBezTo>
                    <a:pt x="2586" y="3819"/>
                    <a:pt x="2537" y="3841"/>
                    <a:pt x="2487" y="3841"/>
                  </a:cubicBezTo>
                  <a:cubicBezTo>
                    <a:pt x="2383" y="3841"/>
                    <a:pt x="2278" y="3742"/>
                    <a:pt x="2342" y="3627"/>
                  </a:cubicBezTo>
                  <a:cubicBezTo>
                    <a:pt x="2532" y="3269"/>
                    <a:pt x="2617" y="2847"/>
                    <a:pt x="2553" y="2446"/>
                  </a:cubicBezTo>
                  <a:lnTo>
                    <a:pt x="2553" y="2446"/>
                  </a:lnTo>
                  <a:cubicBezTo>
                    <a:pt x="2290" y="2688"/>
                    <a:pt x="2047" y="2962"/>
                    <a:pt x="1815" y="3237"/>
                  </a:cubicBezTo>
                  <a:cubicBezTo>
                    <a:pt x="1782" y="3278"/>
                    <a:pt x="1743" y="3295"/>
                    <a:pt x="1704" y="3295"/>
                  </a:cubicBezTo>
                  <a:cubicBezTo>
                    <a:pt x="1593" y="3295"/>
                    <a:pt x="1489" y="3154"/>
                    <a:pt x="1583" y="3037"/>
                  </a:cubicBezTo>
                  <a:cubicBezTo>
                    <a:pt x="1583" y="3026"/>
                    <a:pt x="1594" y="3026"/>
                    <a:pt x="1594" y="3016"/>
                  </a:cubicBezTo>
                  <a:lnTo>
                    <a:pt x="1784" y="2794"/>
                  </a:lnTo>
                  <a:cubicBezTo>
                    <a:pt x="1878" y="2678"/>
                    <a:pt x="1984" y="2573"/>
                    <a:pt x="2079" y="2477"/>
                  </a:cubicBezTo>
                  <a:cubicBezTo>
                    <a:pt x="1752" y="2383"/>
                    <a:pt x="1414" y="2319"/>
                    <a:pt x="1077" y="2319"/>
                  </a:cubicBezTo>
                  <a:cubicBezTo>
                    <a:pt x="992" y="2319"/>
                    <a:pt x="908" y="2266"/>
                    <a:pt x="908" y="2172"/>
                  </a:cubicBezTo>
                  <a:cubicBezTo>
                    <a:pt x="898" y="2097"/>
                    <a:pt x="971" y="2003"/>
                    <a:pt x="1045" y="2003"/>
                  </a:cubicBezTo>
                  <a:cubicBezTo>
                    <a:pt x="1467" y="2013"/>
                    <a:pt x="1889" y="2076"/>
                    <a:pt x="2290" y="2203"/>
                  </a:cubicBezTo>
                  <a:cubicBezTo>
                    <a:pt x="2300" y="2214"/>
                    <a:pt x="2321" y="2224"/>
                    <a:pt x="2332" y="2224"/>
                  </a:cubicBezTo>
                  <a:cubicBezTo>
                    <a:pt x="2438" y="2129"/>
                    <a:pt x="2543" y="2034"/>
                    <a:pt x="2659" y="1940"/>
                  </a:cubicBezTo>
                  <a:cubicBezTo>
                    <a:pt x="2691" y="1919"/>
                    <a:pt x="2712" y="1897"/>
                    <a:pt x="2733" y="1876"/>
                  </a:cubicBezTo>
                  <a:cubicBezTo>
                    <a:pt x="2807" y="1813"/>
                    <a:pt x="2891" y="1760"/>
                    <a:pt x="2965" y="1697"/>
                  </a:cubicBezTo>
                  <a:cubicBezTo>
                    <a:pt x="3176" y="1539"/>
                    <a:pt x="3397" y="1391"/>
                    <a:pt x="3619" y="1254"/>
                  </a:cubicBezTo>
                  <a:cubicBezTo>
                    <a:pt x="3155" y="1096"/>
                    <a:pt x="2680" y="969"/>
                    <a:pt x="2195" y="906"/>
                  </a:cubicBezTo>
                  <a:cubicBezTo>
                    <a:pt x="2004" y="875"/>
                    <a:pt x="2052" y="597"/>
                    <a:pt x="2221" y="597"/>
                  </a:cubicBezTo>
                  <a:cubicBezTo>
                    <a:pt x="2230" y="597"/>
                    <a:pt x="2239" y="598"/>
                    <a:pt x="2248" y="599"/>
                  </a:cubicBezTo>
                  <a:cubicBezTo>
                    <a:pt x="2807" y="674"/>
                    <a:pt x="3345" y="821"/>
                    <a:pt x="3872" y="1011"/>
                  </a:cubicBezTo>
                  <a:cubicBezTo>
                    <a:pt x="3904" y="1021"/>
                    <a:pt x="3925" y="1043"/>
                    <a:pt x="3936" y="1075"/>
                  </a:cubicBezTo>
                  <a:cubicBezTo>
                    <a:pt x="4136" y="969"/>
                    <a:pt x="4337" y="864"/>
                    <a:pt x="4537" y="779"/>
                  </a:cubicBezTo>
                  <a:cubicBezTo>
                    <a:pt x="4621" y="737"/>
                    <a:pt x="4705" y="705"/>
                    <a:pt x="4801" y="663"/>
                  </a:cubicBezTo>
                  <a:cubicBezTo>
                    <a:pt x="4927" y="610"/>
                    <a:pt x="5054" y="568"/>
                    <a:pt x="5180" y="526"/>
                  </a:cubicBezTo>
                  <a:cubicBezTo>
                    <a:pt x="4705" y="210"/>
                    <a:pt x="4157" y="41"/>
                    <a:pt x="3598" y="9"/>
                  </a:cubicBezTo>
                  <a:cubicBezTo>
                    <a:pt x="3530" y="3"/>
                    <a:pt x="3463" y="0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1"/>
            <p:cNvSpPr/>
            <p:nvPr/>
          </p:nvSpPr>
          <p:spPr>
            <a:xfrm>
              <a:off x="2122727" y="1328909"/>
              <a:ext cx="355114" cy="241826"/>
            </a:xfrm>
            <a:custGeom>
              <a:avLst/>
              <a:gdLst/>
              <a:ahLst/>
              <a:cxnLst/>
              <a:rect l="l" t="t" r="r" b="b"/>
              <a:pathLst>
                <a:path w="8429" h="5740" extrusionOk="0">
                  <a:moveTo>
                    <a:pt x="3970" y="307"/>
                  </a:moveTo>
                  <a:cubicBezTo>
                    <a:pt x="4593" y="307"/>
                    <a:pt x="5213" y="483"/>
                    <a:pt x="5728" y="835"/>
                  </a:cubicBezTo>
                  <a:cubicBezTo>
                    <a:pt x="5296" y="983"/>
                    <a:pt x="4885" y="1162"/>
                    <a:pt x="4484" y="1384"/>
                  </a:cubicBezTo>
                  <a:cubicBezTo>
                    <a:pt x="4473" y="1352"/>
                    <a:pt x="4452" y="1330"/>
                    <a:pt x="4420" y="1320"/>
                  </a:cubicBezTo>
                  <a:cubicBezTo>
                    <a:pt x="3893" y="1130"/>
                    <a:pt x="3355" y="983"/>
                    <a:pt x="2796" y="908"/>
                  </a:cubicBezTo>
                  <a:cubicBezTo>
                    <a:pt x="2787" y="907"/>
                    <a:pt x="2778" y="906"/>
                    <a:pt x="2769" y="906"/>
                  </a:cubicBezTo>
                  <a:cubicBezTo>
                    <a:pt x="2600" y="906"/>
                    <a:pt x="2552" y="1184"/>
                    <a:pt x="2743" y="1215"/>
                  </a:cubicBezTo>
                  <a:cubicBezTo>
                    <a:pt x="3228" y="1278"/>
                    <a:pt x="3703" y="1405"/>
                    <a:pt x="4167" y="1563"/>
                  </a:cubicBezTo>
                  <a:cubicBezTo>
                    <a:pt x="3830" y="1763"/>
                    <a:pt x="3513" y="1995"/>
                    <a:pt x="3207" y="2249"/>
                  </a:cubicBezTo>
                  <a:cubicBezTo>
                    <a:pt x="3091" y="2343"/>
                    <a:pt x="2986" y="2438"/>
                    <a:pt x="2880" y="2533"/>
                  </a:cubicBezTo>
                  <a:cubicBezTo>
                    <a:pt x="2869" y="2533"/>
                    <a:pt x="2848" y="2523"/>
                    <a:pt x="2838" y="2512"/>
                  </a:cubicBezTo>
                  <a:cubicBezTo>
                    <a:pt x="2437" y="2385"/>
                    <a:pt x="2015" y="2322"/>
                    <a:pt x="1603" y="2312"/>
                  </a:cubicBezTo>
                  <a:cubicBezTo>
                    <a:pt x="1519" y="2312"/>
                    <a:pt x="1446" y="2406"/>
                    <a:pt x="1456" y="2481"/>
                  </a:cubicBezTo>
                  <a:cubicBezTo>
                    <a:pt x="1456" y="2575"/>
                    <a:pt x="1540" y="2628"/>
                    <a:pt x="1625" y="2628"/>
                  </a:cubicBezTo>
                  <a:cubicBezTo>
                    <a:pt x="1962" y="2638"/>
                    <a:pt x="2300" y="2692"/>
                    <a:pt x="2627" y="2786"/>
                  </a:cubicBezTo>
                  <a:cubicBezTo>
                    <a:pt x="2458" y="2966"/>
                    <a:pt x="2290" y="3145"/>
                    <a:pt x="2131" y="3346"/>
                  </a:cubicBezTo>
                  <a:cubicBezTo>
                    <a:pt x="2037" y="3463"/>
                    <a:pt x="2141" y="3604"/>
                    <a:pt x="2252" y="3604"/>
                  </a:cubicBezTo>
                  <a:cubicBezTo>
                    <a:pt x="2291" y="3604"/>
                    <a:pt x="2330" y="3587"/>
                    <a:pt x="2363" y="3546"/>
                  </a:cubicBezTo>
                  <a:cubicBezTo>
                    <a:pt x="2595" y="3261"/>
                    <a:pt x="2838" y="2997"/>
                    <a:pt x="3101" y="2755"/>
                  </a:cubicBezTo>
                  <a:lnTo>
                    <a:pt x="3101" y="2755"/>
                  </a:lnTo>
                  <a:cubicBezTo>
                    <a:pt x="3165" y="3156"/>
                    <a:pt x="3080" y="3578"/>
                    <a:pt x="2890" y="3936"/>
                  </a:cubicBezTo>
                  <a:cubicBezTo>
                    <a:pt x="2826" y="4051"/>
                    <a:pt x="2931" y="4150"/>
                    <a:pt x="3035" y="4150"/>
                  </a:cubicBezTo>
                  <a:cubicBezTo>
                    <a:pt x="3085" y="4150"/>
                    <a:pt x="3134" y="4128"/>
                    <a:pt x="3165" y="4073"/>
                  </a:cubicBezTo>
                  <a:cubicBezTo>
                    <a:pt x="3429" y="3599"/>
                    <a:pt x="3492" y="3039"/>
                    <a:pt x="3376" y="2523"/>
                  </a:cubicBezTo>
                  <a:cubicBezTo>
                    <a:pt x="3798" y="2153"/>
                    <a:pt x="4273" y="1848"/>
                    <a:pt x="4758" y="1584"/>
                  </a:cubicBezTo>
                  <a:lnTo>
                    <a:pt x="4758" y="1584"/>
                  </a:lnTo>
                  <a:cubicBezTo>
                    <a:pt x="4810" y="1984"/>
                    <a:pt x="4747" y="2396"/>
                    <a:pt x="4578" y="2765"/>
                  </a:cubicBezTo>
                  <a:cubicBezTo>
                    <a:pt x="4522" y="2885"/>
                    <a:pt x="4626" y="2986"/>
                    <a:pt x="4726" y="2986"/>
                  </a:cubicBezTo>
                  <a:cubicBezTo>
                    <a:pt x="4776" y="2986"/>
                    <a:pt x="4825" y="2962"/>
                    <a:pt x="4852" y="2903"/>
                  </a:cubicBezTo>
                  <a:cubicBezTo>
                    <a:pt x="5063" y="2449"/>
                    <a:pt x="5138" y="1932"/>
                    <a:pt x="5053" y="1436"/>
                  </a:cubicBezTo>
                  <a:cubicBezTo>
                    <a:pt x="5317" y="1320"/>
                    <a:pt x="5591" y="1204"/>
                    <a:pt x="5865" y="1109"/>
                  </a:cubicBezTo>
                  <a:lnTo>
                    <a:pt x="5865" y="1109"/>
                  </a:lnTo>
                  <a:cubicBezTo>
                    <a:pt x="6076" y="1637"/>
                    <a:pt x="5717" y="2217"/>
                    <a:pt x="5433" y="2649"/>
                  </a:cubicBezTo>
                  <a:cubicBezTo>
                    <a:pt x="5138" y="3114"/>
                    <a:pt x="4800" y="3546"/>
                    <a:pt x="4420" y="3925"/>
                  </a:cubicBezTo>
                  <a:cubicBezTo>
                    <a:pt x="4051" y="4305"/>
                    <a:pt x="3640" y="4654"/>
                    <a:pt x="3186" y="4917"/>
                  </a:cubicBezTo>
                  <a:cubicBezTo>
                    <a:pt x="2784" y="5159"/>
                    <a:pt x="2260" y="5430"/>
                    <a:pt x="1769" y="5430"/>
                  </a:cubicBezTo>
                  <a:cubicBezTo>
                    <a:pt x="1681" y="5430"/>
                    <a:pt x="1594" y="5422"/>
                    <a:pt x="1509" y="5402"/>
                  </a:cubicBezTo>
                  <a:cubicBezTo>
                    <a:pt x="982" y="5276"/>
                    <a:pt x="675" y="4738"/>
                    <a:pt x="591" y="4232"/>
                  </a:cubicBezTo>
                  <a:cubicBezTo>
                    <a:pt x="517" y="3714"/>
                    <a:pt x="602" y="3156"/>
                    <a:pt x="781" y="2660"/>
                  </a:cubicBezTo>
                  <a:cubicBezTo>
                    <a:pt x="1108" y="1731"/>
                    <a:pt x="1804" y="919"/>
                    <a:pt x="2733" y="550"/>
                  </a:cubicBezTo>
                  <a:cubicBezTo>
                    <a:pt x="3125" y="388"/>
                    <a:pt x="3548" y="307"/>
                    <a:pt x="3970" y="307"/>
                  </a:cubicBezTo>
                  <a:close/>
                  <a:moveTo>
                    <a:pt x="3965" y="1"/>
                  </a:moveTo>
                  <a:cubicBezTo>
                    <a:pt x="3617" y="1"/>
                    <a:pt x="3269" y="50"/>
                    <a:pt x="2933" y="149"/>
                  </a:cubicBezTo>
                  <a:cubicBezTo>
                    <a:pt x="1857" y="465"/>
                    <a:pt x="992" y="1330"/>
                    <a:pt x="560" y="2354"/>
                  </a:cubicBezTo>
                  <a:cubicBezTo>
                    <a:pt x="148" y="3356"/>
                    <a:pt x="0" y="4907"/>
                    <a:pt x="1076" y="5561"/>
                  </a:cubicBezTo>
                  <a:cubicBezTo>
                    <a:pt x="1289" y="5688"/>
                    <a:pt x="1516" y="5739"/>
                    <a:pt x="1746" y="5739"/>
                  </a:cubicBezTo>
                  <a:cubicBezTo>
                    <a:pt x="2143" y="5739"/>
                    <a:pt x="2551" y="5587"/>
                    <a:pt x="2912" y="5413"/>
                  </a:cubicBezTo>
                  <a:cubicBezTo>
                    <a:pt x="3450" y="5160"/>
                    <a:pt x="3935" y="4812"/>
                    <a:pt x="4378" y="4411"/>
                  </a:cubicBezTo>
                  <a:cubicBezTo>
                    <a:pt x="4874" y="3958"/>
                    <a:pt x="5306" y="3419"/>
                    <a:pt x="5675" y="2849"/>
                  </a:cubicBezTo>
                  <a:cubicBezTo>
                    <a:pt x="6034" y="2312"/>
                    <a:pt x="6393" y="1658"/>
                    <a:pt x="6150" y="1025"/>
                  </a:cubicBezTo>
                  <a:cubicBezTo>
                    <a:pt x="6350" y="962"/>
                    <a:pt x="6561" y="908"/>
                    <a:pt x="6762" y="866"/>
                  </a:cubicBezTo>
                  <a:cubicBezTo>
                    <a:pt x="7247" y="772"/>
                    <a:pt x="7733" y="719"/>
                    <a:pt x="8228" y="719"/>
                  </a:cubicBezTo>
                  <a:cubicBezTo>
                    <a:pt x="8429" y="719"/>
                    <a:pt x="8408" y="402"/>
                    <a:pt x="8207" y="402"/>
                  </a:cubicBezTo>
                  <a:cubicBezTo>
                    <a:pt x="7490" y="413"/>
                    <a:pt x="6783" y="519"/>
                    <a:pt x="6097" y="719"/>
                  </a:cubicBezTo>
                  <a:cubicBezTo>
                    <a:pt x="5488" y="240"/>
                    <a:pt x="4729" y="1"/>
                    <a:pt x="3965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1"/>
            <p:cNvSpPr/>
            <p:nvPr/>
          </p:nvSpPr>
          <p:spPr>
            <a:xfrm>
              <a:off x="2131617" y="1327181"/>
              <a:ext cx="345340" cy="245365"/>
            </a:xfrm>
            <a:custGeom>
              <a:avLst/>
              <a:gdLst/>
              <a:ahLst/>
              <a:cxnLst/>
              <a:rect l="l" t="t" r="r" b="b"/>
              <a:pathLst>
                <a:path w="8197" h="5824" extrusionOk="0">
                  <a:moveTo>
                    <a:pt x="3755" y="391"/>
                  </a:moveTo>
                  <a:cubicBezTo>
                    <a:pt x="4340" y="391"/>
                    <a:pt x="4924" y="545"/>
                    <a:pt x="5426" y="862"/>
                  </a:cubicBezTo>
                  <a:lnTo>
                    <a:pt x="5426" y="862"/>
                  </a:lnTo>
                  <a:cubicBezTo>
                    <a:pt x="5033" y="1001"/>
                    <a:pt x="4649" y="1175"/>
                    <a:pt x="4282" y="1366"/>
                  </a:cubicBezTo>
                  <a:lnTo>
                    <a:pt x="4282" y="1366"/>
                  </a:lnTo>
                  <a:cubicBezTo>
                    <a:pt x="4279" y="1365"/>
                    <a:pt x="4276" y="1363"/>
                    <a:pt x="4273" y="1361"/>
                  </a:cubicBezTo>
                  <a:cubicBezTo>
                    <a:pt x="4262" y="1340"/>
                    <a:pt x="4241" y="1329"/>
                    <a:pt x="4230" y="1329"/>
                  </a:cubicBezTo>
                  <a:cubicBezTo>
                    <a:pt x="3703" y="1129"/>
                    <a:pt x="3155" y="982"/>
                    <a:pt x="2595" y="907"/>
                  </a:cubicBezTo>
                  <a:cubicBezTo>
                    <a:pt x="2585" y="907"/>
                    <a:pt x="2574" y="897"/>
                    <a:pt x="2564" y="897"/>
                  </a:cubicBezTo>
                  <a:cubicBezTo>
                    <a:pt x="2532" y="897"/>
                    <a:pt x="2501" y="907"/>
                    <a:pt x="2479" y="918"/>
                  </a:cubicBezTo>
                  <a:cubicBezTo>
                    <a:pt x="2437" y="939"/>
                    <a:pt x="2416" y="971"/>
                    <a:pt x="2395" y="1003"/>
                  </a:cubicBezTo>
                  <a:cubicBezTo>
                    <a:pt x="2374" y="1034"/>
                    <a:pt x="2363" y="1076"/>
                    <a:pt x="2363" y="1108"/>
                  </a:cubicBezTo>
                  <a:cubicBezTo>
                    <a:pt x="2363" y="1150"/>
                    <a:pt x="2374" y="1193"/>
                    <a:pt x="2405" y="1224"/>
                  </a:cubicBezTo>
                  <a:cubicBezTo>
                    <a:pt x="2416" y="1245"/>
                    <a:pt x="2426" y="1256"/>
                    <a:pt x="2447" y="1277"/>
                  </a:cubicBezTo>
                  <a:cubicBezTo>
                    <a:pt x="2468" y="1287"/>
                    <a:pt x="2501" y="1287"/>
                    <a:pt x="2522" y="1298"/>
                  </a:cubicBezTo>
                  <a:cubicBezTo>
                    <a:pt x="2978" y="1358"/>
                    <a:pt x="3425" y="1463"/>
                    <a:pt x="3862" y="1616"/>
                  </a:cubicBezTo>
                  <a:lnTo>
                    <a:pt x="3862" y="1616"/>
                  </a:lnTo>
                  <a:cubicBezTo>
                    <a:pt x="3550" y="1806"/>
                    <a:pt x="3249" y="2023"/>
                    <a:pt x="2975" y="2258"/>
                  </a:cubicBezTo>
                  <a:cubicBezTo>
                    <a:pt x="2866" y="2347"/>
                    <a:pt x="2767" y="2436"/>
                    <a:pt x="2659" y="2525"/>
                  </a:cubicBezTo>
                  <a:lnTo>
                    <a:pt x="2659" y="2525"/>
                  </a:lnTo>
                  <a:cubicBezTo>
                    <a:pt x="2652" y="2523"/>
                    <a:pt x="2645" y="2522"/>
                    <a:pt x="2637" y="2522"/>
                  </a:cubicBezTo>
                  <a:cubicBezTo>
                    <a:pt x="2236" y="2384"/>
                    <a:pt x="1814" y="2321"/>
                    <a:pt x="1392" y="2311"/>
                  </a:cubicBezTo>
                  <a:lnTo>
                    <a:pt x="1382" y="2311"/>
                  </a:lnTo>
                  <a:cubicBezTo>
                    <a:pt x="1361" y="2311"/>
                    <a:pt x="1329" y="2321"/>
                    <a:pt x="1308" y="2332"/>
                  </a:cubicBezTo>
                  <a:cubicBezTo>
                    <a:pt x="1277" y="2353"/>
                    <a:pt x="1245" y="2374"/>
                    <a:pt x="1235" y="2405"/>
                  </a:cubicBezTo>
                  <a:cubicBezTo>
                    <a:pt x="1214" y="2437"/>
                    <a:pt x="1203" y="2479"/>
                    <a:pt x="1203" y="2511"/>
                  </a:cubicBezTo>
                  <a:lnTo>
                    <a:pt x="1203" y="2522"/>
                  </a:lnTo>
                  <a:lnTo>
                    <a:pt x="1203" y="2532"/>
                  </a:lnTo>
                  <a:cubicBezTo>
                    <a:pt x="1203" y="2553"/>
                    <a:pt x="1214" y="2585"/>
                    <a:pt x="1224" y="2606"/>
                  </a:cubicBezTo>
                  <a:cubicBezTo>
                    <a:pt x="1245" y="2637"/>
                    <a:pt x="1266" y="2669"/>
                    <a:pt x="1298" y="2679"/>
                  </a:cubicBezTo>
                  <a:cubicBezTo>
                    <a:pt x="1329" y="2701"/>
                    <a:pt x="1371" y="2712"/>
                    <a:pt x="1414" y="2712"/>
                  </a:cubicBezTo>
                  <a:cubicBezTo>
                    <a:pt x="1729" y="2712"/>
                    <a:pt x="2035" y="2767"/>
                    <a:pt x="2340" y="2843"/>
                  </a:cubicBezTo>
                  <a:lnTo>
                    <a:pt x="2340" y="2843"/>
                  </a:lnTo>
                  <a:cubicBezTo>
                    <a:pt x="2186" y="3008"/>
                    <a:pt x="2033" y="3181"/>
                    <a:pt x="1889" y="3355"/>
                  </a:cubicBezTo>
                  <a:cubicBezTo>
                    <a:pt x="1857" y="3397"/>
                    <a:pt x="1836" y="3439"/>
                    <a:pt x="1836" y="3481"/>
                  </a:cubicBezTo>
                  <a:cubicBezTo>
                    <a:pt x="1836" y="3513"/>
                    <a:pt x="1846" y="3534"/>
                    <a:pt x="1857" y="3566"/>
                  </a:cubicBezTo>
                  <a:cubicBezTo>
                    <a:pt x="1878" y="3598"/>
                    <a:pt x="1899" y="3629"/>
                    <a:pt x="1931" y="3650"/>
                  </a:cubicBezTo>
                  <a:cubicBezTo>
                    <a:pt x="1962" y="3671"/>
                    <a:pt x="2004" y="3692"/>
                    <a:pt x="2046" y="3692"/>
                  </a:cubicBezTo>
                  <a:cubicBezTo>
                    <a:pt x="2068" y="3692"/>
                    <a:pt x="2100" y="3682"/>
                    <a:pt x="2121" y="3671"/>
                  </a:cubicBezTo>
                  <a:cubicBezTo>
                    <a:pt x="2142" y="3661"/>
                    <a:pt x="2163" y="3640"/>
                    <a:pt x="2184" y="3619"/>
                  </a:cubicBezTo>
                  <a:cubicBezTo>
                    <a:pt x="2399" y="3355"/>
                    <a:pt x="2622" y="3110"/>
                    <a:pt x="2863" y="2883"/>
                  </a:cubicBezTo>
                  <a:lnTo>
                    <a:pt x="2863" y="2883"/>
                  </a:lnTo>
                  <a:cubicBezTo>
                    <a:pt x="2869" y="2936"/>
                    <a:pt x="2869" y="2993"/>
                    <a:pt x="2869" y="3049"/>
                  </a:cubicBezTo>
                  <a:cubicBezTo>
                    <a:pt x="2869" y="3366"/>
                    <a:pt x="2785" y="3682"/>
                    <a:pt x="2637" y="3956"/>
                  </a:cubicBezTo>
                  <a:cubicBezTo>
                    <a:pt x="2627" y="3988"/>
                    <a:pt x="2616" y="4020"/>
                    <a:pt x="2616" y="4041"/>
                  </a:cubicBezTo>
                  <a:cubicBezTo>
                    <a:pt x="2616" y="4072"/>
                    <a:pt x="2627" y="4104"/>
                    <a:pt x="2637" y="4125"/>
                  </a:cubicBezTo>
                  <a:cubicBezTo>
                    <a:pt x="2648" y="4156"/>
                    <a:pt x="2679" y="4188"/>
                    <a:pt x="2711" y="4209"/>
                  </a:cubicBezTo>
                  <a:cubicBezTo>
                    <a:pt x="2743" y="4220"/>
                    <a:pt x="2785" y="4231"/>
                    <a:pt x="2827" y="4231"/>
                  </a:cubicBezTo>
                  <a:cubicBezTo>
                    <a:pt x="2859" y="4231"/>
                    <a:pt x="2890" y="4231"/>
                    <a:pt x="2922" y="4209"/>
                  </a:cubicBezTo>
                  <a:cubicBezTo>
                    <a:pt x="2944" y="4188"/>
                    <a:pt x="2975" y="4167"/>
                    <a:pt x="2996" y="4135"/>
                  </a:cubicBezTo>
                  <a:cubicBezTo>
                    <a:pt x="3176" y="3798"/>
                    <a:pt x="3260" y="3429"/>
                    <a:pt x="3260" y="3059"/>
                  </a:cubicBezTo>
                  <a:cubicBezTo>
                    <a:pt x="3260" y="2900"/>
                    <a:pt x="3241" y="2741"/>
                    <a:pt x="3212" y="2582"/>
                  </a:cubicBezTo>
                  <a:lnTo>
                    <a:pt x="3212" y="2582"/>
                  </a:lnTo>
                  <a:cubicBezTo>
                    <a:pt x="3615" y="2241"/>
                    <a:pt x="4056" y="1939"/>
                    <a:pt x="4517" y="1694"/>
                  </a:cubicBezTo>
                  <a:lnTo>
                    <a:pt x="4517" y="1694"/>
                  </a:lnTo>
                  <a:cubicBezTo>
                    <a:pt x="4520" y="1752"/>
                    <a:pt x="4526" y="1815"/>
                    <a:pt x="4526" y="1878"/>
                  </a:cubicBezTo>
                  <a:cubicBezTo>
                    <a:pt x="4526" y="2194"/>
                    <a:pt x="4463" y="2501"/>
                    <a:pt x="4325" y="2785"/>
                  </a:cubicBezTo>
                  <a:cubicBezTo>
                    <a:pt x="4315" y="2817"/>
                    <a:pt x="4304" y="2848"/>
                    <a:pt x="4304" y="2869"/>
                  </a:cubicBezTo>
                  <a:cubicBezTo>
                    <a:pt x="4304" y="2901"/>
                    <a:pt x="4315" y="2933"/>
                    <a:pt x="4325" y="2954"/>
                  </a:cubicBezTo>
                  <a:cubicBezTo>
                    <a:pt x="4346" y="2986"/>
                    <a:pt x="4367" y="3017"/>
                    <a:pt x="4399" y="3038"/>
                  </a:cubicBezTo>
                  <a:cubicBezTo>
                    <a:pt x="4441" y="3059"/>
                    <a:pt x="4473" y="3070"/>
                    <a:pt x="4515" y="3070"/>
                  </a:cubicBezTo>
                  <a:cubicBezTo>
                    <a:pt x="4547" y="3070"/>
                    <a:pt x="4578" y="3059"/>
                    <a:pt x="4610" y="3049"/>
                  </a:cubicBezTo>
                  <a:cubicBezTo>
                    <a:pt x="4641" y="3028"/>
                    <a:pt x="4663" y="2996"/>
                    <a:pt x="4684" y="2965"/>
                  </a:cubicBezTo>
                  <a:cubicBezTo>
                    <a:pt x="4842" y="2627"/>
                    <a:pt x="4916" y="2258"/>
                    <a:pt x="4916" y="1878"/>
                  </a:cubicBezTo>
                  <a:cubicBezTo>
                    <a:pt x="4916" y="1751"/>
                    <a:pt x="4907" y="1633"/>
                    <a:pt x="4889" y="1507"/>
                  </a:cubicBezTo>
                  <a:lnTo>
                    <a:pt x="4889" y="1507"/>
                  </a:lnTo>
                  <a:cubicBezTo>
                    <a:pt x="5131" y="1392"/>
                    <a:pt x="5374" y="1294"/>
                    <a:pt x="5625" y="1206"/>
                  </a:cubicBezTo>
                  <a:lnTo>
                    <a:pt x="5625" y="1206"/>
                  </a:lnTo>
                  <a:cubicBezTo>
                    <a:pt x="5659" y="1300"/>
                    <a:pt x="5675" y="1395"/>
                    <a:pt x="5675" y="1498"/>
                  </a:cubicBezTo>
                  <a:cubicBezTo>
                    <a:pt x="5675" y="1699"/>
                    <a:pt x="5612" y="1910"/>
                    <a:pt x="5517" y="2110"/>
                  </a:cubicBezTo>
                  <a:cubicBezTo>
                    <a:pt x="5422" y="2311"/>
                    <a:pt x="5306" y="2501"/>
                    <a:pt x="5190" y="2669"/>
                  </a:cubicBezTo>
                  <a:cubicBezTo>
                    <a:pt x="4895" y="3123"/>
                    <a:pt x="4557" y="3555"/>
                    <a:pt x="4188" y="3945"/>
                  </a:cubicBezTo>
                  <a:cubicBezTo>
                    <a:pt x="3819" y="4315"/>
                    <a:pt x="3408" y="4653"/>
                    <a:pt x="2954" y="4927"/>
                  </a:cubicBezTo>
                  <a:cubicBezTo>
                    <a:pt x="2754" y="5042"/>
                    <a:pt x="2522" y="5169"/>
                    <a:pt x="2290" y="5264"/>
                  </a:cubicBezTo>
                  <a:cubicBezTo>
                    <a:pt x="2046" y="5359"/>
                    <a:pt x="1804" y="5433"/>
                    <a:pt x="1561" y="5433"/>
                  </a:cubicBezTo>
                  <a:cubicBezTo>
                    <a:pt x="1477" y="5433"/>
                    <a:pt x="1392" y="5422"/>
                    <a:pt x="1308" y="5401"/>
                  </a:cubicBezTo>
                  <a:cubicBezTo>
                    <a:pt x="1181" y="5370"/>
                    <a:pt x="1066" y="5317"/>
                    <a:pt x="971" y="5243"/>
                  </a:cubicBezTo>
                  <a:cubicBezTo>
                    <a:pt x="823" y="5138"/>
                    <a:pt x="696" y="4979"/>
                    <a:pt x="602" y="4810"/>
                  </a:cubicBezTo>
                  <a:cubicBezTo>
                    <a:pt x="517" y="4642"/>
                    <a:pt x="454" y="4452"/>
                    <a:pt x="422" y="4273"/>
                  </a:cubicBezTo>
                  <a:cubicBezTo>
                    <a:pt x="401" y="4135"/>
                    <a:pt x="391" y="4009"/>
                    <a:pt x="391" y="3872"/>
                  </a:cubicBezTo>
                  <a:cubicBezTo>
                    <a:pt x="391" y="3481"/>
                    <a:pt x="475" y="3080"/>
                    <a:pt x="602" y="2722"/>
                  </a:cubicBezTo>
                  <a:cubicBezTo>
                    <a:pt x="771" y="2258"/>
                    <a:pt x="1024" y="1825"/>
                    <a:pt x="1350" y="1467"/>
                  </a:cubicBezTo>
                  <a:cubicBezTo>
                    <a:pt x="1678" y="1108"/>
                    <a:pt x="2079" y="813"/>
                    <a:pt x="2532" y="623"/>
                  </a:cubicBezTo>
                  <a:cubicBezTo>
                    <a:pt x="2922" y="475"/>
                    <a:pt x="3333" y="391"/>
                    <a:pt x="3755" y="391"/>
                  </a:cubicBezTo>
                  <a:close/>
                  <a:moveTo>
                    <a:pt x="3755" y="306"/>
                  </a:moveTo>
                  <a:cubicBezTo>
                    <a:pt x="3323" y="306"/>
                    <a:pt x="2901" y="391"/>
                    <a:pt x="2501" y="549"/>
                  </a:cubicBezTo>
                  <a:cubicBezTo>
                    <a:pt x="2036" y="739"/>
                    <a:pt x="1625" y="1034"/>
                    <a:pt x="1287" y="1414"/>
                  </a:cubicBezTo>
                  <a:cubicBezTo>
                    <a:pt x="949" y="1783"/>
                    <a:pt x="696" y="2226"/>
                    <a:pt x="527" y="2690"/>
                  </a:cubicBezTo>
                  <a:cubicBezTo>
                    <a:pt x="391" y="3059"/>
                    <a:pt x="306" y="3471"/>
                    <a:pt x="306" y="3872"/>
                  </a:cubicBezTo>
                  <a:cubicBezTo>
                    <a:pt x="306" y="4009"/>
                    <a:pt x="317" y="4146"/>
                    <a:pt x="338" y="4283"/>
                  </a:cubicBezTo>
                  <a:cubicBezTo>
                    <a:pt x="380" y="4547"/>
                    <a:pt x="485" y="4810"/>
                    <a:pt x="633" y="5021"/>
                  </a:cubicBezTo>
                  <a:cubicBezTo>
                    <a:pt x="717" y="5138"/>
                    <a:pt x="813" y="5232"/>
                    <a:pt x="918" y="5307"/>
                  </a:cubicBezTo>
                  <a:cubicBezTo>
                    <a:pt x="1024" y="5391"/>
                    <a:pt x="1150" y="5454"/>
                    <a:pt x="1287" y="5485"/>
                  </a:cubicBezTo>
                  <a:cubicBezTo>
                    <a:pt x="1382" y="5507"/>
                    <a:pt x="1477" y="5518"/>
                    <a:pt x="1561" y="5518"/>
                  </a:cubicBezTo>
                  <a:cubicBezTo>
                    <a:pt x="1814" y="5518"/>
                    <a:pt x="2079" y="5443"/>
                    <a:pt x="2321" y="5338"/>
                  </a:cubicBezTo>
                  <a:cubicBezTo>
                    <a:pt x="2564" y="5243"/>
                    <a:pt x="2796" y="5117"/>
                    <a:pt x="2996" y="5000"/>
                  </a:cubicBezTo>
                  <a:cubicBezTo>
                    <a:pt x="3450" y="4726"/>
                    <a:pt x="3872" y="4388"/>
                    <a:pt x="4241" y="3999"/>
                  </a:cubicBezTo>
                  <a:cubicBezTo>
                    <a:pt x="4620" y="3608"/>
                    <a:pt x="4969" y="3176"/>
                    <a:pt x="5264" y="2722"/>
                  </a:cubicBezTo>
                  <a:cubicBezTo>
                    <a:pt x="5370" y="2543"/>
                    <a:pt x="5496" y="2353"/>
                    <a:pt x="5591" y="2142"/>
                  </a:cubicBezTo>
                  <a:cubicBezTo>
                    <a:pt x="5686" y="1941"/>
                    <a:pt x="5760" y="1720"/>
                    <a:pt x="5760" y="1498"/>
                  </a:cubicBezTo>
                  <a:cubicBezTo>
                    <a:pt x="5760" y="1382"/>
                    <a:pt x="5739" y="1256"/>
                    <a:pt x="5686" y="1139"/>
                  </a:cubicBezTo>
                  <a:lnTo>
                    <a:pt x="5675" y="1097"/>
                  </a:lnTo>
                  <a:lnTo>
                    <a:pt x="5633" y="1118"/>
                  </a:lnTo>
                  <a:cubicBezTo>
                    <a:pt x="5359" y="1214"/>
                    <a:pt x="5095" y="1319"/>
                    <a:pt x="4831" y="1446"/>
                  </a:cubicBezTo>
                  <a:lnTo>
                    <a:pt x="4800" y="1456"/>
                  </a:lnTo>
                  <a:lnTo>
                    <a:pt x="4800" y="1488"/>
                  </a:lnTo>
                  <a:cubicBezTo>
                    <a:pt x="4821" y="1614"/>
                    <a:pt x="4831" y="1751"/>
                    <a:pt x="4831" y="1878"/>
                  </a:cubicBezTo>
                  <a:cubicBezTo>
                    <a:pt x="4831" y="2236"/>
                    <a:pt x="4758" y="2595"/>
                    <a:pt x="4610" y="2923"/>
                  </a:cubicBezTo>
                  <a:cubicBezTo>
                    <a:pt x="4599" y="2954"/>
                    <a:pt x="4578" y="2965"/>
                    <a:pt x="4568" y="2975"/>
                  </a:cubicBezTo>
                  <a:cubicBezTo>
                    <a:pt x="4547" y="2986"/>
                    <a:pt x="4536" y="2986"/>
                    <a:pt x="4515" y="2986"/>
                  </a:cubicBezTo>
                  <a:cubicBezTo>
                    <a:pt x="4484" y="2986"/>
                    <a:pt x="4452" y="2975"/>
                    <a:pt x="4430" y="2954"/>
                  </a:cubicBezTo>
                  <a:cubicBezTo>
                    <a:pt x="4420" y="2944"/>
                    <a:pt x="4409" y="2933"/>
                    <a:pt x="4399" y="2912"/>
                  </a:cubicBezTo>
                  <a:cubicBezTo>
                    <a:pt x="4388" y="2901"/>
                    <a:pt x="4388" y="2890"/>
                    <a:pt x="4388" y="2869"/>
                  </a:cubicBezTo>
                  <a:cubicBezTo>
                    <a:pt x="4388" y="2859"/>
                    <a:pt x="4388" y="2838"/>
                    <a:pt x="4399" y="2827"/>
                  </a:cubicBezTo>
                  <a:cubicBezTo>
                    <a:pt x="4536" y="2522"/>
                    <a:pt x="4610" y="2205"/>
                    <a:pt x="4610" y="1878"/>
                  </a:cubicBezTo>
                  <a:cubicBezTo>
                    <a:pt x="4610" y="1793"/>
                    <a:pt x="4599" y="1709"/>
                    <a:pt x="4589" y="1625"/>
                  </a:cubicBezTo>
                  <a:lnTo>
                    <a:pt x="4589" y="1561"/>
                  </a:lnTo>
                  <a:lnTo>
                    <a:pt x="4536" y="1593"/>
                  </a:lnTo>
                  <a:cubicBezTo>
                    <a:pt x="4030" y="1847"/>
                    <a:pt x="3565" y="2163"/>
                    <a:pt x="3133" y="2522"/>
                  </a:cubicBezTo>
                  <a:lnTo>
                    <a:pt x="3122" y="2543"/>
                  </a:lnTo>
                  <a:lnTo>
                    <a:pt x="3122" y="2564"/>
                  </a:lnTo>
                  <a:cubicBezTo>
                    <a:pt x="3165" y="2733"/>
                    <a:pt x="3176" y="2901"/>
                    <a:pt x="3176" y="3059"/>
                  </a:cubicBezTo>
                  <a:cubicBezTo>
                    <a:pt x="3176" y="3418"/>
                    <a:pt x="3091" y="3777"/>
                    <a:pt x="2922" y="4093"/>
                  </a:cubicBezTo>
                  <a:cubicBezTo>
                    <a:pt x="2911" y="4114"/>
                    <a:pt x="2890" y="4125"/>
                    <a:pt x="2880" y="4135"/>
                  </a:cubicBezTo>
                  <a:cubicBezTo>
                    <a:pt x="2859" y="4146"/>
                    <a:pt x="2838" y="4146"/>
                    <a:pt x="2827" y="4146"/>
                  </a:cubicBezTo>
                  <a:cubicBezTo>
                    <a:pt x="2796" y="4146"/>
                    <a:pt x="2764" y="4135"/>
                    <a:pt x="2733" y="4114"/>
                  </a:cubicBezTo>
                  <a:cubicBezTo>
                    <a:pt x="2722" y="4104"/>
                    <a:pt x="2711" y="4093"/>
                    <a:pt x="2711" y="4083"/>
                  </a:cubicBezTo>
                  <a:cubicBezTo>
                    <a:pt x="2701" y="4072"/>
                    <a:pt x="2701" y="4062"/>
                    <a:pt x="2701" y="4041"/>
                  </a:cubicBezTo>
                  <a:cubicBezTo>
                    <a:pt x="2701" y="4030"/>
                    <a:pt x="2701" y="4009"/>
                    <a:pt x="2711" y="3999"/>
                  </a:cubicBezTo>
                  <a:cubicBezTo>
                    <a:pt x="2869" y="3703"/>
                    <a:pt x="2954" y="3376"/>
                    <a:pt x="2954" y="3049"/>
                  </a:cubicBezTo>
                  <a:cubicBezTo>
                    <a:pt x="2954" y="2965"/>
                    <a:pt x="2954" y="2880"/>
                    <a:pt x="2933" y="2796"/>
                  </a:cubicBezTo>
                  <a:lnTo>
                    <a:pt x="2922" y="2712"/>
                  </a:lnTo>
                  <a:lnTo>
                    <a:pt x="2869" y="2764"/>
                  </a:lnTo>
                  <a:cubicBezTo>
                    <a:pt x="2595" y="3017"/>
                    <a:pt x="2353" y="3281"/>
                    <a:pt x="2121" y="3566"/>
                  </a:cubicBezTo>
                  <a:cubicBezTo>
                    <a:pt x="2110" y="3577"/>
                    <a:pt x="2100" y="3587"/>
                    <a:pt x="2079" y="3598"/>
                  </a:cubicBezTo>
                  <a:cubicBezTo>
                    <a:pt x="2068" y="3598"/>
                    <a:pt x="2057" y="3608"/>
                    <a:pt x="2046" y="3608"/>
                  </a:cubicBezTo>
                  <a:cubicBezTo>
                    <a:pt x="2025" y="3608"/>
                    <a:pt x="2015" y="3598"/>
                    <a:pt x="2004" y="3598"/>
                  </a:cubicBezTo>
                  <a:cubicBezTo>
                    <a:pt x="1983" y="3587"/>
                    <a:pt x="1962" y="3566"/>
                    <a:pt x="1941" y="3544"/>
                  </a:cubicBezTo>
                  <a:cubicBezTo>
                    <a:pt x="1931" y="3523"/>
                    <a:pt x="1920" y="3502"/>
                    <a:pt x="1920" y="3481"/>
                  </a:cubicBezTo>
                  <a:cubicBezTo>
                    <a:pt x="1920" y="3460"/>
                    <a:pt x="1931" y="3439"/>
                    <a:pt x="1952" y="3408"/>
                  </a:cubicBezTo>
                  <a:cubicBezTo>
                    <a:pt x="2110" y="3218"/>
                    <a:pt x="2279" y="3028"/>
                    <a:pt x="2447" y="2848"/>
                  </a:cubicBezTo>
                  <a:lnTo>
                    <a:pt x="2501" y="2806"/>
                  </a:lnTo>
                  <a:lnTo>
                    <a:pt x="2426" y="2785"/>
                  </a:lnTo>
                  <a:cubicBezTo>
                    <a:pt x="2100" y="2690"/>
                    <a:pt x="1751" y="2637"/>
                    <a:pt x="1414" y="2627"/>
                  </a:cubicBezTo>
                  <a:cubicBezTo>
                    <a:pt x="1371" y="2627"/>
                    <a:pt x="1350" y="2616"/>
                    <a:pt x="1319" y="2595"/>
                  </a:cubicBezTo>
                  <a:cubicBezTo>
                    <a:pt x="1308" y="2585"/>
                    <a:pt x="1308" y="2574"/>
                    <a:pt x="1298" y="2564"/>
                  </a:cubicBezTo>
                  <a:cubicBezTo>
                    <a:pt x="1287" y="2553"/>
                    <a:pt x="1287" y="2543"/>
                    <a:pt x="1287" y="2522"/>
                  </a:cubicBezTo>
                  <a:lnTo>
                    <a:pt x="1287" y="2511"/>
                  </a:lnTo>
                  <a:cubicBezTo>
                    <a:pt x="1287" y="2490"/>
                    <a:pt x="1298" y="2458"/>
                    <a:pt x="1319" y="2437"/>
                  </a:cubicBezTo>
                  <a:lnTo>
                    <a:pt x="1350" y="2405"/>
                  </a:lnTo>
                  <a:cubicBezTo>
                    <a:pt x="1361" y="2405"/>
                    <a:pt x="1371" y="2395"/>
                    <a:pt x="1382" y="2395"/>
                  </a:cubicBezTo>
                  <a:cubicBezTo>
                    <a:pt x="1804" y="2405"/>
                    <a:pt x="2215" y="2469"/>
                    <a:pt x="2616" y="2595"/>
                  </a:cubicBezTo>
                  <a:cubicBezTo>
                    <a:pt x="2627" y="2606"/>
                    <a:pt x="2637" y="2606"/>
                    <a:pt x="2648" y="2616"/>
                  </a:cubicBezTo>
                  <a:lnTo>
                    <a:pt x="2669" y="2627"/>
                  </a:lnTo>
                  <a:lnTo>
                    <a:pt x="2701" y="2606"/>
                  </a:lnTo>
                  <a:cubicBezTo>
                    <a:pt x="2806" y="2511"/>
                    <a:pt x="2911" y="2416"/>
                    <a:pt x="3028" y="2321"/>
                  </a:cubicBezTo>
                  <a:cubicBezTo>
                    <a:pt x="3323" y="2068"/>
                    <a:pt x="3640" y="1847"/>
                    <a:pt x="3977" y="1646"/>
                  </a:cubicBezTo>
                  <a:lnTo>
                    <a:pt x="4051" y="1593"/>
                  </a:lnTo>
                  <a:lnTo>
                    <a:pt x="3966" y="1561"/>
                  </a:lnTo>
                  <a:cubicBezTo>
                    <a:pt x="3502" y="1404"/>
                    <a:pt x="3028" y="1287"/>
                    <a:pt x="2532" y="1214"/>
                  </a:cubicBezTo>
                  <a:cubicBezTo>
                    <a:pt x="2522" y="1214"/>
                    <a:pt x="2501" y="1203"/>
                    <a:pt x="2490" y="1203"/>
                  </a:cubicBezTo>
                  <a:cubicBezTo>
                    <a:pt x="2479" y="1193"/>
                    <a:pt x="2468" y="1182"/>
                    <a:pt x="2458" y="1160"/>
                  </a:cubicBezTo>
                  <a:cubicBezTo>
                    <a:pt x="2447" y="1150"/>
                    <a:pt x="2447" y="1129"/>
                    <a:pt x="2447" y="1108"/>
                  </a:cubicBezTo>
                  <a:cubicBezTo>
                    <a:pt x="2447" y="1087"/>
                    <a:pt x="2458" y="1045"/>
                    <a:pt x="2479" y="1024"/>
                  </a:cubicBezTo>
                  <a:lnTo>
                    <a:pt x="2511" y="992"/>
                  </a:lnTo>
                  <a:cubicBezTo>
                    <a:pt x="2532" y="992"/>
                    <a:pt x="2543" y="982"/>
                    <a:pt x="2564" y="982"/>
                  </a:cubicBezTo>
                  <a:cubicBezTo>
                    <a:pt x="2564" y="982"/>
                    <a:pt x="2574" y="992"/>
                    <a:pt x="2585" y="992"/>
                  </a:cubicBezTo>
                  <a:cubicBezTo>
                    <a:pt x="3133" y="1066"/>
                    <a:pt x="3671" y="1214"/>
                    <a:pt x="4198" y="1404"/>
                  </a:cubicBezTo>
                  <a:cubicBezTo>
                    <a:pt x="4209" y="1404"/>
                    <a:pt x="4209" y="1414"/>
                    <a:pt x="4220" y="1425"/>
                  </a:cubicBezTo>
                  <a:cubicBezTo>
                    <a:pt x="4230" y="1425"/>
                    <a:pt x="4230" y="1435"/>
                    <a:pt x="4241" y="1446"/>
                  </a:cubicBezTo>
                  <a:lnTo>
                    <a:pt x="4262" y="1477"/>
                  </a:lnTo>
                  <a:lnTo>
                    <a:pt x="4294" y="1456"/>
                  </a:lnTo>
                  <a:cubicBezTo>
                    <a:pt x="4695" y="1245"/>
                    <a:pt x="5106" y="1066"/>
                    <a:pt x="5528" y="918"/>
                  </a:cubicBezTo>
                  <a:lnTo>
                    <a:pt x="5612" y="886"/>
                  </a:lnTo>
                  <a:lnTo>
                    <a:pt x="5539" y="844"/>
                  </a:lnTo>
                  <a:cubicBezTo>
                    <a:pt x="5011" y="485"/>
                    <a:pt x="4378" y="306"/>
                    <a:pt x="3755" y="306"/>
                  </a:cubicBezTo>
                  <a:close/>
                  <a:moveTo>
                    <a:pt x="3745" y="85"/>
                  </a:moveTo>
                  <a:cubicBezTo>
                    <a:pt x="4505" y="85"/>
                    <a:pt x="5253" y="317"/>
                    <a:pt x="5855" y="792"/>
                  </a:cubicBezTo>
                  <a:lnTo>
                    <a:pt x="5876" y="802"/>
                  </a:lnTo>
                  <a:lnTo>
                    <a:pt x="5897" y="802"/>
                  </a:lnTo>
                  <a:cubicBezTo>
                    <a:pt x="6582" y="602"/>
                    <a:pt x="7290" y="496"/>
                    <a:pt x="7996" y="485"/>
                  </a:cubicBezTo>
                  <a:cubicBezTo>
                    <a:pt x="8017" y="485"/>
                    <a:pt x="8038" y="496"/>
                    <a:pt x="8049" y="496"/>
                  </a:cubicBezTo>
                  <a:cubicBezTo>
                    <a:pt x="8070" y="506"/>
                    <a:pt x="8091" y="528"/>
                    <a:pt x="8101" y="549"/>
                  </a:cubicBezTo>
                  <a:cubicBezTo>
                    <a:pt x="8112" y="570"/>
                    <a:pt x="8112" y="591"/>
                    <a:pt x="8112" y="612"/>
                  </a:cubicBezTo>
                  <a:cubicBezTo>
                    <a:pt x="8112" y="644"/>
                    <a:pt x="8112" y="665"/>
                    <a:pt x="8091" y="686"/>
                  </a:cubicBezTo>
                  <a:cubicBezTo>
                    <a:pt x="8080" y="696"/>
                    <a:pt x="8080" y="696"/>
                    <a:pt x="8059" y="707"/>
                  </a:cubicBezTo>
                  <a:cubicBezTo>
                    <a:pt x="8049" y="707"/>
                    <a:pt x="8038" y="717"/>
                    <a:pt x="8017" y="717"/>
                  </a:cubicBezTo>
                  <a:cubicBezTo>
                    <a:pt x="7522" y="717"/>
                    <a:pt x="7025" y="771"/>
                    <a:pt x="6540" y="865"/>
                  </a:cubicBezTo>
                  <a:cubicBezTo>
                    <a:pt x="6340" y="907"/>
                    <a:pt x="6129" y="960"/>
                    <a:pt x="5928" y="1024"/>
                  </a:cubicBezTo>
                  <a:lnTo>
                    <a:pt x="5886" y="1034"/>
                  </a:lnTo>
                  <a:lnTo>
                    <a:pt x="5907" y="1076"/>
                  </a:lnTo>
                  <a:cubicBezTo>
                    <a:pt x="5950" y="1214"/>
                    <a:pt x="5982" y="1350"/>
                    <a:pt x="5982" y="1488"/>
                  </a:cubicBezTo>
                  <a:cubicBezTo>
                    <a:pt x="5982" y="1730"/>
                    <a:pt x="5907" y="1973"/>
                    <a:pt x="5813" y="2205"/>
                  </a:cubicBezTo>
                  <a:cubicBezTo>
                    <a:pt x="5707" y="2437"/>
                    <a:pt x="5570" y="2658"/>
                    <a:pt x="5433" y="2869"/>
                  </a:cubicBezTo>
                  <a:cubicBezTo>
                    <a:pt x="5063" y="3439"/>
                    <a:pt x="4631" y="3966"/>
                    <a:pt x="4135" y="4420"/>
                  </a:cubicBezTo>
                  <a:cubicBezTo>
                    <a:pt x="3703" y="4821"/>
                    <a:pt x="3218" y="5159"/>
                    <a:pt x="2679" y="5422"/>
                  </a:cubicBezTo>
                  <a:cubicBezTo>
                    <a:pt x="2332" y="5591"/>
                    <a:pt x="1931" y="5739"/>
                    <a:pt x="1540" y="5739"/>
                  </a:cubicBezTo>
                  <a:cubicBezTo>
                    <a:pt x="1319" y="5739"/>
                    <a:pt x="1097" y="5686"/>
                    <a:pt x="897" y="5560"/>
                  </a:cubicBezTo>
                  <a:cubicBezTo>
                    <a:pt x="591" y="5380"/>
                    <a:pt x="391" y="5138"/>
                    <a:pt x="264" y="4842"/>
                  </a:cubicBezTo>
                  <a:cubicBezTo>
                    <a:pt x="138" y="4557"/>
                    <a:pt x="84" y="4231"/>
                    <a:pt x="84" y="3893"/>
                  </a:cubicBezTo>
                  <a:cubicBezTo>
                    <a:pt x="84" y="3376"/>
                    <a:pt x="211" y="2848"/>
                    <a:pt x="391" y="2416"/>
                  </a:cubicBezTo>
                  <a:cubicBezTo>
                    <a:pt x="602" y="1899"/>
                    <a:pt x="918" y="1435"/>
                    <a:pt x="1319" y="1055"/>
                  </a:cubicBezTo>
                  <a:cubicBezTo>
                    <a:pt x="1720" y="675"/>
                    <a:pt x="2205" y="380"/>
                    <a:pt x="2733" y="222"/>
                  </a:cubicBezTo>
                  <a:cubicBezTo>
                    <a:pt x="3059" y="127"/>
                    <a:pt x="3408" y="85"/>
                    <a:pt x="3745" y="85"/>
                  </a:cubicBezTo>
                  <a:close/>
                  <a:moveTo>
                    <a:pt x="3745" y="0"/>
                  </a:moveTo>
                  <a:cubicBezTo>
                    <a:pt x="3397" y="0"/>
                    <a:pt x="3049" y="42"/>
                    <a:pt x="2711" y="148"/>
                  </a:cubicBezTo>
                  <a:cubicBezTo>
                    <a:pt x="2163" y="306"/>
                    <a:pt x="1667" y="602"/>
                    <a:pt x="1266" y="992"/>
                  </a:cubicBezTo>
                  <a:cubicBezTo>
                    <a:pt x="855" y="1382"/>
                    <a:pt x="527" y="1857"/>
                    <a:pt x="317" y="2384"/>
                  </a:cubicBezTo>
                  <a:cubicBezTo>
                    <a:pt x="127" y="2817"/>
                    <a:pt x="0" y="3366"/>
                    <a:pt x="0" y="3893"/>
                  </a:cubicBezTo>
                  <a:cubicBezTo>
                    <a:pt x="0" y="4241"/>
                    <a:pt x="53" y="4578"/>
                    <a:pt x="190" y="4885"/>
                  </a:cubicBezTo>
                  <a:cubicBezTo>
                    <a:pt x="317" y="5180"/>
                    <a:pt x="538" y="5443"/>
                    <a:pt x="844" y="5633"/>
                  </a:cubicBezTo>
                  <a:cubicBezTo>
                    <a:pt x="1066" y="5771"/>
                    <a:pt x="1308" y="5823"/>
                    <a:pt x="1540" y="5823"/>
                  </a:cubicBezTo>
                  <a:cubicBezTo>
                    <a:pt x="1952" y="5823"/>
                    <a:pt x="2353" y="5665"/>
                    <a:pt x="2722" y="5496"/>
                  </a:cubicBezTo>
                  <a:cubicBezTo>
                    <a:pt x="3260" y="5232"/>
                    <a:pt x="3745" y="4895"/>
                    <a:pt x="4188" y="4484"/>
                  </a:cubicBezTo>
                  <a:cubicBezTo>
                    <a:pt x="4695" y="4020"/>
                    <a:pt x="5127" y="3492"/>
                    <a:pt x="5496" y="2923"/>
                  </a:cubicBezTo>
                  <a:cubicBezTo>
                    <a:pt x="5644" y="2712"/>
                    <a:pt x="5781" y="2479"/>
                    <a:pt x="5886" y="2236"/>
                  </a:cubicBezTo>
                  <a:cubicBezTo>
                    <a:pt x="5992" y="1994"/>
                    <a:pt x="6066" y="1751"/>
                    <a:pt x="6066" y="1488"/>
                  </a:cubicBezTo>
                  <a:cubicBezTo>
                    <a:pt x="6066" y="1354"/>
                    <a:pt x="6040" y="1221"/>
                    <a:pt x="5996" y="1087"/>
                  </a:cubicBezTo>
                  <a:lnTo>
                    <a:pt x="5996" y="1087"/>
                  </a:lnTo>
                  <a:cubicBezTo>
                    <a:pt x="6177" y="1038"/>
                    <a:pt x="6374" y="989"/>
                    <a:pt x="6561" y="949"/>
                  </a:cubicBezTo>
                  <a:cubicBezTo>
                    <a:pt x="7036" y="855"/>
                    <a:pt x="7532" y="802"/>
                    <a:pt x="8017" y="802"/>
                  </a:cubicBezTo>
                  <a:cubicBezTo>
                    <a:pt x="8049" y="802"/>
                    <a:pt x="8070" y="792"/>
                    <a:pt x="8101" y="781"/>
                  </a:cubicBezTo>
                  <a:cubicBezTo>
                    <a:pt x="8134" y="771"/>
                    <a:pt x="8155" y="739"/>
                    <a:pt x="8176" y="707"/>
                  </a:cubicBezTo>
                  <a:cubicBezTo>
                    <a:pt x="8197" y="686"/>
                    <a:pt x="8197" y="644"/>
                    <a:pt x="8197" y="612"/>
                  </a:cubicBezTo>
                  <a:cubicBezTo>
                    <a:pt x="8197" y="560"/>
                    <a:pt x="8186" y="506"/>
                    <a:pt x="8155" y="475"/>
                  </a:cubicBezTo>
                  <a:cubicBezTo>
                    <a:pt x="8134" y="454"/>
                    <a:pt x="8112" y="433"/>
                    <a:pt x="8080" y="422"/>
                  </a:cubicBezTo>
                  <a:cubicBezTo>
                    <a:pt x="8059" y="412"/>
                    <a:pt x="8028" y="401"/>
                    <a:pt x="7996" y="401"/>
                  </a:cubicBezTo>
                  <a:cubicBezTo>
                    <a:pt x="7283" y="412"/>
                    <a:pt x="6570" y="516"/>
                    <a:pt x="5889" y="714"/>
                  </a:cubicBezTo>
                  <a:lnTo>
                    <a:pt x="5889" y="714"/>
                  </a:lnTo>
                  <a:cubicBezTo>
                    <a:pt x="5280" y="238"/>
                    <a:pt x="4518" y="0"/>
                    <a:pt x="3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41"/>
          <p:cNvGrpSpPr/>
          <p:nvPr/>
        </p:nvGrpSpPr>
        <p:grpSpPr>
          <a:xfrm rot="-2352264" flipH="1">
            <a:off x="935091" y="4314763"/>
            <a:ext cx="369700" cy="414328"/>
            <a:chOff x="1456981" y="1635118"/>
            <a:chExt cx="316902" cy="355156"/>
          </a:xfrm>
        </p:grpSpPr>
        <p:sp>
          <p:nvSpPr>
            <p:cNvPr id="1273" name="Google Shape;1273;p41"/>
            <p:cNvSpPr/>
            <p:nvPr/>
          </p:nvSpPr>
          <p:spPr>
            <a:xfrm>
              <a:off x="1456981" y="1635118"/>
              <a:ext cx="316902" cy="355156"/>
            </a:xfrm>
            <a:custGeom>
              <a:avLst/>
              <a:gdLst/>
              <a:ahLst/>
              <a:cxnLst/>
              <a:rect l="l" t="t" r="r" b="b"/>
              <a:pathLst>
                <a:path w="7522" h="8430" extrusionOk="0">
                  <a:moveTo>
                    <a:pt x="3992" y="1"/>
                  </a:moveTo>
                  <a:cubicBezTo>
                    <a:pt x="3714" y="1"/>
                    <a:pt x="3442" y="120"/>
                    <a:pt x="3239" y="339"/>
                  </a:cubicBezTo>
                  <a:cubicBezTo>
                    <a:pt x="3070" y="508"/>
                    <a:pt x="2975" y="719"/>
                    <a:pt x="2923" y="930"/>
                  </a:cubicBezTo>
                  <a:lnTo>
                    <a:pt x="2912" y="919"/>
                  </a:lnTo>
                  <a:cubicBezTo>
                    <a:pt x="2501" y="603"/>
                    <a:pt x="1983" y="413"/>
                    <a:pt x="1467" y="382"/>
                  </a:cubicBezTo>
                  <a:cubicBezTo>
                    <a:pt x="1287" y="382"/>
                    <a:pt x="696" y="382"/>
                    <a:pt x="306" y="750"/>
                  </a:cubicBezTo>
                  <a:cubicBezTo>
                    <a:pt x="106" y="951"/>
                    <a:pt x="0" y="1204"/>
                    <a:pt x="11" y="1489"/>
                  </a:cubicBezTo>
                  <a:cubicBezTo>
                    <a:pt x="11" y="1847"/>
                    <a:pt x="222" y="2164"/>
                    <a:pt x="591" y="2386"/>
                  </a:cubicBezTo>
                  <a:cubicBezTo>
                    <a:pt x="823" y="2523"/>
                    <a:pt x="1076" y="2618"/>
                    <a:pt x="1308" y="2702"/>
                  </a:cubicBezTo>
                  <a:cubicBezTo>
                    <a:pt x="1667" y="2829"/>
                    <a:pt x="2036" y="2923"/>
                    <a:pt x="2405" y="2977"/>
                  </a:cubicBezTo>
                  <a:cubicBezTo>
                    <a:pt x="2311" y="3061"/>
                    <a:pt x="2236" y="3155"/>
                    <a:pt x="2173" y="3261"/>
                  </a:cubicBezTo>
                  <a:cubicBezTo>
                    <a:pt x="1994" y="3609"/>
                    <a:pt x="2068" y="4031"/>
                    <a:pt x="2374" y="4379"/>
                  </a:cubicBezTo>
                  <a:cubicBezTo>
                    <a:pt x="2669" y="4728"/>
                    <a:pt x="3059" y="5002"/>
                    <a:pt x="3481" y="5171"/>
                  </a:cubicBezTo>
                  <a:cubicBezTo>
                    <a:pt x="3840" y="5318"/>
                    <a:pt x="4220" y="5403"/>
                    <a:pt x="4610" y="5403"/>
                  </a:cubicBezTo>
                  <a:cubicBezTo>
                    <a:pt x="4695" y="5635"/>
                    <a:pt x="4768" y="5856"/>
                    <a:pt x="4831" y="6088"/>
                  </a:cubicBezTo>
                  <a:cubicBezTo>
                    <a:pt x="4853" y="6151"/>
                    <a:pt x="4863" y="6226"/>
                    <a:pt x="4885" y="6289"/>
                  </a:cubicBezTo>
                  <a:lnTo>
                    <a:pt x="4885" y="6299"/>
                  </a:lnTo>
                  <a:cubicBezTo>
                    <a:pt x="4906" y="6373"/>
                    <a:pt x="4916" y="6437"/>
                    <a:pt x="4927" y="6500"/>
                  </a:cubicBezTo>
                  <a:lnTo>
                    <a:pt x="4927" y="6521"/>
                  </a:lnTo>
                  <a:cubicBezTo>
                    <a:pt x="5011" y="6932"/>
                    <a:pt x="5053" y="7365"/>
                    <a:pt x="5063" y="7808"/>
                  </a:cubicBezTo>
                  <a:lnTo>
                    <a:pt x="5063" y="7818"/>
                  </a:lnTo>
                  <a:cubicBezTo>
                    <a:pt x="5063" y="8167"/>
                    <a:pt x="5338" y="8430"/>
                    <a:pt x="5686" y="8430"/>
                  </a:cubicBezTo>
                  <a:lnTo>
                    <a:pt x="5696" y="8430"/>
                  </a:lnTo>
                  <a:cubicBezTo>
                    <a:pt x="5855" y="8430"/>
                    <a:pt x="6013" y="8367"/>
                    <a:pt x="6129" y="8261"/>
                  </a:cubicBezTo>
                  <a:cubicBezTo>
                    <a:pt x="6277" y="8134"/>
                    <a:pt x="6350" y="7956"/>
                    <a:pt x="6350" y="7766"/>
                  </a:cubicBezTo>
                  <a:cubicBezTo>
                    <a:pt x="6350" y="7396"/>
                    <a:pt x="6319" y="7027"/>
                    <a:pt x="6266" y="6679"/>
                  </a:cubicBezTo>
                  <a:cubicBezTo>
                    <a:pt x="6920" y="6015"/>
                    <a:pt x="7353" y="5171"/>
                    <a:pt x="7458" y="4306"/>
                  </a:cubicBezTo>
                  <a:cubicBezTo>
                    <a:pt x="7522" y="3778"/>
                    <a:pt x="7332" y="3462"/>
                    <a:pt x="7173" y="3293"/>
                  </a:cubicBezTo>
                  <a:cubicBezTo>
                    <a:pt x="6984" y="3096"/>
                    <a:pt x="6728" y="2988"/>
                    <a:pt x="6463" y="2988"/>
                  </a:cubicBezTo>
                  <a:cubicBezTo>
                    <a:pt x="6330" y="2988"/>
                    <a:pt x="6196" y="3015"/>
                    <a:pt x="6066" y="3071"/>
                  </a:cubicBezTo>
                  <a:lnTo>
                    <a:pt x="6055" y="3071"/>
                  </a:lnTo>
                  <a:cubicBezTo>
                    <a:pt x="5771" y="3188"/>
                    <a:pt x="5549" y="3420"/>
                    <a:pt x="5380" y="3767"/>
                  </a:cubicBezTo>
                  <a:cubicBezTo>
                    <a:pt x="5370" y="3809"/>
                    <a:pt x="5349" y="3842"/>
                    <a:pt x="5328" y="3884"/>
                  </a:cubicBezTo>
                  <a:cubicBezTo>
                    <a:pt x="5253" y="3736"/>
                    <a:pt x="5169" y="3598"/>
                    <a:pt x="5085" y="3462"/>
                  </a:cubicBezTo>
                  <a:cubicBezTo>
                    <a:pt x="5243" y="2892"/>
                    <a:pt x="5285" y="2290"/>
                    <a:pt x="5211" y="1732"/>
                  </a:cubicBezTo>
                  <a:cubicBezTo>
                    <a:pt x="5169" y="1373"/>
                    <a:pt x="5085" y="1025"/>
                    <a:pt x="4958" y="719"/>
                  </a:cubicBezTo>
                  <a:lnTo>
                    <a:pt x="4958" y="708"/>
                  </a:lnTo>
                  <a:cubicBezTo>
                    <a:pt x="4758" y="255"/>
                    <a:pt x="4463" y="86"/>
                    <a:pt x="4241" y="33"/>
                  </a:cubicBezTo>
                  <a:cubicBezTo>
                    <a:pt x="4158" y="11"/>
                    <a:pt x="4075" y="1"/>
                    <a:pt x="39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1"/>
            <p:cNvSpPr/>
            <p:nvPr/>
          </p:nvSpPr>
          <p:spPr>
            <a:xfrm>
              <a:off x="1477878" y="1655846"/>
              <a:ext cx="273803" cy="313784"/>
            </a:xfrm>
            <a:custGeom>
              <a:avLst/>
              <a:gdLst/>
              <a:ahLst/>
              <a:cxnLst/>
              <a:rect l="l" t="t" r="r" b="b"/>
              <a:pathLst>
                <a:path w="6499" h="7448" extrusionOk="0">
                  <a:moveTo>
                    <a:pt x="821" y="689"/>
                  </a:moveTo>
                  <a:cubicBezTo>
                    <a:pt x="847" y="689"/>
                    <a:pt x="872" y="690"/>
                    <a:pt x="897" y="691"/>
                  </a:cubicBezTo>
                  <a:cubicBezTo>
                    <a:pt x="1224" y="701"/>
                    <a:pt x="1572" y="807"/>
                    <a:pt x="1836" y="997"/>
                  </a:cubicBezTo>
                  <a:cubicBezTo>
                    <a:pt x="2057" y="1144"/>
                    <a:pt x="2268" y="1334"/>
                    <a:pt x="2405" y="1577"/>
                  </a:cubicBezTo>
                  <a:cubicBezTo>
                    <a:pt x="2437" y="1630"/>
                    <a:pt x="2458" y="1693"/>
                    <a:pt x="2479" y="1746"/>
                  </a:cubicBezTo>
                  <a:cubicBezTo>
                    <a:pt x="2394" y="1746"/>
                    <a:pt x="2300" y="1735"/>
                    <a:pt x="2205" y="1725"/>
                  </a:cubicBezTo>
                  <a:cubicBezTo>
                    <a:pt x="1962" y="1693"/>
                    <a:pt x="1730" y="1651"/>
                    <a:pt x="1487" y="1587"/>
                  </a:cubicBezTo>
                  <a:cubicBezTo>
                    <a:pt x="1297" y="1535"/>
                    <a:pt x="1108" y="1472"/>
                    <a:pt x="929" y="1398"/>
                  </a:cubicBezTo>
                  <a:cubicBezTo>
                    <a:pt x="760" y="1334"/>
                    <a:pt x="570" y="1271"/>
                    <a:pt x="422" y="1155"/>
                  </a:cubicBezTo>
                  <a:cubicBezTo>
                    <a:pt x="285" y="1050"/>
                    <a:pt x="275" y="902"/>
                    <a:pt x="422" y="797"/>
                  </a:cubicBezTo>
                  <a:cubicBezTo>
                    <a:pt x="529" y="716"/>
                    <a:pt x="681" y="689"/>
                    <a:pt x="821" y="689"/>
                  </a:cubicBezTo>
                  <a:close/>
                  <a:moveTo>
                    <a:pt x="3482" y="301"/>
                  </a:moveTo>
                  <a:cubicBezTo>
                    <a:pt x="3508" y="301"/>
                    <a:pt x="3536" y="307"/>
                    <a:pt x="3566" y="322"/>
                  </a:cubicBezTo>
                  <a:cubicBezTo>
                    <a:pt x="3745" y="406"/>
                    <a:pt x="3798" y="744"/>
                    <a:pt x="3840" y="912"/>
                  </a:cubicBezTo>
                  <a:cubicBezTo>
                    <a:pt x="3892" y="1144"/>
                    <a:pt x="3935" y="1387"/>
                    <a:pt x="3946" y="1620"/>
                  </a:cubicBezTo>
                  <a:cubicBezTo>
                    <a:pt x="3956" y="1978"/>
                    <a:pt x="3924" y="2337"/>
                    <a:pt x="3840" y="2685"/>
                  </a:cubicBezTo>
                  <a:cubicBezTo>
                    <a:pt x="3777" y="2590"/>
                    <a:pt x="3724" y="2495"/>
                    <a:pt x="3650" y="2410"/>
                  </a:cubicBezTo>
                  <a:lnTo>
                    <a:pt x="3650" y="2400"/>
                  </a:lnTo>
                  <a:cubicBezTo>
                    <a:pt x="3481" y="2105"/>
                    <a:pt x="3334" y="1798"/>
                    <a:pt x="3249" y="1461"/>
                  </a:cubicBezTo>
                  <a:cubicBezTo>
                    <a:pt x="3186" y="1219"/>
                    <a:pt x="3165" y="955"/>
                    <a:pt x="3196" y="701"/>
                  </a:cubicBezTo>
                  <a:cubicBezTo>
                    <a:pt x="3224" y="565"/>
                    <a:pt x="3314" y="301"/>
                    <a:pt x="3482" y="301"/>
                  </a:cubicBezTo>
                  <a:close/>
                  <a:moveTo>
                    <a:pt x="2693" y="3038"/>
                  </a:moveTo>
                  <a:cubicBezTo>
                    <a:pt x="2978" y="3038"/>
                    <a:pt x="3264" y="3156"/>
                    <a:pt x="3492" y="3307"/>
                  </a:cubicBezTo>
                  <a:cubicBezTo>
                    <a:pt x="3798" y="3518"/>
                    <a:pt x="4040" y="3803"/>
                    <a:pt x="4251" y="4109"/>
                  </a:cubicBezTo>
                  <a:cubicBezTo>
                    <a:pt x="4222" y="4110"/>
                    <a:pt x="4192" y="4111"/>
                    <a:pt x="4163" y="4111"/>
                  </a:cubicBezTo>
                  <a:cubicBezTo>
                    <a:pt x="3634" y="4111"/>
                    <a:pt x="3110" y="3931"/>
                    <a:pt x="2701" y="3582"/>
                  </a:cubicBezTo>
                  <a:cubicBezTo>
                    <a:pt x="2595" y="3486"/>
                    <a:pt x="2437" y="3360"/>
                    <a:pt x="2394" y="3223"/>
                  </a:cubicBezTo>
                  <a:cubicBezTo>
                    <a:pt x="2352" y="3096"/>
                    <a:pt x="2500" y="3054"/>
                    <a:pt x="2595" y="3043"/>
                  </a:cubicBezTo>
                  <a:cubicBezTo>
                    <a:pt x="2628" y="3040"/>
                    <a:pt x="2660" y="3038"/>
                    <a:pt x="2693" y="3038"/>
                  </a:cubicBezTo>
                  <a:close/>
                  <a:moveTo>
                    <a:pt x="5968" y="3289"/>
                  </a:moveTo>
                  <a:cubicBezTo>
                    <a:pt x="6005" y="3289"/>
                    <a:pt x="6041" y="3301"/>
                    <a:pt x="6076" y="3328"/>
                  </a:cubicBezTo>
                  <a:cubicBezTo>
                    <a:pt x="6224" y="3434"/>
                    <a:pt x="6171" y="3687"/>
                    <a:pt x="6150" y="3835"/>
                  </a:cubicBezTo>
                  <a:cubicBezTo>
                    <a:pt x="6087" y="4182"/>
                    <a:pt x="5960" y="4520"/>
                    <a:pt x="5791" y="4836"/>
                  </a:cubicBezTo>
                  <a:cubicBezTo>
                    <a:pt x="5633" y="5143"/>
                    <a:pt x="5422" y="5417"/>
                    <a:pt x="5169" y="5649"/>
                  </a:cubicBezTo>
                  <a:cubicBezTo>
                    <a:pt x="5169" y="5301"/>
                    <a:pt x="5200" y="4953"/>
                    <a:pt x="5275" y="4604"/>
                  </a:cubicBezTo>
                  <a:cubicBezTo>
                    <a:pt x="5359" y="4236"/>
                    <a:pt x="5475" y="3824"/>
                    <a:pt x="5676" y="3507"/>
                  </a:cubicBezTo>
                  <a:cubicBezTo>
                    <a:pt x="5732" y="3411"/>
                    <a:pt x="5850" y="3289"/>
                    <a:pt x="5968" y="3289"/>
                  </a:cubicBezTo>
                  <a:close/>
                  <a:moveTo>
                    <a:pt x="3500" y="0"/>
                  </a:moveTo>
                  <a:cubicBezTo>
                    <a:pt x="3349" y="0"/>
                    <a:pt x="3202" y="76"/>
                    <a:pt x="3102" y="185"/>
                  </a:cubicBezTo>
                  <a:cubicBezTo>
                    <a:pt x="2795" y="512"/>
                    <a:pt x="2848" y="1102"/>
                    <a:pt x="2943" y="1503"/>
                  </a:cubicBezTo>
                  <a:cubicBezTo>
                    <a:pt x="2975" y="1651"/>
                    <a:pt x="3027" y="1788"/>
                    <a:pt x="3081" y="1925"/>
                  </a:cubicBezTo>
                  <a:cubicBezTo>
                    <a:pt x="2996" y="1873"/>
                    <a:pt x="2901" y="1820"/>
                    <a:pt x="2816" y="1777"/>
                  </a:cubicBezTo>
                  <a:cubicBezTo>
                    <a:pt x="2722" y="1377"/>
                    <a:pt x="2437" y="1071"/>
                    <a:pt x="2110" y="818"/>
                  </a:cubicBezTo>
                  <a:cubicBezTo>
                    <a:pt x="1783" y="554"/>
                    <a:pt x="1361" y="406"/>
                    <a:pt x="939" y="385"/>
                  </a:cubicBezTo>
                  <a:cubicBezTo>
                    <a:pt x="914" y="384"/>
                    <a:pt x="889" y="383"/>
                    <a:pt x="864" y="383"/>
                  </a:cubicBezTo>
                  <a:cubicBezTo>
                    <a:pt x="490" y="383"/>
                    <a:pt x="0" y="532"/>
                    <a:pt x="0" y="987"/>
                  </a:cubicBezTo>
                  <a:cubicBezTo>
                    <a:pt x="10" y="1208"/>
                    <a:pt x="169" y="1366"/>
                    <a:pt x="338" y="1472"/>
                  </a:cubicBezTo>
                  <a:cubicBezTo>
                    <a:pt x="538" y="1587"/>
                    <a:pt x="760" y="1672"/>
                    <a:pt x="981" y="1746"/>
                  </a:cubicBezTo>
                  <a:cubicBezTo>
                    <a:pt x="1498" y="1936"/>
                    <a:pt x="2047" y="2041"/>
                    <a:pt x="2595" y="2063"/>
                  </a:cubicBezTo>
                  <a:cubicBezTo>
                    <a:pt x="2627" y="2063"/>
                    <a:pt x="2648" y="2063"/>
                    <a:pt x="2669" y="2052"/>
                  </a:cubicBezTo>
                  <a:cubicBezTo>
                    <a:pt x="2838" y="2136"/>
                    <a:pt x="2996" y="2231"/>
                    <a:pt x="3154" y="2337"/>
                  </a:cubicBezTo>
                  <a:cubicBezTo>
                    <a:pt x="3249" y="2410"/>
                    <a:pt x="3334" y="2495"/>
                    <a:pt x="3407" y="2590"/>
                  </a:cubicBezTo>
                  <a:cubicBezTo>
                    <a:pt x="3492" y="2748"/>
                    <a:pt x="3587" y="2896"/>
                    <a:pt x="3671" y="3054"/>
                  </a:cubicBezTo>
                  <a:cubicBezTo>
                    <a:pt x="3681" y="3064"/>
                    <a:pt x="3692" y="3075"/>
                    <a:pt x="3702" y="3075"/>
                  </a:cubicBezTo>
                  <a:cubicBezTo>
                    <a:pt x="3692" y="3075"/>
                    <a:pt x="3692" y="3075"/>
                    <a:pt x="3681" y="3064"/>
                  </a:cubicBezTo>
                  <a:cubicBezTo>
                    <a:pt x="3405" y="2880"/>
                    <a:pt x="3048" y="2728"/>
                    <a:pt x="2695" y="2728"/>
                  </a:cubicBezTo>
                  <a:cubicBezTo>
                    <a:pt x="2644" y="2728"/>
                    <a:pt x="2593" y="2731"/>
                    <a:pt x="2542" y="2738"/>
                  </a:cubicBezTo>
                  <a:cubicBezTo>
                    <a:pt x="2373" y="2769"/>
                    <a:pt x="2205" y="2843"/>
                    <a:pt x="2120" y="3001"/>
                  </a:cubicBezTo>
                  <a:cubicBezTo>
                    <a:pt x="2015" y="3202"/>
                    <a:pt x="2110" y="3413"/>
                    <a:pt x="2247" y="3571"/>
                  </a:cubicBezTo>
                  <a:cubicBezTo>
                    <a:pt x="2500" y="3856"/>
                    <a:pt x="2816" y="4088"/>
                    <a:pt x="3175" y="4225"/>
                  </a:cubicBezTo>
                  <a:cubicBezTo>
                    <a:pt x="3489" y="4357"/>
                    <a:pt x="3823" y="4418"/>
                    <a:pt x="4156" y="4418"/>
                  </a:cubicBezTo>
                  <a:cubicBezTo>
                    <a:pt x="4248" y="4418"/>
                    <a:pt x="4340" y="4414"/>
                    <a:pt x="4431" y="4404"/>
                  </a:cubicBezTo>
                  <a:cubicBezTo>
                    <a:pt x="4589" y="4742"/>
                    <a:pt x="4715" y="5101"/>
                    <a:pt x="4811" y="5469"/>
                  </a:cubicBezTo>
                  <a:cubicBezTo>
                    <a:pt x="4832" y="5544"/>
                    <a:pt x="4853" y="5617"/>
                    <a:pt x="4863" y="5691"/>
                  </a:cubicBezTo>
                  <a:cubicBezTo>
                    <a:pt x="4884" y="5776"/>
                    <a:pt x="4905" y="5849"/>
                    <a:pt x="4916" y="5923"/>
                  </a:cubicBezTo>
                  <a:lnTo>
                    <a:pt x="4916" y="5934"/>
                  </a:lnTo>
                  <a:cubicBezTo>
                    <a:pt x="5011" y="6388"/>
                    <a:pt x="5053" y="6852"/>
                    <a:pt x="5053" y="7316"/>
                  </a:cubicBezTo>
                  <a:cubicBezTo>
                    <a:pt x="5058" y="7406"/>
                    <a:pt x="5123" y="7447"/>
                    <a:pt x="5192" y="7447"/>
                  </a:cubicBezTo>
                  <a:cubicBezTo>
                    <a:pt x="5276" y="7447"/>
                    <a:pt x="5365" y="7388"/>
                    <a:pt x="5359" y="7284"/>
                  </a:cubicBezTo>
                  <a:cubicBezTo>
                    <a:pt x="5359" y="6852"/>
                    <a:pt x="5317" y="6419"/>
                    <a:pt x="5243" y="5997"/>
                  </a:cubicBezTo>
                  <a:cubicBezTo>
                    <a:pt x="5897" y="5427"/>
                    <a:pt x="6372" y="4615"/>
                    <a:pt x="6466" y="3750"/>
                  </a:cubicBezTo>
                  <a:cubicBezTo>
                    <a:pt x="6498" y="3539"/>
                    <a:pt x="6477" y="3296"/>
                    <a:pt x="6319" y="3139"/>
                  </a:cubicBezTo>
                  <a:cubicBezTo>
                    <a:pt x="6224" y="3037"/>
                    <a:pt x="6099" y="2987"/>
                    <a:pt x="5971" y="2987"/>
                  </a:cubicBezTo>
                  <a:cubicBezTo>
                    <a:pt x="5900" y="2987"/>
                    <a:pt x="5828" y="3003"/>
                    <a:pt x="5760" y="3033"/>
                  </a:cubicBezTo>
                  <a:cubicBezTo>
                    <a:pt x="5549" y="3117"/>
                    <a:pt x="5422" y="3296"/>
                    <a:pt x="5327" y="3497"/>
                  </a:cubicBezTo>
                  <a:cubicBezTo>
                    <a:pt x="5222" y="3718"/>
                    <a:pt x="5137" y="3950"/>
                    <a:pt x="5064" y="4193"/>
                  </a:cubicBezTo>
                  <a:cubicBezTo>
                    <a:pt x="5011" y="4393"/>
                    <a:pt x="4958" y="4594"/>
                    <a:pt x="4926" y="4805"/>
                  </a:cubicBezTo>
                  <a:cubicBezTo>
                    <a:pt x="4832" y="4510"/>
                    <a:pt x="4705" y="4225"/>
                    <a:pt x="4567" y="3950"/>
                  </a:cubicBezTo>
                  <a:cubicBezTo>
                    <a:pt x="4420" y="3645"/>
                    <a:pt x="4241" y="3339"/>
                    <a:pt x="4061" y="3043"/>
                  </a:cubicBezTo>
                  <a:cubicBezTo>
                    <a:pt x="4230" y="2495"/>
                    <a:pt x="4304" y="1883"/>
                    <a:pt x="4230" y="1292"/>
                  </a:cubicBezTo>
                  <a:cubicBezTo>
                    <a:pt x="4199" y="987"/>
                    <a:pt x="4114" y="691"/>
                    <a:pt x="3998" y="406"/>
                  </a:cubicBezTo>
                  <a:cubicBezTo>
                    <a:pt x="3924" y="237"/>
                    <a:pt x="3808" y="68"/>
                    <a:pt x="3618" y="16"/>
                  </a:cubicBezTo>
                  <a:cubicBezTo>
                    <a:pt x="3579" y="5"/>
                    <a:pt x="3539" y="0"/>
                    <a:pt x="3500" y="0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1"/>
            <p:cNvSpPr/>
            <p:nvPr/>
          </p:nvSpPr>
          <p:spPr>
            <a:xfrm>
              <a:off x="1476108" y="1653824"/>
              <a:ext cx="276457" cy="317365"/>
            </a:xfrm>
            <a:custGeom>
              <a:avLst/>
              <a:gdLst/>
              <a:ahLst/>
              <a:cxnLst/>
              <a:rect l="l" t="t" r="r" b="b"/>
              <a:pathLst>
                <a:path w="6562" h="7533" extrusionOk="0">
                  <a:moveTo>
                    <a:pt x="939" y="781"/>
                  </a:moveTo>
                  <a:cubicBezTo>
                    <a:pt x="1097" y="781"/>
                    <a:pt x="1266" y="813"/>
                    <a:pt x="1424" y="866"/>
                  </a:cubicBezTo>
                  <a:cubicBezTo>
                    <a:pt x="1571" y="908"/>
                    <a:pt x="1730" y="981"/>
                    <a:pt x="1857" y="1077"/>
                  </a:cubicBezTo>
                  <a:cubicBezTo>
                    <a:pt x="2068" y="1224"/>
                    <a:pt x="2279" y="1414"/>
                    <a:pt x="2405" y="1646"/>
                  </a:cubicBezTo>
                  <a:cubicBezTo>
                    <a:pt x="2426" y="1681"/>
                    <a:pt x="2447" y="1716"/>
                    <a:pt x="2465" y="1750"/>
                  </a:cubicBezTo>
                  <a:lnTo>
                    <a:pt x="2465" y="1750"/>
                  </a:lnTo>
                  <a:cubicBezTo>
                    <a:pt x="2392" y="1747"/>
                    <a:pt x="2319" y="1739"/>
                    <a:pt x="2247" y="1731"/>
                  </a:cubicBezTo>
                  <a:cubicBezTo>
                    <a:pt x="2015" y="1699"/>
                    <a:pt x="1772" y="1657"/>
                    <a:pt x="1540" y="1593"/>
                  </a:cubicBezTo>
                  <a:cubicBezTo>
                    <a:pt x="1350" y="1541"/>
                    <a:pt x="1160" y="1478"/>
                    <a:pt x="981" y="1403"/>
                  </a:cubicBezTo>
                  <a:cubicBezTo>
                    <a:pt x="896" y="1372"/>
                    <a:pt x="812" y="1340"/>
                    <a:pt x="728" y="1298"/>
                  </a:cubicBezTo>
                  <a:cubicBezTo>
                    <a:pt x="643" y="1267"/>
                    <a:pt x="559" y="1224"/>
                    <a:pt x="495" y="1171"/>
                  </a:cubicBezTo>
                  <a:cubicBezTo>
                    <a:pt x="464" y="1150"/>
                    <a:pt x="443" y="1119"/>
                    <a:pt x="422" y="1098"/>
                  </a:cubicBezTo>
                  <a:cubicBezTo>
                    <a:pt x="411" y="1066"/>
                    <a:pt x="401" y="1045"/>
                    <a:pt x="401" y="1024"/>
                  </a:cubicBezTo>
                  <a:cubicBezTo>
                    <a:pt x="401" y="992"/>
                    <a:pt x="411" y="971"/>
                    <a:pt x="422" y="950"/>
                  </a:cubicBezTo>
                  <a:cubicBezTo>
                    <a:pt x="432" y="929"/>
                    <a:pt x="453" y="897"/>
                    <a:pt x="485" y="876"/>
                  </a:cubicBezTo>
                  <a:cubicBezTo>
                    <a:pt x="538" y="834"/>
                    <a:pt x="601" y="813"/>
                    <a:pt x="664" y="803"/>
                  </a:cubicBezTo>
                  <a:cubicBezTo>
                    <a:pt x="739" y="781"/>
                    <a:pt x="812" y="781"/>
                    <a:pt x="886" y="781"/>
                  </a:cubicBezTo>
                  <a:close/>
                  <a:moveTo>
                    <a:pt x="886" y="697"/>
                  </a:moveTo>
                  <a:cubicBezTo>
                    <a:pt x="802" y="697"/>
                    <a:pt x="728" y="697"/>
                    <a:pt x="654" y="718"/>
                  </a:cubicBezTo>
                  <a:cubicBezTo>
                    <a:pt x="570" y="728"/>
                    <a:pt x="495" y="760"/>
                    <a:pt x="432" y="813"/>
                  </a:cubicBezTo>
                  <a:cubicBezTo>
                    <a:pt x="401" y="845"/>
                    <a:pt x="369" y="876"/>
                    <a:pt x="348" y="908"/>
                  </a:cubicBezTo>
                  <a:cubicBezTo>
                    <a:pt x="327" y="939"/>
                    <a:pt x="317" y="981"/>
                    <a:pt x="317" y="1024"/>
                  </a:cubicBezTo>
                  <a:cubicBezTo>
                    <a:pt x="317" y="1066"/>
                    <a:pt x="327" y="1098"/>
                    <a:pt x="348" y="1140"/>
                  </a:cubicBezTo>
                  <a:cubicBezTo>
                    <a:pt x="369" y="1171"/>
                    <a:pt x="401" y="1203"/>
                    <a:pt x="443" y="1235"/>
                  </a:cubicBezTo>
                  <a:cubicBezTo>
                    <a:pt x="517" y="1298"/>
                    <a:pt x="601" y="1340"/>
                    <a:pt x="685" y="1382"/>
                  </a:cubicBezTo>
                  <a:cubicBezTo>
                    <a:pt x="781" y="1414"/>
                    <a:pt x="865" y="1457"/>
                    <a:pt x="950" y="1488"/>
                  </a:cubicBezTo>
                  <a:cubicBezTo>
                    <a:pt x="1139" y="1562"/>
                    <a:pt x="1329" y="1625"/>
                    <a:pt x="1519" y="1678"/>
                  </a:cubicBezTo>
                  <a:cubicBezTo>
                    <a:pt x="1761" y="1741"/>
                    <a:pt x="2004" y="1783"/>
                    <a:pt x="2236" y="1815"/>
                  </a:cubicBezTo>
                  <a:cubicBezTo>
                    <a:pt x="2331" y="1825"/>
                    <a:pt x="2426" y="1836"/>
                    <a:pt x="2521" y="1836"/>
                  </a:cubicBezTo>
                  <a:lnTo>
                    <a:pt x="2584" y="1846"/>
                  </a:lnTo>
                  <a:lnTo>
                    <a:pt x="2563" y="1783"/>
                  </a:lnTo>
                  <a:cubicBezTo>
                    <a:pt x="2543" y="1724"/>
                    <a:pt x="2515" y="1665"/>
                    <a:pt x="2485" y="1615"/>
                  </a:cubicBezTo>
                  <a:lnTo>
                    <a:pt x="2485" y="1615"/>
                  </a:lnTo>
                  <a:lnTo>
                    <a:pt x="2490" y="1614"/>
                  </a:lnTo>
                  <a:lnTo>
                    <a:pt x="2490" y="1604"/>
                  </a:lnTo>
                  <a:lnTo>
                    <a:pt x="2479" y="1604"/>
                  </a:lnTo>
                  <a:cubicBezTo>
                    <a:pt x="2342" y="1361"/>
                    <a:pt x="2120" y="1161"/>
                    <a:pt x="1899" y="1014"/>
                  </a:cubicBezTo>
                  <a:cubicBezTo>
                    <a:pt x="1761" y="908"/>
                    <a:pt x="1614" y="834"/>
                    <a:pt x="1445" y="781"/>
                  </a:cubicBezTo>
                  <a:cubicBezTo>
                    <a:pt x="1276" y="728"/>
                    <a:pt x="1107" y="697"/>
                    <a:pt x="939" y="697"/>
                  </a:cubicBezTo>
                  <a:close/>
                  <a:moveTo>
                    <a:pt x="3523" y="391"/>
                  </a:moveTo>
                  <a:cubicBezTo>
                    <a:pt x="3544" y="391"/>
                    <a:pt x="3566" y="391"/>
                    <a:pt x="3597" y="412"/>
                  </a:cubicBezTo>
                  <a:cubicBezTo>
                    <a:pt x="3608" y="412"/>
                    <a:pt x="3629" y="433"/>
                    <a:pt x="3639" y="444"/>
                  </a:cubicBezTo>
                  <a:cubicBezTo>
                    <a:pt x="3671" y="475"/>
                    <a:pt x="3692" y="507"/>
                    <a:pt x="3713" y="549"/>
                  </a:cubicBezTo>
                  <a:cubicBezTo>
                    <a:pt x="3744" y="613"/>
                    <a:pt x="3777" y="697"/>
                    <a:pt x="3787" y="770"/>
                  </a:cubicBezTo>
                  <a:cubicBezTo>
                    <a:pt x="3808" y="845"/>
                    <a:pt x="3829" y="918"/>
                    <a:pt x="3840" y="971"/>
                  </a:cubicBezTo>
                  <a:cubicBezTo>
                    <a:pt x="3892" y="1203"/>
                    <a:pt x="3934" y="1435"/>
                    <a:pt x="3945" y="1668"/>
                  </a:cubicBezTo>
                  <a:lnTo>
                    <a:pt x="3945" y="1857"/>
                  </a:lnTo>
                  <a:cubicBezTo>
                    <a:pt x="3945" y="2118"/>
                    <a:pt x="3920" y="2370"/>
                    <a:pt x="3864" y="2622"/>
                  </a:cubicBezTo>
                  <a:lnTo>
                    <a:pt x="3864" y="2622"/>
                  </a:lnTo>
                  <a:cubicBezTo>
                    <a:pt x="3820" y="2557"/>
                    <a:pt x="3774" y="2492"/>
                    <a:pt x="3723" y="2427"/>
                  </a:cubicBezTo>
                  <a:lnTo>
                    <a:pt x="3723" y="2416"/>
                  </a:lnTo>
                  <a:lnTo>
                    <a:pt x="3713" y="2416"/>
                  </a:lnTo>
                  <a:lnTo>
                    <a:pt x="3713" y="2417"/>
                  </a:lnTo>
                  <a:lnTo>
                    <a:pt x="3713" y="2417"/>
                  </a:lnTo>
                  <a:cubicBezTo>
                    <a:pt x="3559" y="2118"/>
                    <a:pt x="3416" y="1818"/>
                    <a:pt x="3334" y="1499"/>
                  </a:cubicBezTo>
                  <a:cubicBezTo>
                    <a:pt x="3291" y="1340"/>
                    <a:pt x="3270" y="1161"/>
                    <a:pt x="3270" y="992"/>
                  </a:cubicBezTo>
                  <a:cubicBezTo>
                    <a:pt x="3270" y="918"/>
                    <a:pt x="3270" y="834"/>
                    <a:pt x="3280" y="760"/>
                  </a:cubicBezTo>
                  <a:cubicBezTo>
                    <a:pt x="3291" y="728"/>
                    <a:pt x="3301" y="686"/>
                    <a:pt x="3312" y="644"/>
                  </a:cubicBezTo>
                  <a:cubicBezTo>
                    <a:pt x="3334" y="581"/>
                    <a:pt x="3365" y="517"/>
                    <a:pt x="3397" y="465"/>
                  </a:cubicBezTo>
                  <a:cubicBezTo>
                    <a:pt x="3418" y="444"/>
                    <a:pt x="3439" y="423"/>
                    <a:pt x="3460" y="412"/>
                  </a:cubicBezTo>
                  <a:cubicBezTo>
                    <a:pt x="3481" y="402"/>
                    <a:pt x="3502" y="391"/>
                    <a:pt x="3523" y="391"/>
                  </a:cubicBezTo>
                  <a:close/>
                  <a:moveTo>
                    <a:pt x="3523" y="306"/>
                  </a:moveTo>
                  <a:cubicBezTo>
                    <a:pt x="3502" y="306"/>
                    <a:pt x="3470" y="317"/>
                    <a:pt x="3449" y="317"/>
                  </a:cubicBezTo>
                  <a:cubicBezTo>
                    <a:pt x="3407" y="338"/>
                    <a:pt x="3376" y="370"/>
                    <a:pt x="3344" y="402"/>
                  </a:cubicBezTo>
                  <a:cubicBezTo>
                    <a:pt x="3301" y="454"/>
                    <a:pt x="3270" y="517"/>
                    <a:pt x="3249" y="570"/>
                  </a:cubicBezTo>
                  <a:cubicBezTo>
                    <a:pt x="3228" y="634"/>
                    <a:pt x="3207" y="697"/>
                    <a:pt x="3196" y="749"/>
                  </a:cubicBezTo>
                  <a:cubicBezTo>
                    <a:pt x="3186" y="824"/>
                    <a:pt x="3186" y="908"/>
                    <a:pt x="3186" y="992"/>
                  </a:cubicBezTo>
                  <a:cubicBezTo>
                    <a:pt x="3186" y="1171"/>
                    <a:pt x="3207" y="1351"/>
                    <a:pt x="3249" y="1520"/>
                  </a:cubicBezTo>
                  <a:cubicBezTo>
                    <a:pt x="3334" y="1857"/>
                    <a:pt x="3481" y="2174"/>
                    <a:pt x="3650" y="2469"/>
                  </a:cubicBezTo>
                  <a:lnTo>
                    <a:pt x="3660" y="2479"/>
                  </a:lnTo>
                  <a:cubicBezTo>
                    <a:pt x="3723" y="2564"/>
                    <a:pt x="3787" y="2659"/>
                    <a:pt x="3850" y="2754"/>
                  </a:cubicBezTo>
                  <a:lnTo>
                    <a:pt x="3903" y="2838"/>
                  </a:lnTo>
                  <a:lnTo>
                    <a:pt x="3924" y="2744"/>
                  </a:lnTo>
                  <a:cubicBezTo>
                    <a:pt x="3998" y="2458"/>
                    <a:pt x="4030" y="2153"/>
                    <a:pt x="4030" y="1857"/>
                  </a:cubicBezTo>
                  <a:lnTo>
                    <a:pt x="4030" y="1668"/>
                  </a:lnTo>
                  <a:cubicBezTo>
                    <a:pt x="4009" y="1425"/>
                    <a:pt x="3977" y="1182"/>
                    <a:pt x="3924" y="950"/>
                  </a:cubicBezTo>
                  <a:cubicBezTo>
                    <a:pt x="3913" y="908"/>
                    <a:pt x="3903" y="855"/>
                    <a:pt x="3882" y="803"/>
                  </a:cubicBezTo>
                  <a:cubicBezTo>
                    <a:pt x="3861" y="718"/>
                    <a:pt x="3840" y="623"/>
                    <a:pt x="3798" y="538"/>
                  </a:cubicBezTo>
                  <a:lnTo>
                    <a:pt x="3734" y="412"/>
                  </a:lnTo>
                  <a:cubicBezTo>
                    <a:pt x="3702" y="381"/>
                    <a:pt x="3671" y="349"/>
                    <a:pt x="3629" y="338"/>
                  </a:cubicBezTo>
                  <a:cubicBezTo>
                    <a:pt x="3597" y="317"/>
                    <a:pt x="3555" y="306"/>
                    <a:pt x="3523" y="306"/>
                  </a:cubicBezTo>
                  <a:close/>
                  <a:moveTo>
                    <a:pt x="2743" y="3133"/>
                  </a:moveTo>
                  <a:cubicBezTo>
                    <a:pt x="2880" y="3133"/>
                    <a:pt x="3017" y="3165"/>
                    <a:pt x="3144" y="3208"/>
                  </a:cubicBezTo>
                  <a:cubicBezTo>
                    <a:pt x="3280" y="3260"/>
                    <a:pt x="3407" y="3323"/>
                    <a:pt x="3512" y="3398"/>
                  </a:cubicBezTo>
                  <a:cubicBezTo>
                    <a:pt x="3798" y="3584"/>
                    <a:pt x="4018" y="3834"/>
                    <a:pt x="4209" y="4115"/>
                  </a:cubicBezTo>
                  <a:lnTo>
                    <a:pt x="4188" y="4115"/>
                  </a:lnTo>
                  <a:cubicBezTo>
                    <a:pt x="3671" y="4115"/>
                    <a:pt x="3165" y="3935"/>
                    <a:pt x="2774" y="3598"/>
                  </a:cubicBezTo>
                  <a:cubicBezTo>
                    <a:pt x="2711" y="3555"/>
                    <a:pt x="2647" y="3503"/>
                    <a:pt x="2595" y="3440"/>
                  </a:cubicBezTo>
                  <a:cubicBezTo>
                    <a:pt x="2563" y="3408"/>
                    <a:pt x="2542" y="3376"/>
                    <a:pt x="2521" y="3344"/>
                  </a:cubicBezTo>
                  <a:cubicBezTo>
                    <a:pt x="2500" y="3323"/>
                    <a:pt x="2479" y="3292"/>
                    <a:pt x="2469" y="3260"/>
                  </a:cubicBezTo>
                  <a:lnTo>
                    <a:pt x="2469" y="3229"/>
                  </a:lnTo>
                  <a:lnTo>
                    <a:pt x="2469" y="3218"/>
                  </a:lnTo>
                  <a:cubicBezTo>
                    <a:pt x="2469" y="3208"/>
                    <a:pt x="2479" y="3197"/>
                    <a:pt x="2490" y="3187"/>
                  </a:cubicBezTo>
                  <a:cubicBezTo>
                    <a:pt x="2511" y="3176"/>
                    <a:pt x="2532" y="3165"/>
                    <a:pt x="2563" y="3154"/>
                  </a:cubicBezTo>
                  <a:cubicBezTo>
                    <a:pt x="2584" y="3144"/>
                    <a:pt x="2616" y="3144"/>
                    <a:pt x="2647" y="3133"/>
                  </a:cubicBezTo>
                  <a:close/>
                  <a:moveTo>
                    <a:pt x="2637" y="3049"/>
                  </a:moveTo>
                  <a:cubicBezTo>
                    <a:pt x="2584" y="3060"/>
                    <a:pt x="2532" y="3070"/>
                    <a:pt x="2479" y="3091"/>
                  </a:cubicBezTo>
                  <a:cubicBezTo>
                    <a:pt x="2458" y="3102"/>
                    <a:pt x="2436" y="3123"/>
                    <a:pt x="2415" y="3144"/>
                  </a:cubicBezTo>
                  <a:cubicBezTo>
                    <a:pt x="2405" y="3154"/>
                    <a:pt x="2394" y="3165"/>
                    <a:pt x="2394" y="3187"/>
                  </a:cubicBezTo>
                  <a:cubicBezTo>
                    <a:pt x="2384" y="3197"/>
                    <a:pt x="2384" y="3218"/>
                    <a:pt x="2384" y="3229"/>
                  </a:cubicBezTo>
                  <a:cubicBezTo>
                    <a:pt x="2384" y="3250"/>
                    <a:pt x="2384" y="3271"/>
                    <a:pt x="2394" y="3281"/>
                  </a:cubicBezTo>
                  <a:cubicBezTo>
                    <a:pt x="2405" y="3323"/>
                    <a:pt x="2426" y="3365"/>
                    <a:pt x="2447" y="3398"/>
                  </a:cubicBezTo>
                  <a:cubicBezTo>
                    <a:pt x="2490" y="3450"/>
                    <a:pt x="2532" y="3503"/>
                    <a:pt x="2584" y="3545"/>
                  </a:cubicBezTo>
                  <a:cubicBezTo>
                    <a:pt x="2626" y="3587"/>
                    <a:pt x="2679" y="3630"/>
                    <a:pt x="2722" y="3661"/>
                  </a:cubicBezTo>
                  <a:cubicBezTo>
                    <a:pt x="3123" y="4009"/>
                    <a:pt x="3650" y="4199"/>
                    <a:pt x="4188" y="4199"/>
                  </a:cubicBezTo>
                  <a:lnTo>
                    <a:pt x="4293" y="4199"/>
                  </a:lnTo>
                  <a:lnTo>
                    <a:pt x="4367" y="4188"/>
                  </a:lnTo>
                  <a:lnTo>
                    <a:pt x="4325" y="4125"/>
                  </a:lnTo>
                  <a:cubicBezTo>
                    <a:pt x="4114" y="3830"/>
                    <a:pt x="3871" y="3534"/>
                    <a:pt x="3566" y="3323"/>
                  </a:cubicBezTo>
                  <a:cubicBezTo>
                    <a:pt x="3449" y="3250"/>
                    <a:pt x="3312" y="3176"/>
                    <a:pt x="3175" y="3133"/>
                  </a:cubicBezTo>
                  <a:cubicBezTo>
                    <a:pt x="3038" y="3081"/>
                    <a:pt x="2890" y="3049"/>
                    <a:pt x="2743" y="3049"/>
                  </a:cubicBezTo>
                  <a:close/>
                  <a:moveTo>
                    <a:pt x="6013" y="3387"/>
                  </a:moveTo>
                  <a:cubicBezTo>
                    <a:pt x="6034" y="3387"/>
                    <a:pt x="6065" y="3387"/>
                    <a:pt x="6086" y="3408"/>
                  </a:cubicBezTo>
                  <a:cubicBezTo>
                    <a:pt x="6118" y="3429"/>
                    <a:pt x="6139" y="3461"/>
                    <a:pt x="6161" y="3503"/>
                  </a:cubicBezTo>
                  <a:cubicBezTo>
                    <a:pt x="6171" y="3545"/>
                    <a:pt x="6171" y="3587"/>
                    <a:pt x="6171" y="3630"/>
                  </a:cubicBezTo>
                  <a:cubicBezTo>
                    <a:pt x="6171" y="3714"/>
                    <a:pt x="6161" y="3809"/>
                    <a:pt x="6150" y="3872"/>
                  </a:cubicBezTo>
                  <a:cubicBezTo>
                    <a:pt x="6086" y="4220"/>
                    <a:pt x="5960" y="4558"/>
                    <a:pt x="5802" y="4863"/>
                  </a:cubicBezTo>
                  <a:cubicBezTo>
                    <a:pt x="5648" y="5133"/>
                    <a:pt x="5468" y="5384"/>
                    <a:pt x="5254" y="5602"/>
                  </a:cubicBezTo>
                  <a:lnTo>
                    <a:pt x="5254" y="5602"/>
                  </a:lnTo>
                  <a:cubicBezTo>
                    <a:pt x="5257" y="5290"/>
                    <a:pt x="5298" y="4976"/>
                    <a:pt x="5359" y="4663"/>
                  </a:cubicBezTo>
                  <a:cubicBezTo>
                    <a:pt x="5443" y="4294"/>
                    <a:pt x="5549" y="3883"/>
                    <a:pt x="5749" y="3576"/>
                  </a:cubicBezTo>
                  <a:cubicBezTo>
                    <a:pt x="5781" y="3534"/>
                    <a:pt x="5823" y="3482"/>
                    <a:pt x="5865" y="3440"/>
                  </a:cubicBezTo>
                  <a:cubicBezTo>
                    <a:pt x="5886" y="3429"/>
                    <a:pt x="5918" y="3408"/>
                    <a:pt x="5939" y="3398"/>
                  </a:cubicBezTo>
                  <a:cubicBezTo>
                    <a:pt x="5960" y="3387"/>
                    <a:pt x="5992" y="3387"/>
                    <a:pt x="6013" y="3387"/>
                  </a:cubicBezTo>
                  <a:close/>
                  <a:moveTo>
                    <a:pt x="6035" y="3300"/>
                  </a:moveTo>
                  <a:cubicBezTo>
                    <a:pt x="6027" y="3300"/>
                    <a:pt x="6020" y="3300"/>
                    <a:pt x="6013" y="3302"/>
                  </a:cubicBezTo>
                  <a:cubicBezTo>
                    <a:pt x="5971" y="3302"/>
                    <a:pt x="5939" y="3302"/>
                    <a:pt x="5907" y="3323"/>
                  </a:cubicBezTo>
                  <a:cubicBezTo>
                    <a:pt x="5854" y="3344"/>
                    <a:pt x="5812" y="3376"/>
                    <a:pt x="5770" y="3419"/>
                  </a:cubicBezTo>
                  <a:cubicBezTo>
                    <a:pt x="5739" y="3450"/>
                    <a:pt x="5707" y="3492"/>
                    <a:pt x="5675" y="3534"/>
                  </a:cubicBezTo>
                  <a:cubicBezTo>
                    <a:pt x="5474" y="3862"/>
                    <a:pt x="5359" y="4273"/>
                    <a:pt x="5285" y="4642"/>
                  </a:cubicBezTo>
                  <a:cubicBezTo>
                    <a:pt x="5211" y="4969"/>
                    <a:pt x="5169" y="5306"/>
                    <a:pt x="5169" y="5644"/>
                  </a:cubicBezTo>
                  <a:lnTo>
                    <a:pt x="5169" y="5697"/>
                  </a:lnTo>
                  <a:lnTo>
                    <a:pt x="5179" y="5792"/>
                  </a:lnTo>
                  <a:lnTo>
                    <a:pt x="5242" y="5728"/>
                  </a:lnTo>
                  <a:cubicBezTo>
                    <a:pt x="5496" y="5486"/>
                    <a:pt x="5707" y="5212"/>
                    <a:pt x="5875" y="4906"/>
                  </a:cubicBezTo>
                  <a:cubicBezTo>
                    <a:pt x="6044" y="4589"/>
                    <a:pt x="6171" y="4252"/>
                    <a:pt x="6234" y="3893"/>
                  </a:cubicBezTo>
                  <a:cubicBezTo>
                    <a:pt x="6245" y="3819"/>
                    <a:pt x="6255" y="3724"/>
                    <a:pt x="6255" y="3630"/>
                  </a:cubicBezTo>
                  <a:cubicBezTo>
                    <a:pt x="6255" y="3576"/>
                    <a:pt x="6255" y="3524"/>
                    <a:pt x="6234" y="3471"/>
                  </a:cubicBezTo>
                  <a:cubicBezTo>
                    <a:pt x="6213" y="3429"/>
                    <a:pt x="6192" y="3376"/>
                    <a:pt x="6139" y="3344"/>
                  </a:cubicBezTo>
                  <a:cubicBezTo>
                    <a:pt x="6105" y="3319"/>
                    <a:pt x="6070" y="3300"/>
                    <a:pt x="6035" y="3300"/>
                  </a:cubicBezTo>
                  <a:close/>
                  <a:moveTo>
                    <a:pt x="3544" y="85"/>
                  </a:moveTo>
                  <a:cubicBezTo>
                    <a:pt x="3576" y="85"/>
                    <a:pt x="3608" y="95"/>
                    <a:pt x="3650" y="106"/>
                  </a:cubicBezTo>
                  <a:cubicBezTo>
                    <a:pt x="3734" y="127"/>
                    <a:pt x="3808" y="180"/>
                    <a:pt x="3861" y="243"/>
                  </a:cubicBezTo>
                  <a:cubicBezTo>
                    <a:pt x="3924" y="306"/>
                    <a:pt x="3966" y="391"/>
                    <a:pt x="4009" y="475"/>
                  </a:cubicBezTo>
                  <a:cubicBezTo>
                    <a:pt x="4124" y="749"/>
                    <a:pt x="4199" y="1045"/>
                    <a:pt x="4230" y="1351"/>
                  </a:cubicBezTo>
                  <a:cubicBezTo>
                    <a:pt x="4251" y="1499"/>
                    <a:pt x="4262" y="1657"/>
                    <a:pt x="4262" y="1815"/>
                  </a:cubicBezTo>
                  <a:cubicBezTo>
                    <a:pt x="4262" y="2247"/>
                    <a:pt x="4188" y="2680"/>
                    <a:pt x="4061" y="3081"/>
                  </a:cubicBezTo>
                  <a:lnTo>
                    <a:pt x="4061" y="3102"/>
                  </a:lnTo>
                  <a:lnTo>
                    <a:pt x="4072" y="3112"/>
                  </a:lnTo>
                  <a:cubicBezTo>
                    <a:pt x="4251" y="3408"/>
                    <a:pt x="4420" y="3714"/>
                    <a:pt x="4578" y="4019"/>
                  </a:cubicBezTo>
                  <a:cubicBezTo>
                    <a:pt x="4711" y="4285"/>
                    <a:pt x="4824" y="4561"/>
                    <a:pt x="4927" y="4836"/>
                  </a:cubicBezTo>
                  <a:lnTo>
                    <a:pt x="4927" y="4836"/>
                  </a:lnTo>
                  <a:cubicBezTo>
                    <a:pt x="4927" y="4838"/>
                    <a:pt x="4926" y="4840"/>
                    <a:pt x="4926" y="4842"/>
                  </a:cubicBezTo>
                  <a:lnTo>
                    <a:pt x="4929" y="4843"/>
                  </a:lnTo>
                  <a:lnTo>
                    <a:pt x="4929" y="4843"/>
                  </a:lnTo>
                  <a:cubicBezTo>
                    <a:pt x="4932" y="4850"/>
                    <a:pt x="4934" y="4857"/>
                    <a:pt x="4937" y="4863"/>
                  </a:cubicBezTo>
                  <a:lnTo>
                    <a:pt x="4989" y="5032"/>
                  </a:lnTo>
                  <a:lnTo>
                    <a:pt x="5010" y="4863"/>
                  </a:lnTo>
                  <a:cubicBezTo>
                    <a:pt x="5042" y="4652"/>
                    <a:pt x="5095" y="4452"/>
                    <a:pt x="5148" y="4252"/>
                  </a:cubicBezTo>
                  <a:cubicBezTo>
                    <a:pt x="5221" y="4009"/>
                    <a:pt x="5306" y="3777"/>
                    <a:pt x="5411" y="3555"/>
                  </a:cubicBezTo>
                  <a:cubicBezTo>
                    <a:pt x="5453" y="3461"/>
                    <a:pt x="5507" y="3376"/>
                    <a:pt x="5580" y="3302"/>
                  </a:cubicBezTo>
                  <a:cubicBezTo>
                    <a:pt x="5643" y="3218"/>
                    <a:pt x="5718" y="3154"/>
                    <a:pt x="5812" y="3112"/>
                  </a:cubicBezTo>
                  <a:cubicBezTo>
                    <a:pt x="5875" y="3091"/>
                    <a:pt x="5939" y="3081"/>
                    <a:pt x="6013" y="3081"/>
                  </a:cubicBezTo>
                  <a:cubicBezTo>
                    <a:pt x="6129" y="3081"/>
                    <a:pt x="6245" y="3123"/>
                    <a:pt x="6329" y="3218"/>
                  </a:cubicBezTo>
                  <a:cubicBezTo>
                    <a:pt x="6382" y="3271"/>
                    <a:pt x="6424" y="3344"/>
                    <a:pt x="6445" y="3419"/>
                  </a:cubicBezTo>
                  <a:cubicBezTo>
                    <a:pt x="6466" y="3492"/>
                    <a:pt x="6477" y="3576"/>
                    <a:pt x="6477" y="3651"/>
                  </a:cubicBezTo>
                  <a:lnTo>
                    <a:pt x="6477" y="3798"/>
                  </a:lnTo>
                  <a:cubicBezTo>
                    <a:pt x="6372" y="4652"/>
                    <a:pt x="5896" y="5454"/>
                    <a:pt x="5253" y="6014"/>
                  </a:cubicBezTo>
                  <a:lnTo>
                    <a:pt x="5242" y="6035"/>
                  </a:lnTo>
                  <a:lnTo>
                    <a:pt x="5242" y="6056"/>
                  </a:lnTo>
                  <a:cubicBezTo>
                    <a:pt x="5317" y="6478"/>
                    <a:pt x="5359" y="6900"/>
                    <a:pt x="5359" y="7332"/>
                  </a:cubicBezTo>
                  <a:cubicBezTo>
                    <a:pt x="5359" y="7353"/>
                    <a:pt x="5359" y="7364"/>
                    <a:pt x="5348" y="7385"/>
                  </a:cubicBezTo>
                  <a:cubicBezTo>
                    <a:pt x="5338" y="7406"/>
                    <a:pt x="5327" y="7416"/>
                    <a:pt x="5306" y="7437"/>
                  </a:cubicBezTo>
                  <a:cubicBezTo>
                    <a:pt x="5285" y="7448"/>
                    <a:pt x="5253" y="7448"/>
                    <a:pt x="5232" y="7448"/>
                  </a:cubicBezTo>
                  <a:lnTo>
                    <a:pt x="5200" y="7448"/>
                  </a:lnTo>
                  <a:cubicBezTo>
                    <a:pt x="5179" y="7437"/>
                    <a:pt x="5169" y="7427"/>
                    <a:pt x="5158" y="7416"/>
                  </a:cubicBezTo>
                  <a:cubicBezTo>
                    <a:pt x="5148" y="7406"/>
                    <a:pt x="5137" y="7385"/>
                    <a:pt x="5137" y="7364"/>
                  </a:cubicBezTo>
                  <a:cubicBezTo>
                    <a:pt x="5137" y="6900"/>
                    <a:pt x="5095" y="6425"/>
                    <a:pt x="5000" y="5971"/>
                  </a:cubicBezTo>
                  <a:cubicBezTo>
                    <a:pt x="4989" y="5887"/>
                    <a:pt x="4968" y="5813"/>
                    <a:pt x="4947" y="5728"/>
                  </a:cubicBezTo>
                  <a:cubicBezTo>
                    <a:pt x="4937" y="5655"/>
                    <a:pt x="4916" y="5581"/>
                    <a:pt x="4895" y="5507"/>
                  </a:cubicBezTo>
                  <a:cubicBezTo>
                    <a:pt x="4799" y="5138"/>
                    <a:pt x="4663" y="4779"/>
                    <a:pt x="4515" y="4431"/>
                  </a:cubicBezTo>
                  <a:lnTo>
                    <a:pt x="4494" y="4399"/>
                  </a:lnTo>
                  <a:lnTo>
                    <a:pt x="4473" y="4410"/>
                  </a:lnTo>
                  <a:cubicBezTo>
                    <a:pt x="4377" y="4420"/>
                    <a:pt x="4283" y="4420"/>
                    <a:pt x="4188" y="4420"/>
                  </a:cubicBezTo>
                  <a:cubicBezTo>
                    <a:pt x="3861" y="4420"/>
                    <a:pt x="3534" y="4357"/>
                    <a:pt x="3238" y="4241"/>
                  </a:cubicBezTo>
                  <a:cubicBezTo>
                    <a:pt x="2890" y="4094"/>
                    <a:pt x="2563" y="3872"/>
                    <a:pt x="2321" y="3587"/>
                  </a:cubicBezTo>
                  <a:cubicBezTo>
                    <a:pt x="2279" y="3534"/>
                    <a:pt x="2236" y="3471"/>
                    <a:pt x="2204" y="3408"/>
                  </a:cubicBezTo>
                  <a:cubicBezTo>
                    <a:pt x="2173" y="3344"/>
                    <a:pt x="2162" y="3281"/>
                    <a:pt x="2162" y="3218"/>
                  </a:cubicBezTo>
                  <a:cubicBezTo>
                    <a:pt x="2162" y="3165"/>
                    <a:pt x="2173" y="3112"/>
                    <a:pt x="2194" y="3070"/>
                  </a:cubicBezTo>
                  <a:cubicBezTo>
                    <a:pt x="2236" y="2997"/>
                    <a:pt x="2289" y="2944"/>
                    <a:pt x="2363" y="2901"/>
                  </a:cubicBezTo>
                  <a:cubicBezTo>
                    <a:pt x="2436" y="2870"/>
                    <a:pt x="2511" y="2838"/>
                    <a:pt x="2595" y="2828"/>
                  </a:cubicBezTo>
                  <a:cubicBezTo>
                    <a:pt x="2647" y="2828"/>
                    <a:pt x="2690" y="2817"/>
                    <a:pt x="2743" y="2817"/>
                  </a:cubicBezTo>
                  <a:cubicBezTo>
                    <a:pt x="2912" y="2817"/>
                    <a:pt x="3080" y="2859"/>
                    <a:pt x="3249" y="2922"/>
                  </a:cubicBezTo>
                  <a:cubicBezTo>
                    <a:pt x="3407" y="2976"/>
                    <a:pt x="3566" y="3060"/>
                    <a:pt x="3702" y="3154"/>
                  </a:cubicBezTo>
                  <a:cubicBezTo>
                    <a:pt x="3702" y="3154"/>
                    <a:pt x="3713" y="3154"/>
                    <a:pt x="3713" y="3165"/>
                  </a:cubicBezTo>
                  <a:lnTo>
                    <a:pt x="3766" y="3102"/>
                  </a:lnTo>
                  <a:cubicBezTo>
                    <a:pt x="3766" y="3099"/>
                    <a:pt x="3765" y="3097"/>
                    <a:pt x="3764" y="3094"/>
                  </a:cubicBezTo>
                  <a:lnTo>
                    <a:pt x="3764" y="3094"/>
                  </a:lnTo>
                  <a:lnTo>
                    <a:pt x="3766" y="3091"/>
                  </a:lnTo>
                  <a:cubicBezTo>
                    <a:pt x="3766" y="3091"/>
                    <a:pt x="3764" y="3090"/>
                    <a:pt x="3761" y="3088"/>
                  </a:cubicBezTo>
                  <a:lnTo>
                    <a:pt x="3761" y="3088"/>
                  </a:lnTo>
                  <a:cubicBezTo>
                    <a:pt x="3758" y="3082"/>
                    <a:pt x="3755" y="3076"/>
                    <a:pt x="3755" y="3070"/>
                  </a:cubicBezTo>
                  <a:lnTo>
                    <a:pt x="3751" y="3074"/>
                  </a:lnTo>
                  <a:lnTo>
                    <a:pt x="3751" y="3074"/>
                  </a:lnTo>
                  <a:cubicBezTo>
                    <a:pt x="3657" y="2918"/>
                    <a:pt x="3574" y="2772"/>
                    <a:pt x="3481" y="2617"/>
                  </a:cubicBezTo>
                  <a:cubicBezTo>
                    <a:pt x="3407" y="2522"/>
                    <a:pt x="3323" y="2427"/>
                    <a:pt x="3217" y="2353"/>
                  </a:cubicBezTo>
                  <a:cubicBezTo>
                    <a:pt x="3059" y="2237"/>
                    <a:pt x="2901" y="2153"/>
                    <a:pt x="2732" y="2057"/>
                  </a:cubicBezTo>
                  <a:lnTo>
                    <a:pt x="2690" y="2057"/>
                  </a:lnTo>
                  <a:cubicBezTo>
                    <a:pt x="2679" y="2068"/>
                    <a:pt x="2669" y="2068"/>
                    <a:pt x="2647" y="2068"/>
                  </a:cubicBezTo>
                  <a:cubicBezTo>
                    <a:pt x="2099" y="2047"/>
                    <a:pt x="1550" y="1942"/>
                    <a:pt x="1034" y="1752"/>
                  </a:cubicBezTo>
                  <a:cubicBezTo>
                    <a:pt x="823" y="1678"/>
                    <a:pt x="601" y="1593"/>
                    <a:pt x="401" y="1478"/>
                  </a:cubicBezTo>
                  <a:cubicBezTo>
                    <a:pt x="317" y="1435"/>
                    <a:pt x="242" y="1372"/>
                    <a:pt x="179" y="1298"/>
                  </a:cubicBezTo>
                  <a:cubicBezTo>
                    <a:pt x="158" y="1256"/>
                    <a:pt x="127" y="1214"/>
                    <a:pt x="116" y="1171"/>
                  </a:cubicBezTo>
                  <a:cubicBezTo>
                    <a:pt x="95" y="1129"/>
                    <a:pt x="85" y="1087"/>
                    <a:pt x="85" y="1035"/>
                  </a:cubicBezTo>
                  <a:cubicBezTo>
                    <a:pt x="85" y="918"/>
                    <a:pt x="116" y="834"/>
                    <a:pt x="169" y="770"/>
                  </a:cubicBezTo>
                  <a:cubicBezTo>
                    <a:pt x="200" y="718"/>
                    <a:pt x="242" y="665"/>
                    <a:pt x="306" y="634"/>
                  </a:cubicBezTo>
                  <a:cubicBezTo>
                    <a:pt x="390" y="570"/>
                    <a:pt x="485" y="538"/>
                    <a:pt x="591" y="507"/>
                  </a:cubicBezTo>
                  <a:cubicBezTo>
                    <a:pt x="706" y="486"/>
                    <a:pt x="812" y="475"/>
                    <a:pt x="917" y="475"/>
                  </a:cubicBezTo>
                  <a:lnTo>
                    <a:pt x="981" y="475"/>
                  </a:lnTo>
                  <a:cubicBezTo>
                    <a:pt x="1393" y="496"/>
                    <a:pt x="1804" y="644"/>
                    <a:pt x="2131" y="897"/>
                  </a:cubicBezTo>
                  <a:cubicBezTo>
                    <a:pt x="2289" y="1024"/>
                    <a:pt x="2436" y="1161"/>
                    <a:pt x="2553" y="1319"/>
                  </a:cubicBezTo>
                  <a:cubicBezTo>
                    <a:pt x="2679" y="1467"/>
                    <a:pt x="2764" y="1646"/>
                    <a:pt x="2816" y="1836"/>
                  </a:cubicBezTo>
                  <a:lnTo>
                    <a:pt x="2816" y="1857"/>
                  </a:lnTo>
                  <a:lnTo>
                    <a:pt x="2837" y="1868"/>
                  </a:lnTo>
                  <a:cubicBezTo>
                    <a:pt x="2922" y="1910"/>
                    <a:pt x="3017" y="1952"/>
                    <a:pt x="3101" y="2005"/>
                  </a:cubicBezTo>
                  <a:lnTo>
                    <a:pt x="3207" y="2079"/>
                  </a:lnTo>
                  <a:lnTo>
                    <a:pt x="3165" y="1963"/>
                  </a:lnTo>
                  <a:cubicBezTo>
                    <a:pt x="3112" y="1825"/>
                    <a:pt x="3059" y="1678"/>
                    <a:pt x="3027" y="1541"/>
                  </a:cubicBezTo>
                  <a:cubicBezTo>
                    <a:pt x="2985" y="1372"/>
                    <a:pt x="2954" y="1161"/>
                    <a:pt x="2954" y="950"/>
                  </a:cubicBezTo>
                  <a:cubicBezTo>
                    <a:pt x="2954" y="824"/>
                    <a:pt x="2964" y="686"/>
                    <a:pt x="3006" y="570"/>
                  </a:cubicBezTo>
                  <a:cubicBezTo>
                    <a:pt x="3038" y="454"/>
                    <a:pt x="3090" y="349"/>
                    <a:pt x="3175" y="254"/>
                  </a:cubicBezTo>
                  <a:cubicBezTo>
                    <a:pt x="3217" y="212"/>
                    <a:pt x="3280" y="170"/>
                    <a:pt x="3344" y="138"/>
                  </a:cubicBezTo>
                  <a:cubicBezTo>
                    <a:pt x="3407" y="106"/>
                    <a:pt x="3470" y="85"/>
                    <a:pt x="3544" y="85"/>
                  </a:cubicBezTo>
                  <a:close/>
                  <a:moveTo>
                    <a:pt x="3544" y="1"/>
                  </a:moveTo>
                  <a:cubicBezTo>
                    <a:pt x="3460" y="1"/>
                    <a:pt x="3376" y="22"/>
                    <a:pt x="3301" y="64"/>
                  </a:cubicBezTo>
                  <a:cubicBezTo>
                    <a:pt x="3228" y="95"/>
                    <a:pt x="3165" y="138"/>
                    <a:pt x="3112" y="201"/>
                  </a:cubicBezTo>
                  <a:cubicBezTo>
                    <a:pt x="3017" y="296"/>
                    <a:pt x="2954" y="423"/>
                    <a:pt x="2922" y="549"/>
                  </a:cubicBezTo>
                  <a:cubicBezTo>
                    <a:pt x="2880" y="676"/>
                    <a:pt x="2869" y="813"/>
                    <a:pt x="2869" y="950"/>
                  </a:cubicBezTo>
                  <a:cubicBezTo>
                    <a:pt x="2869" y="1171"/>
                    <a:pt x="2901" y="1382"/>
                    <a:pt x="2943" y="1562"/>
                  </a:cubicBezTo>
                  <a:cubicBezTo>
                    <a:pt x="2974" y="1671"/>
                    <a:pt x="3005" y="1774"/>
                    <a:pt x="3041" y="1876"/>
                  </a:cubicBezTo>
                  <a:lnTo>
                    <a:pt x="3041" y="1876"/>
                  </a:lnTo>
                  <a:cubicBezTo>
                    <a:pt x="2991" y="1849"/>
                    <a:pt x="2939" y="1825"/>
                    <a:pt x="2888" y="1802"/>
                  </a:cubicBezTo>
                  <a:lnTo>
                    <a:pt x="2888" y="1802"/>
                  </a:lnTo>
                  <a:cubicBezTo>
                    <a:pt x="2844" y="1606"/>
                    <a:pt x="2750" y="1421"/>
                    <a:pt x="2626" y="1267"/>
                  </a:cubicBezTo>
                  <a:cubicBezTo>
                    <a:pt x="2500" y="1098"/>
                    <a:pt x="2342" y="960"/>
                    <a:pt x="2183" y="834"/>
                  </a:cubicBezTo>
                  <a:cubicBezTo>
                    <a:pt x="1846" y="570"/>
                    <a:pt x="1414" y="412"/>
                    <a:pt x="992" y="391"/>
                  </a:cubicBezTo>
                  <a:lnTo>
                    <a:pt x="917" y="391"/>
                  </a:lnTo>
                  <a:cubicBezTo>
                    <a:pt x="823" y="391"/>
                    <a:pt x="717" y="402"/>
                    <a:pt x="612" y="423"/>
                  </a:cubicBezTo>
                  <a:cubicBezTo>
                    <a:pt x="464" y="454"/>
                    <a:pt x="306" y="507"/>
                    <a:pt x="190" y="613"/>
                  </a:cubicBezTo>
                  <a:cubicBezTo>
                    <a:pt x="137" y="655"/>
                    <a:pt x="95" y="718"/>
                    <a:pt x="52" y="792"/>
                  </a:cubicBezTo>
                  <a:cubicBezTo>
                    <a:pt x="21" y="855"/>
                    <a:pt x="0" y="939"/>
                    <a:pt x="0" y="1035"/>
                  </a:cubicBezTo>
                  <a:cubicBezTo>
                    <a:pt x="0" y="1098"/>
                    <a:pt x="21" y="1150"/>
                    <a:pt x="31" y="1203"/>
                  </a:cubicBezTo>
                  <a:cubicBezTo>
                    <a:pt x="63" y="1288"/>
                    <a:pt x="116" y="1351"/>
                    <a:pt x="169" y="1403"/>
                  </a:cubicBezTo>
                  <a:cubicBezTo>
                    <a:pt x="232" y="1467"/>
                    <a:pt x="295" y="1509"/>
                    <a:pt x="359" y="1551"/>
                  </a:cubicBezTo>
                  <a:cubicBezTo>
                    <a:pt x="570" y="1678"/>
                    <a:pt x="791" y="1762"/>
                    <a:pt x="1013" y="1836"/>
                  </a:cubicBezTo>
                  <a:cubicBezTo>
                    <a:pt x="1529" y="2026"/>
                    <a:pt x="2089" y="2132"/>
                    <a:pt x="2637" y="2153"/>
                  </a:cubicBezTo>
                  <a:lnTo>
                    <a:pt x="2647" y="2153"/>
                  </a:lnTo>
                  <a:cubicBezTo>
                    <a:pt x="2670" y="2153"/>
                    <a:pt x="2688" y="2153"/>
                    <a:pt x="2703" y="2149"/>
                  </a:cubicBezTo>
                  <a:lnTo>
                    <a:pt x="2703" y="2149"/>
                  </a:lnTo>
                  <a:cubicBezTo>
                    <a:pt x="2867" y="2231"/>
                    <a:pt x="3021" y="2313"/>
                    <a:pt x="3165" y="2416"/>
                  </a:cubicBezTo>
                  <a:cubicBezTo>
                    <a:pt x="3256" y="2487"/>
                    <a:pt x="3337" y="2568"/>
                    <a:pt x="3409" y="2658"/>
                  </a:cubicBezTo>
                  <a:lnTo>
                    <a:pt x="3409" y="2658"/>
                  </a:lnTo>
                  <a:lnTo>
                    <a:pt x="3407" y="2659"/>
                  </a:lnTo>
                  <a:cubicBezTo>
                    <a:pt x="3475" y="2771"/>
                    <a:pt x="3537" y="2879"/>
                    <a:pt x="3601" y="2988"/>
                  </a:cubicBezTo>
                  <a:lnTo>
                    <a:pt x="3601" y="2988"/>
                  </a:lnTo>
                  <a:cubicBezTo>
                    <a:pt x="3499" y="2931"/>
                    <a:pt x="3392" y="2880"/>
                    <a:pt x="3280" y="2838"/>
                  </a:cubicBezTo>
                  <a:cubicBezTo>
                    <a:pt x="3101" y="2775"/>
                    <a:pt x="2922" y="2733"/>
                    <a:pt x="2743" y="2733"/>
                  </a:cubicBezTo>
                  <a:cubicBezTo>
                    <a:pt x="2690" y="2733"/>
                    <a:pt x="2637" y="2744"/>
                    <a:pt x="2584" y="2754"/>
                  </a:cubicBezTo>
                  <a:cubicBezTo>
                    <a:pt x="2490" y="2765"/>
                    <a:pt x="2405" y="2786"/>
                    <a:pt x="2321" y="2828"/>
                  </a:cubicBezTo>
                  <a:cubicBezTo>
                    <a:pt x="2236" y="2870"/>
                    <a:pt x="2173" y="2944"/>
                    <a:pt x="2120" y="3028"/>
                  </a:cubicBezTo>
                  <a:cubicBezTo>
                    <a:pt x="2089" y="3091"/>
                    <a:pt x="2078" y="3154"/>
                    <a:pt x="2078" y="3218"/>
                  </a:cubicBezTo>
                  <a:cubicBezTo>
                    <a:pt x="2078" y="3302"/>
                    <a:pt x="2099" y="3376"/>
                    <a:pt x="2131" y="3450"/>
                  </a:cubicBezTo>
                  <a:cubicBezTo>
                    <a:pt x="2162" y="3524"/>
                    <a:pt x="2204" y="3587"/>
                    <a:pt x="2258" y="3640"/>
                  </a:cubicBezTo>
                  <a:cubicBezTo>
                    <a:pt x="2511" y="3935"/>
                    <a:pt x="2837" y="4167"/>
                    <a:pt x="3207" y="4315"/>
                  </a:cubicBezTo>
                  <a:cubicBezTo>
                    <a:pt x="3512" y="4441"/>
                    <a:pt x="3850" y="4505"/>
                    <a:pt x="4188" y="4505"/>
                  </a:cubicBezTo>
                  <a:cubicBezTo>
                    <a:pt x="4274" y="4505"/>
                    <a:pt x="4360" y="4505"/>
                    <a:pt x="4446" y="4497"/>
                  </a:cubicBezTo>
                  <a:lnTo>
                    <a:pt x="4446" y="4497"/>
                  </a:lnTo>
                  <a:cubicBezTo>
                    <a:pt x="4597" y="4834"/>
                    <a:pt x="4718" y="5171"/>
                    <a:pt x="4810" y="5528"/>
                  </a:cubicBezTo>
                  <a:lnTo>
                    <a:pt x="4873" y="5747"/>
                  </a:lnTo>
                  <a:lnTo>
                    <a:pt x="4873" y="5747"/>
                  </a:lnTo>
                  <a:lnTo>
                    <a:pt x="4863" y="5749"/>
                  </a:lnTo>
                  <a:lnTo>
                    <a:pt x="4874" y="5749"/>
                  </a:lnTo>
                  <a:cubicBezTo>
                    <a:pt x="4884" y="5834"/>
                    <a:pt x="4905" y="5908"/>
                    <a:pt x="4916" y="5982"/>
                  </a:cubicBezTo>
                  <a:cubicBezTo>
                    <a:pt x="5010" y="6436"/>
                    <a:pt x="5053" y="6900"/>
                    <a:pt x="5053" y="7364"/>
                  </a:cubicBezTo>
                  <a:cubicBezTo>
                    <a:pt x="5053" y="7395"/>
                    <a:pt x="5064" y="7416"/>
                    <a:pt x="5074" y="7437"/>
                  </a:cubicBezTo>
                  <a:cubicBezTo>
                    <a:pt x="5085" y="7469"/>
                    <a:pt x="5116" y="7501"/>
                    <a:pt x="5137" y="7512"/>
                  </a:cubicBezTo>
                  <a:cubicBezTo>
                    <a:pt x="5169" y="7533"/>
                    <a:pt x="5200" y="7533"/>
                    <a:pt x="5232" y="7533"/>
                  </a:cubicBezTo>
                  <a:cubicBezTo>
                    <a:pt x="5285" y="7533"/>
                    <a:pt x="5338" y="7522"/>
                    <a:pt x="5380" y="7479"/>
                  </a:cubicBezTo>
                  <a:cubicBezTo>
                    <a:pt x="5401" y="7469"/>
                    <a:pt x="5411" y="7448"/>
                    <a:pt x="5432" y="7416"/>
                  </a:cubicBezTo>
                  <a:cubicBezTo>
                    <a:pt x="5443" y="7395"/>
                    <a:pt x="5443" y="7364"/>
                    <a:pt x="5443" y="7332"/>
                  </a:cubicBezTo>
                  <a:lnTo>
                    <a:pt x="5443" y="7322"/>
                  </a:lnTo>
                  <a:cubicBezTo>
                    <a:pt x="5443" y="6906"/>
                    <a:pt x="5402" y="6481"/>
                    <a:pt x="5330" y="6065"/>
                  </a:cubicBezTo>
                  <a:lnTo>
                    <a:pt x="5330" y="6065"/>
                  </a:lnTo>
                  <a:cubicBezTo>
                    <a:pt x="5977" y="5496"/>
                    <a:pt x="6446" y="4678"/>
                    <a:pt x="6550" y="3809"/>
                  </a:cubicBezTo>
                  <a:cubicBezTo>
                    <a:pt x="6561" y="3756"/>
                    <a:pt x="6561" y="3703"/>
                    <a:pt x="6561" y="3651"/>
                  </a:cubicBezTo>
                  <a:cubicBezTo>
                    <a:pt x="6561" y="3566"/>
                    <a:pt x="6550" y="3471"/>
                    <a:pt x="6529" y="3387"/>
                  </a:cubicBezTo>
                  <a:cubicBezTo>
                    <a:pt x="6498" y="3302"/>
                    <a:pt x="6456" y="3229"/>
                    <a:pt x="6393" y="3154"/>
                  </a:cubicBezTo>
                  <a:cubicBezTo>
                    <a:pt x="6287" y="3049"/>
                    <a:pt x="6150" y="2997"/>
                    <a:pt x="6013" y="2997"/>
                  </a:cubicBezTo>
                  <a:cubicBezTo>
                    <a:pt x="5928" y="2997"/>
                    <a:pt x="5854" y="3007"/>
                    <a:pt x="5781" y="3039"/>
                  </a:cubicBezTo>
                  <a:cubicBezTo>
                    <a:pt x="5675" y="3081"/>
                    <a:pt x="5580" y="3154"/>
                    <a:pt x="5507" y="3239"/>
                  </a:cubicBezTo>
                  <a:cubicBezTo>
                    <a:pt x="5443" y="3323"/>
                    <a:pt x="5380" y="3429"/>
                    <a:pt x="5338" y="3524"/>
                  </a:cubicBezTo>
                  <a:cubicBezTo>
                    <a:pt x="5221" y="3745"/>
                    <a:pt x="5137" y="3988"/>
                    <a:pt x="5074" y="4220"/>
                  </a:cubicBezTo>
                  <a:cubicBezTo>
                    <a:pt x="5027" y="4376"/>
                    <a:pt x="4986" y="4531"/>
                    <a:pt x="4955" y="4681"/>
                  </a:cubicBezTo>
                  <a:lnTo>
                    <a:pt x="4955" y="4681"/>
                  </a:lnTo>
                  <a:cubicBezTo>
                    <a:pt x="4869" y="4443"/>
                    <a:pt x="4764" y="4210"/>
                    <a:pt x="4652" y="3977"/>
                  </a:cubicBezTo>
                  <a:cubicBezTo>
                    <a:pt x="4498" y="3679"/>
                    <a:pt x="4323" y="3381"/>
                    <a:pt x="4148" y="3092"/>
                  </a:cubicBezTo>
                  <a:lnTo>
                    <a:pt x="4148" y="3092"/>
                  </a:lnTo>
                  <a:cubicBezTo>
                    <a:pt x="4273" y="2683"/>
                    <a:pt x="4346" y="2255"/>
                    <a:pt x="4346" y="1815"/>
                  </a:cubicBezTo>
                  <a:cubicBezTo>
                    <a:pt x="4346" y="1657"/>
                    <a:pt x="4335" y="1499"/>
                    <a:pt x="4314" y="1340"/>
                  </a:cubicBezTo>
                  <a:cubicBezTo>
                    <a:pt x="4272" y="1024"/>
                    <a:pt x="4199" y="728"/>
                    <a:pt x="4082" y="444"/>
                  </a:cubicBezTo>
                  <a:cubicBezTo>
                    <a:pt x="4051" y="349"/>
                    <a:pt x="3998" y="264"/>
                    <a:pt x="3924" y="191"/>
                  </a:cubicBezTo>
                  <a:cubicBezTo>
                    <a:pt x="3861" y="106"/>
                    <a:pt x="3777" y="53"/>
                    <a:pt x="3671" y="22"/>
                  </a:cubicBezTo>
                  <a:cubicBezTo>
                    <a:pt x="3629" y="11"/>
                    <a:pt x="3587" y="1"/>
                    <a:pt x="3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1"/>
            <p:cNvSpPr/>
            <p:nvPr/>
          </p:nvSpPr>
          <p:spPr>
            <a:xfrm>
              <a:off x="1695650" y="1794416"/>
              <a:ext cx="44489" cy="99469"/>
            </a:xfrm>
            <a:custGeom>
              <a:avLst/>
              <a:gdLst/>
              <a:ahLst/>
              <a:cxnLst/>
              <a:rect l="l" t="t" r="r" b="b"/>
              <a:pathLst>
                <a:path w="1056" h="2361" extrusionOk="0">
                  <a:moveTo>
                    <a:pt x="799" y="0"/>
                  </a:moveTo>
                  <a:cubicBezTo>
                    <a:pt x="681" y="0"/>
                    <a:pt x="563" y="122"/>
                    <a:pt x="507" y="218"/>
                  </a:cubicBezTo>
                  <a:cubicBezTo>
                    <a:pt x="306" y="535"/>
                    <a:pt x="190" y="947"/>
                    <a:pt x="106" y="1315"/>
                  </a:cubicBezTo>
                  <a:cubicBezTo>
                    <a:pt x="31" y="1664"/>
                    <a:pt x="0" y="2012"/>
                    <a:pt x="0" y="2360"/>
                  </a:cubicBezTo>
                  <a:cubicBezTo>
                    <a:pt x="253" y="2128"/>
                    <a:pt x="464" y="1854"/>
                    <a:pt x="622" y="1547"/>
                  </a:cubicBezTo>
                  <a:cubicBezTo>
                    <a:pt x="791" y="1231"/>
                    <a:pt x="918" y="893"/>
                    <a:pt x="981" y="546"/>
                  </a:cubicBezTo>
                  <a:cubicBezTo>
                    <a:pt x="1002" y="398"/>
                    <a:pt x="1055" y="145"/>
                    <a:pt x="907" y="39"/>
                  </a:cubicBezTo>
                  <a:cubicBezTo>
                    <a:pt x="872" y="12"/>
                    <a:pt x="83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1"/>
            <p:cNvSpPr/>
            <p:nvPr/>
          </p:nvSpPr>
          <p:spPr>
            <a:xfrm>
              <a:off x="1576969" y="1783841"/>
              <a:ext cx="80047" cy="45205"/>
            </a:xfrm>
            <a:custGeom>
              <a:avLst/>
              <a:gdLst/>
              <a:ahLst/>
              <a:cxnLst/>
              <a:rect l="l" t="t" r="r" b="b"/>
              <a:pathLst>
                <a:path w="1900" h="1073" extrusionOk="0">
                  <a:moveTo>
                    <a:pt x="341" y="0"/>
                  </a:moveTo>
                  <a:cubicBezTo>
                    <a:pt x="308" y="0"/>
                    <a:pt x="276" y="2"/>
                    <a:pt x="243" y="5"/>
                  </a:cubicBezTo>
                  <a:cubicBezTo>
                    <a:pt x="148" y="16"/>
                    <a:pt x="0" y="58"/>
                    <a:pt x="42" y="185"/>
                  </a:cubicBezTo>
                  <a:cubicBezTo>
                    <a:pt x="85" y="322"/>
                    <a:pt x="243" y="448"/>
                    <a:pt x="349" y="544"/>
                  </a:cubicBezTo>
                  <a:cubicBezTo>
                    <a:pt x="758" y="893"/>
                    <a:pt x="1282" y="1073"/>
                    <a:pt x="1811" y="1073"/>
                  </a:cubicBezTo>
                  <a:cubicBezTo>
                    <a:pt x="1840" y="1073"/>
                    <a:pt x="1870" y="1072"/>
                    <a:pt x="1899" y="1071"/>
                  </a:cubicBezTo>
                  <a:cubicBezTo>
                    <a:pt x="1688" y="765"/>
                    <a:pt x="1446" y="480"/>
                    <a:pt x="1140" y="269"/>
                  </a:cubicBezTo>
                  <a:cubicBezTo>
                    <a:pt x="912" y="118"/>
                    <a:pt x="626" y="0"/>
                    <a:pt x="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1"/>
            <p:cNvSpPr/>
            <p:nvPr/>
          </p:nvSpPr>
          <p:spPr>
            <a:xfrm>
              <a:off x="1489422" y="1684832"/>
              <a:ext cx="92897" cy="44616"/>
            </a:xfrm>
            <a:custGeom>
              <a:avLst/>
              <a:gdLst/>
              <a:ahLst/>
              <a:cxnLst/>
              <a:rect l="l" t="t" r="r" b="b"/>
              <a:pathLst>
                <a:path w="2205" h="1059" extrusionOk="0">
                  <a:moveTo>
                    <a:pt x="547" y="1"/>
                  </a:moveTo>
                  <a:cubicBezTo>
                    <a:pt x="407" y="1"/>
                    <a:pt x="255" y="28"/>
                    <a:pt x="148" y="109"/>
                  </a:cubicBezTo>
                  <a:cubicBezTo>
                    <a:pt x="1" y="214"/>
                    <a:pt x="11" y="362"/>
                    <a:pt x="148" y="467"/>
                  </a:cubicBezTo>
                  <a:cubicBezTo>
                    <a:pt x="296" y="583"/>
                    <a:pt x="486" y="646"/>
                    <a:pt x="655" y="710"/>
                  </a:cubicBezTo>
                  <a:cubicBezTo>
                    <a:pt x="834" y="784"/>
                    <a:pt x="1023" y="847"/>
                    <a:pt x="1213" y="899"/>
                  </a:cubicBezTo>
                  <a:cubicBezTo>
                    <a:pt x="1456" y="963"/>
                    <a:pt x="1688" y="1005"/>
                    <a:pt x="1931" y="1037"/>
                  </a:cubicBezTo>
                  <a:cubicBezTo>
                    <a:pt x="2026" y="1047"/>
                    <a:pt x="2120" y="1058"/>
                    <a:pt x="2205" y="1058"/>
                  </a:cubicBezTo>
                  <a:cubicBezTo>
                    <a:pt x="2184" y="1005"/>
                    <a:pt x="2163" y="942"/>
                    <a:pt x="2131" y="889"/>
                  </a:cubicBezTo>
                  <a:cubicBezTo>
                    <a:pt x="1994" y="646"/>
                    <a:pt x="1783" y="456"/>
                    <a:pt x="1562" y="309"/>
                  </a:cubicBezTo>
                  <a:cubicBezTo>
                    <a:pt x="1298" y="119"/>
                    <a:pt x="950" y="13"/>
                    <a:pt x="623" y="3"/>
                  </a:cubicBezTo>
                  <a:cubicBezTo>
                    <a:pt x="598" y="2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1"/>
            <p:cNvSpPr/>
            <p:nvPr/>
          </p:nvSpPr>
          <p:spPr>
            <a:xfrm>
              <a:off x="1611179" y="1668528"/>
              <a:ext cx="33367" cy="100438"/>
            </a:xfrm>
            <a:custGeom>
              <a:avLst/>
              <a:gdLst/>
              <a:ahLst/>
              <a:cxnLst/>
              <a:rect l="l" t="t" r="r" b="b"/>
              <a:pathLst>
                <a:path w="792" h="2384" extrusionOk="0">
                  <a:moveTo>
                    <a:pt x="318" y="0"/>
                  </a:moveTo>
                  <a:cubicBezTo>
                    <a:pt x="150" y="0"/>
                    <a:pt x="60" y="264"/>
                    <a:pt x="32" y="400"/>
                  </a:cubicBezTo>
                  <a:cubicBezTo>
                    <a:pt x="1" y="654"/>
                    <a:pt x="22" y="918"/>
                    <a:pt x="85" y="1160"/>
                  </a:cubicBezTo>
                  <a:cubicBezTo>
                    <a:pt x="170" y="1497"/>
                    <a:pt x="317" y="1804"/>
                    <a:pt x="486" y="2099"/>
                  </a:cubicBezTo>
                  <a:lnTo>
                    <a:pt x="486" y="2109"/>
                  </a:lnTo>
                  <a:cubicBezTo>
                    <a:pt x="560" y="2194"/>
                    <a:pt x="613" y="2289"/>
                    <a:pt x="676" y="2384"/>
                  </a:cubicBezTo>
                  <a:cubicBezTo>
                    <a:pt x="760" y="2036"/>
                    <a:pt x="792" y="1677"/>
                    <a:pt x="782" y="1319"/>
                  </a:cubicBezTo>
                  <a:cubicBezTo>
                    <a:pt x="771" y="1086"/>
                    <a:pt x="728" y="843"/>
                    <a:pt x="676" y="611"/>
                  </a:cubicBezTo>
                  <a:cubicBezTo>
                    <a:pt x="634" y="443"/>
                    <a:pt x="581" y="105"/>
                    <a:pt x="402" y="21"/>
                  </a:cubicBezTo>
                  <a:cubicBezTo>
                    <a:pt x="372" y="6"/>
                    <a:pt x="344" y="0"/>
                    <a:pt x="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41"/>
          <p:cNvGrpSpPr/>
          <p:nvPr/>
        </p:nvGrpSpPr>
        <p:grpSpPr>
          <a:xfrm rot="-6210281" flipH="1">
            <a:off x="1157308" y="3847239"/>
            <a:ext cx="369695" cy="352784"/>
            <a:chOff x="740552" y="1212121"/>
            <a:chExt cx="371165" cy="354187"/>
          </a:xfrm>
        </p:grpSpPr>
        <p:sp>
          <p:nvSpPr>
            <p:cNvPr id="1281" name="Google Shape;1281;p41"/>
            <p:cNvSpPr/>
            <p:nvPr/>
          </p:nvSpPr>
          <p:spPr>
            <a:xfrm>
              <a:off x="740552" y="1212121"/>
              <a:ext cx="371165" cy="354187"/>
            </a:xfrm>
            <a:custGeom>
              <a:avLst/>
              <a:gdLst/>
              <a:ahLst/>
              <a:cxnLst/>
              <a:rect l="l" t="t" r="r" b="b"/>
              <a:pathLst>
                <a:path w="8810" h="8407" extrusionOk="0">
                  <a:moveTo>
                    <a:pt x="750" y="1"/>
                  </a:moveTo>
                  <a:cubicBezTo>
                    <a:pt x="684" y="1"/>
                    <a:pt x="616" y="10"/>
                    <a:pt x="549" y="31"/>
                  </a:cubicBezTo>
                  <a:cubicBezTo>
                    <a:pt x="190" y="157"/>
                    <a:pt x="1" y="527"/>
                    <a:pt x="117" y="875"/>
                  </a:cubicBezTo>
                  <a:cubicBezTo>
                    <a:pt x="349" y="1571"/>
                    <a:pt x="666" y="2225"/>
                    <a:pt x="1066" y="2858"/>
                  </a:cubicBezTo>
                  <a:cubicBezTo>
                    <a:pt x="898" y="3417"/>
                    <a:pt x="855" y="4018"/>
                    <a:pt x="940" y="4620"/>
                  </a:cubicBezTo>
                  <a:cubicBezTo>
                    <a:pt x="1034" y="5284"/>
                    <a:pt x="1288" y="5928"/>
                    <a:pt x="1667" y="6486"/>
                  </a:cubicBezTo>
                  <a:cubicBezTo>
                    <a:pt x="2417" y="7562"/>
                    <a:pt x="3693" y="8280"/>
                    <a:pt x="5085" y="8385"/>
                  </a:cubicBezTo>
                  <a:cubicBezTo>
                    <a:pt x="5212" y="8396"/>
                    <a:pt x="5338" y="8406"/>
                    <a:pt x="5465" y="8406"/>
                  </a:cubicBezTo>
                  <a:cubicBezTo>
                    <a:pt x="6077" y="8406"/>
                    <a:pt x="6688" y="8291"/>
                    <a:pt x="7185" y="8080"/>
                  </a:cubicBezTo>
                  <a:cubicBezTo>
                    <a:pt x="8007" y="7742"/>
                    <a:pt x="8535" y="7162"/>
                    <a:pt x="8704" y="6413"/>
                  </a:cubicBezTo>
                  <a:cubicBezTo>
                    <a:pt x="8809" y="5980"/>
                    <a:pt x="8746" y="5537"/>
                    <a:pt x="8524" y="5084"/>
                  </a:cubicBezTo>
                  <a:cubicBezTo>
                    <a:pt x="8376" y="4778"/>
                    <a:pt x="8155" y="4482"/>
                    <a:pt x="7828" y="4145"/>
                  </a:cubicBezTo>
                  <a:cubicBezTo>
                    <a:pt x="7385" y="3659"/>
                    <a:pt x="6836" y="3237"/>
                    <a:pt x="6203" y="2879"/>
                  </a:cubicBezTo>
                  <a:cubicBezTo>
                    <a:pt x="5581" y="2531"/>
                    <a:pt x="4853" y="2236"/>
                    <a:pt x="4062" y="2025"/>
                  </a:cubicBezTo>
                  <a:cubicBezTo>
                    <a:pt x="3673" y="1916"/>
                    <a:pt x="3257" y="1827"/>
                    <a:pt x="2850" y="1827"/>
                  </a:cubicBezTo>
                  <a:cubicBezTo>
                    <a:pt x="2582" y="1827"/>
                    <a:pt x="2319" y="1865"/>
                    <a:pt x="2068" y="1961"/>
                  </a:cubicBezTo>
                  <a:lnTo>
                    <a:pt x="1974" y="1803"/>
                  </a:lnTo>
                  <a:cubicBezTo>
                    <a:pt x="1731" y="1381"/>
                    <a:pt x="1531" y="928"/>
                    <a:pt x="1362" y="442"/>
                  </a:cubicBezTo>
                  <a:cubicBezTo>
                    <a:pt x="1277" y="170"/>
                    <a:pt x="1027" y="1"/>
                    <a:pt x="75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1"/>
            <p:cNvSpPr/>
            <p:nvPr/>
          </p:nvSpPr>
          <p:spPr>
            <a:xfrm>
              <a:off x="811668" y="1323474"/>
              <a:ext cx="264913" cy="207743"/>
            </a:xfrm>
            <a:custGeom>
              <a:avLst/>
              <a:gdLst/>
              <a:ahLst/>
              <a:cxnLst/>
              <a:rect l="l" t="t" r="r" b="b"/>
              <a:pathLst>
                <a:path w="6288" h="4931" extrusionOk="0">
                  <a:moveTo>
                    <a:pt x="1153" y="0"/>
                  </a:moveTo>
                  <a:cubicBezTo>
                    <a:pt x="879" y="0"/>
                    <a:pt x="615" y="63"/>
                    <a:pt x="401" y="247"/>
                  </a:cubicBezTo>
                  <a:cubicBezTo>
                    <a:pt x="507" y="383"/>
                    <a:pt x="623" y="521"/>
                    <a:pt x="739" y="658"/>
                  </a:cubicBezTo>
                  <a:cubicBezTo>
                    <a:pt x="781" y="711"/>
                    <a:pt x="823" y="763"/>
                    <a:pt x="876" y="816"/>
                  </a:cubicBezTo>
                  <a:cubicBezTo>
                    <a:pt x="919" y="859"/>
                    <a:pt x="961" y="911"/>
                    <a:pt x="1003" y="964"/>
                  </a:cubicBezTo>
                  <a:cubicBezTo>
                    <a:pt x="1391" y="761"/>
                    <a:pt x="1820" y="660"/>
                    <a:pt x="2252" y="660"/>
                  </a:cubicBezTo>
                  <a:cubicBezTo>
                    <a:pt x="2359" y="660"/>
                    <a:pt x="2467" y="666"/>
                    <a:pt x="2574" y="679"/>
                  </a:cubicBezTo>
                  <a:cubicBezTo>
                    <a:pt x="2779" y="710"/>
                    <a:pt x="2736" y="1017"/>
                    <a:pt x="2541" y="1017"/>
                  </a:cubicBezTo>
                  <a:cubicBezTo>
                    <a:pt x="2535" y="1017"/>
                    <a:pt x="2529" y="1017"/>
                    <a:pt x="2522" y="1016"/>
                  </a:cubicBezTo>
                  <a:cubicBezTo>
                    <a:pt x="2424" y="1005"/>
                    <a:pt x="2326" y="999"/>
                    <a:pt x="2227" y="999"/>
                  </a:cubicBezTo>
                  <a:cubicBezTo>
                    <a:pt x="1891" y="999"/>
                    <a:pt x="1558" y="1068"/>
                    <a:pt x="1256" y="1206"/>
                  </a:cubicBezTo>
                  <a:cubicBezTo>
                    <a:pt x="1435" y="1396"/>
                    <a:pt x="1636" y="1565"/>
                    <a:pt x="1836" y="1724"/>
                  </a:cubicBezTo>
                  <a:cubicBezTo>
                    <a:pt x="1910" y="1787"/>
                    <a:pt x="1984" y="1850"/>
                    <a:pt x="2068" y="1902"/>
                  </a:cubicBezTo>
                  <a:cubicBezTo>
                    <a:pt x="2258" y="2050"/>
                    <a:pt x="2459" y="2188"/>
                    <a:pt x="2670" y="2324"/>
                  </a:cubicBezTo>
                  <a:cubicBezTo>
                    <a:pt x="3044" y="2101"/>
                    <a:pt x="3473" y="1981"/>
                    <a:pt x="3906" y="1981"/>
                  </a:cubicBezTo>
                  <a:cubicBezTo>
                    <a:pt x="4046" y="1981"/>
                    <a:pt x="4186" y="1993"/>
                    <a:pt x="4325" y="2019"/>
                  </a:cubicBezTo>
                  <a:cubicBezTo>
                    <a:pt x="4524" y="2059"/>
                    <a:pt x="4498" y="2349"/>
                    <a:pt x="4320" y="2349"/>
                  </a:cubicBezTo>
                  <a:cubicBezTo>
                    <a:pt x="4308" y="2349"/>
                    <a:pt x="4296" y="2348"/>
                    <a:pt x="4283" y="2346"/>
                  </a:cubicBezTo>
                  <a:cubicBezTo>
                    <a:pt x="4159" y="2324"/>
                    <a:pt x="4032" y="2314"/>
                    <a:pt x="3906" y="2314"/>
                  </a:cubicBezTo>
                  <a:cubicBezTo>
                    <a:pt x="3595" y="2314"/>
                    <a:pt x="3285" y="2379"/>
                    <a:pt x="3007" y="2514"/>
                  </a:cubicBezTo>
                  <a:cubicBezTo>
                    <a:pt x="3345" y="2704"/>
                    <a:pt x="3692" y="2873"/>
                    <a:pt x="4062" y="3011"/>
                  </a:cubicBezTo>
                  <a:cubicBezTo>
                    <a:pt x="4241" y="3086"/>
                    <a:pt x="4159" y="3338"/>
                    <a:pt x="3988" y="3338"/>
                  </a:cubicBezTo>
                  <a:cubicBezTo>
                    <a:pt x="3968" y="3338"/>
                    <a:pt x="3947" y="3335"/>
                    <a:pt x="3925" y="3327"/>
                  </a:cubicBezTo>
                  <a:cubicBezTo>
                    <a:pt x="3925" y="3316"/>
                    <a:pt x="3914" y="3316"/>
                    <a:pt x="3903" y="3316"/>
                  </a:cubicBezTo>
                  <a:cubicBezTo>
                    <a:pt x="3809" y="3274"/>
                    <a:pt x="3714" y="3232"/>
                    <a:pt x="3608" y="3189"/>
                  </a:cubicBezTo>
                  <a:cubicBezTo>
                    <a:pt x="3471" y="3137"/>
                    <a:pt x="3324" y="3063"/>
                    <a:pt x="3186" y="3000"/>
                  </a:cubicBezTo>
                  <a:lnTo>
                    <a:pt x="3186" y="3000"/>
                  </a:lnTo>
                  <a:cubicBezTo>
                    <a:pt x="3197" y="3358"/>
                    <a:pt x="3260" y="3728"/>
                    <a:pt x="3366" y="4076"/>
                  </a:cubicBezTo>
                  <a:cubicBezTo>
                    <a:pt x="3387" y="4171"/>
                    <a:pt x="3366" y="4265"/>
                    <a:pt x="3271" y="4297"/>
                  </a:cubicBezTo>
                  <a:cubicBezTo>
                    <a:pt x="3252" y="4305"/>
                    <a:pt x="3231" y="4309"/>
                    <a:pt x="3210" y="4309"/>
                  </a:cubicBezTo>
                  <a:cubicBezTo>
                    <a:pt x="3144" y="4309"/>
                    <a:pt x="3073" y="4274"/>
                    <a:pt x="3049" y="4202"/>
                  </a:cubicBezTo>
                  <a:cubicBezTo>
                    <a:pt x="2923" y="3770"/>
                    <a:pt x="2849" y="3327"/>
                    <a:pt x="2849" y="2873"/>
                  </a:cubicBezTo>
                  <a:lnTo>
                    <a:pt x="2849" y="2821"/>
                  </a:lnTo>
                  <a:cubicBezTo>
                    <a:pt x="2712" y="2746"/>
                    <a:pt x="2585" y="2662"/>
                    <a:pt x="2448" y="2578"/>
                  </a:cubicBezTo>
                  <a:cubicBezTo>
                    <a:pt x="2416" y="2567"/>
                    <a:pt x="2384" y="2546"/>
                    <a:pt x="2353" y="2525"/>
                  </a:cubicBezTo>
                  <a:cubicBezTo>
                    <a:pt x="2269" y="2472"/>
                    <a:pt x="2184" y="2409"/>
                    <a:pt x="2100" y="2357"/>
                  </a:cubicBezTo>
                  <a:cubicBezTo>
                    <a:pt x="1868" y="2188"/>
                    <a:pt x="1646" y="2008"/>
                    <a:pt x="1425" y="1829"/>
                  </a:cubicBezTo>
                  <a:lnTo>
                    <a:pt x="1425" y="1829"/>
                  </a:lnTo>
                  <a:cubicBezTo>
                    <a:pt x="1414" y="2357"/>
                    <a:pt x="1456" y="2884"/>
                    <a:pt x="1541" y="3411"/>
                  </a:cubicBezTo>
                  <a:cubicBezTo>
                    <a:pt x="1563" y="3526"/>
                    <a:pt x="1475" y="3590"/>
                    <a:pt x="1384" y="3590"/>
                  </a:cubicBezTo>
                  <a:cubicBezTo>
                    <a:pt x="1307" y="3590"/>
                    <a:pt x="1228" y="3544"/>
                    <a:pt x="1214" y="3443"/>
                  </a:cubicBezTo>
                  <a:cubicBezTo>
                    <a:pt x="1108" y="2852"/>
                    <a:pt x="1076" y="2251"/>
                    <a:pt x="1097" y="1649"/>
                  </a:cubicBezTo>
                  <a:cubicBezTo>
                    <a:pt x="1097" y="1618"/>
                    <a:pt x="1119" y="1586"/>
                    <a:pt x="1140" y="1565"/>
                  </a:cubicBezTo>
                  <a:cubicBezTo>
                    <a:pt x="961" y="1396"/>
                    <a:pt x="792" y="1227"/>
                    <a:pt x="633" y="1048"/>
                  </a:cubicBezTo>
                  <a:cubicBezTo>
                    <a:pt x="570" y="974"/>
                    <a:pt x="497" y="901"/>
                    <a:pt x="433" y="816"/>
                  </a:cubicBezTo>
                  <a:cubicBezTo>
                    <a:pt x="338" y="700"/>
                    <a:pt x="254" y="594"/>
                    <a:pt x="159" y="479"/>
                  </a:cubicBezTo>
                  <a:cubicBezTo>
                    <a:pt x="0" y="1059"/>
                    <a:pt x="0" y="1681"/>
                    <a:pt x="159" y="2261"/>
                  </a:cubicBezTo>
                  <a:cubicBezTo>
                    <a:pt x="222" y="2514"/>
                    <a:pt x="317" y="2767"/>
                    <a:pt x="443" y="3000"/>
                  </a:cubicBezTo>
                  <a:cubicBezTo>
                    <a:pt x="560" y="3222"/>
                    <a:pt x="697" y="3443"/>
                    <a:pt x="865" y="3632"/>
                  </a:cubicBezTo>
                  <a:cubicBezTo>
                    <a:pt x="1256" y="4097"/>
                    <a:pt x="1751" y="4434"/>
                    <a:pt x="2311" y="4656"/>
                  </a:cubicBezTo>
                  <a:cubicBezTo>
                    <a:pt x="2416" y="4698"/>
                    <a:pt x="2522" y="4730"/>
                    <a:pt x="2627" y="4762"/>
                  </a:cubicBezTo>
                  <a:cubicBezTo>
                    <a:pt x="2965" y="4867"/>
                    <a:pt x="3324" y="4919"/>
                    <a:pt x="3682" y="4930"/>
                  </a:cubicBezTo>
                  <a:cubicBezTo>
                    <a:pt x="3819" y="4930"/>
                    <a:pt x="3946" y="4930"/>
                    <a:pt x="4083" y="4919"/>
                  </a:cubicBezTo>
                  <a:cubicBezTo>
                    <a:pt x="4178" y="4919"/>
                    <a:pt x="4283" y="4909"/>
                    <a:pt x="4379" y="4888"/>
                  </a:cubicBezTo>
                  <a:cubicBezTo>
                    <a:pt x="4716" y="4846"/>
                    <a:pt x="5054" y="4751"/>
                    <a:pt x="5349" y="4593"/>
                  </a:cubicBezTo>
                  <a:cubicBezTo>
                    <a:pt x="5844" y="4350"/>
                    <a:pt x="6287" y="3854"/>
                    <a:pt x="6235" y="3274"/>
                  </a:cubicBezTo>
                  <a:cubicBezTo>
                    <a:pt x="6193" y="2652"/>
                    <a:pt x="5633" y="2103"/>
                    <a:pt x="5190" y="1724"/>
                  </a:cubicBezTo>
                  <a:cubicBezTo>
                    <a:pt x="4948" y="1513"/>
                    <a:pt x="4684" y="1312"/>
                    <a:pt x="4421" y="1143"/>
                  </a:cubicBezTo>
                  <a:cubicBezTo>
                    <a:pt x="4283" y="1059"/>
                    <a:pt x="4157" y="985"/>
                    <a:pt x="4020" y="911"/>
                  </a:cubicBezTo>
                  <a:cubicBezTo>
                    <a:pt x="3935" y="869"/>
                    <a:pt x="3851" y="816"/>
                    <a:pt x="3767" y="774"/>
                  </a:cubicBezTo>
                  <a:cubicBezTo>
                    <a:pt x="3334" y="563"/>
                    <a:pt x="2881" y="394"/>
                    <a:pt x="2416" y="247"/>
                  </a:cubicBezTo>
                  <a:lnTo>
                    <a:pt x="2406" y="247"/>
                  </a:lnTo>
                  <a:cubicBezTo>
                    <a:pt x="2311" y="215"/>
                    <a:pt x="2216" y="194"/>
                    <a:pt x="2121" y="162"/>
                  </a:cubicBezTo>
                  <a:cubicBezTo>
                    <a:pt x="2005" y="141"/>
                    <a:pt x="1878" y="99"/>
                    <a:pt x="1751" y="78"/>
                  </a:cubicBezTo>
                  <a:cubicBezTo>
                    <a:pt x="1556" y="34"/>
                    <a:pt x="135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1"/>
            <p:cNvSpPr/>
            <p:nvPr/>
          </p:nvSpPr>
          <p:spPr>
            <a:xfrm>
              <a:off x="763471" y="1232807"/>
              <a:ext cx="330468" cy="312647"/>
            </a:xfrm>
            <a:custGeom>
              <a:avLst/>
              <a:gdLst/>
              <a:ahLst/>
              <a:cxnLst/>
              <a:rect l="l" t="t" r="r" b="b"/>
              <a:pathLst>
                <a:path w="7844" h="7421" extrusionOk="0">
                  <a:moveTo>
                    <a:pt x="2305" y="2153"/>
                  </a:moveTo>
                  <a:cubicBezTo>
                    <a:pt x="2632" y="2153"/>
                    <a:pt x="2973" y="2240"/>
                    <a:pt x="3265" y="2314"/>
                  </a:cubicBezTo>
                  <a:cubicBezTo>
                    <a:pt x="3835" y="2472"/>
                    <a:pt x="4383" y="2673"/>
                    <a:pt x="4911" y="2926"/>
                  </a:cubicBezTo>
                  <a:cubicBezTo>
                    <a:pt x="5417" y="3179"/>
                    <a:pt x="5902" y="3496"/>
                    <a:pt x="6334" y="3876"/>
                  </a:cubicBezTo>
                  <a:cubicBezTo>
                    <a:pt x="6777" y="4255"/>
                    <a:pt x="7337" y="4804"/>
                    <a:pt x="7379" y="5426"/>
                  </a:cubicBezTo>
                  <a:cubicBezTo>
                    <a:pt x="7431" y="6006"/>
                    <a:pt x="6988" y="6502"/>
                    <a:pt x="6493" y="6745"/>
                  </a:cubicBezTo>
                  <a:cubicBezTo>
                    <a:pt x="6032" y="6985"/>
                    <a:pt x="5491" y="7085"/>
                    <a:pt x="4976" y="7085"/>
                  </a:cubicBezTo>
                  <a:cubicBezTo>
                    <a:pt x="4926" y="7085"/>
                    <a:pt x="4876" y="7084"/>
                    <a:pt x="4826" y="7082"/>
                  </a:cubicBezTo>
                  <a:cubicBezTo>
                    <a:pt x="3771" y="7050"/>
                    <a:pt x="2695" y="6607"/>
                    <a:pt x="2009" y="5784"/>
                  </a:cubicBezTo>
                  <a:cubicBezTo>
                    <a:pt x="1282" y="4930"/>
                    <a:pt x="997" y="3707"/>
                    <a:pt x="1303" y="2631"/>
                  </a:cubicBezTo>
                  <a:lnTo>
                    <a:pt x="1303" y="2631"/>
                  </a:lnTo>
                  <a:cubicBezTo>
                    <a:pt x="1598" y="3021"/>
                    <a:pt x="1925" y="3379"/>
                    <a:pt x="2284" y="3717"/>
                  </a:cubicBezTo>
                  <a:cubicBezTo>
                    <a:pt x="2263" y="3738"/>
                    <a:pt x="2241" y="3770"/>
                    <a:pt x="2241" y="3801"/>
                  </a:cubicBezTo>
                  <a:cubicBezTo>
                    <a:pt x="2220" y="4403"/>
                    <a:pt x="2252" y="5004"/>
                    <a:pt x="2358" y="5595"/>
                  </a:cubicBezTo>
                  <a:cubicBezTo>
                    <a:pt x="2372" y="5696"/>
                    <a:pt x="2451" y="5742"/>
                    <a:pt x="2528" y="5742"/>
                  </a:cubicBezTo>
                  <a:cubicBezTo>
                    <a:pt x="2619" y="5742"/>
                    <a:pt x="2707" y="5678"/>
                    <a:pt x="2685" y="5563"/>
                  </a:cubicBezTo>
                  <a:cubicBezTo>
                    <a:pt x="2600" y="5036"/>
                    <a:pt x="2558" y="4509"/>
                    <a:pt x="2569" y="3981"/>
                  </a:cubicBezTo>
                  <a:lnTo>
                    <a:pt x="2569" y="3981"/>
                  </a:lnTo>
                  <a:cubicBezTo>
                    <a:pt x="2895" y="4255"/>
                    <a:pt x="3233" y="4509"/>
                    <a:pt x="3592" y="4730"/>
                  </a:cubicBezTo>
                  <a:cubicBezTo>
                    <a:pt x="3718" y="4814"/>
                    <a:pt x="3856" y="4898"/>
                    <a:pt x="3993" y="4973"/>
                  </a:cubicBezTo>
                  <a:lnTo>
                    <a:pt x="3993" y="5025"/>
                  </a:lnTo>
                  <a:cubicBezTo>
                    <a:pt x="3993" y="5479"/>
                    <a:pt x="4067" y="5922"/>
                    <a:pt x="4193" y="6354"/>
                  </a:cubicBezTo>
                  <a:cubicBezTo>
                    <a:pt x="4217" y="6426"/>
                    <a:pt x="4288" y="6461"/>
                    <a:pt x="4354" y="6461"/>
                  </a:cubicBezTo>
                  <a:cubicBezTo>
                    <a:pt x="4375" y="6461"/>
                    <a:pt x="4396" y="6457"/>
                    <a:pt x="4415" y="6449"/>
                  </a:cubicBezTo>
                  <a:cubicBezTo>
                    <a:pt x="4510" y="6417"/>
                    <a:pt x="4531" y="6323"/>
                    <a:pt x="4510" y="6228"/>
                  </a:cubicBezTo>
                  <a:cubicBezTo>
                    <a:pt x="4404" y="5880"/>
                    <a:pt x="4341" y="5510"/>
                    <a:pt x="4330" y="5152"/>
                  </a:cubicBezTo>
                  <a:lnTo>
                    <a:pt x="4330" y="5152"/>
                  </a:lnTo>
                  <a:cubicBezTo>
                    <a:pt x="4573" y="5268"/>
                    <a:pt x="4815" y="5384"/>
                    <a:pt x="5069" y="5479"/>
                  </a:cubicBezTo>
                  <a:cubicBezTo>
                    <a:pt x="5090" y="5487"/>
                    <a:pt x="5110" y="5490"/>
                    <a:pt x="5130" y="5490"/>
                  </a:cubicBezTo>
                  <a:cubicBezTo>
                    <a:pt x="5295" y="5490"/>
                    <a:pt x="5385" y="5238"/>
                    <a:pt x="5206" y="5163"/>
                  </a:cubicBezTo>
                  <a:cubicBezTo>
                    <a:pt x="4836" y="5025"/>
                    <a:pt x="4489" y="4856"/>
                    <a:pt x="4151" y="4666"/>
                  </a:cubicBezTo>
                  <a:cubicBezTo>
                    <a:pt x="4429" y="4531"/>
                    <a:pt x="4739" y="4466"/>
                    <a:pt x="5047" y="4466"/>
                  </a:cubicBezTo>
                  <a:cubicBezTo>
                    <a:pt x="5171" y="4466"/>
                    <a:pt x="5296" y="4476"/>
                    <a:pt x="5417" y="4498"/>
                  </a:cubicBezTo>
                  <a:cubicBezTo>
                    <a:pt x="5430" y="4500"/>
                    <a:pt x="5443" y="4501"/>
                    <a:pt x="5455" y="4501"/>
                  </a:cubicBezTo>
                  <a:cubicBezTo>
                    <a:pt x="5642" y="4501"/>
                    <a:pt x="5668" y="4211"/>
                    <a:pt x="5469" y="4171"/>
                  </a:cubicBezTo>
                  <a:cubicBezTo>
                    <a:pt x="5330" y="4145"/>
                    <a:pt x="5190" y="4133"/>
                    <a:pt x="5050" y="4133"/>
                  </a:cubicBezTo>
                  <a:cubicBezTo>
                    <a:pt x="4617" y="4133"/>
                    <a:pt x="4188" y="4253"/>
                    <a:pt x="3814" y="4476"/>
                  </a:cubicBezTo>
                  <a:cubicBezTo>
                    <a:pt x="3307" y="4160"/>
                    <a:pt x="2832" y="3780"/>
                    <a:pt x="2400" y="3358"/>
                  </a:cubicBezTo>
                  <a:cubicBezTo>
                    <a:pt x="2702" y="3220"/>
                    <a:pt x="3035" y="3151"/>
                    <a:pt x="3371" y="3151"/>
                  </a:cubicBezTo>
                  <a:cubicBezTo>
                    <a:pt x="3470" y="3151"/>
                    <a:pt x="3568" y="3157"/>
                    <a:pt x="3666" y="3168"/>
                  </a:cubicBezTo>
                  <a:cubicBezTo>
                    <a:pt x="3673" y="3169"/>
                    <a:pt x="3679" y="3169"/>
                    <a:pt x="3685" y="3169"/>
                  </a:cubicBezTo>
                  <a:cubicBezTo>
                    <a:pt x="3880" y="3169"/>
                    <a:pt x="3923" y="2862"/>
                    <a:pt x="3718" y="2831"/>
                  </a:cubicBezTo>
                  <a:cubicBezTo>
                    <a:pt x="3611" y="2818"/>
                    <a:pt x="3503" y="2812"/>
                    <a:pt x="3396" y="2812"/>
                  </a:cubicBezTo>
                  <a:cubicBezTo>
                    <a:pt x="2964" y="2812"/>
                    <a:pt x="2535" y="2913"/>
                    <a:pt x="2147" y="3116"/>
                  </a:cubicBezTo>
                  <a:cubicBezTo>
                    <a:pt x="1936" y="2884"/>
                    <a:pt x="1735" y="2641"/>
                    <a:pt x="1545" y="2399"/>
                  </a:cubicBezTo>
                  <a:cubicBezTo>
                    <a:pt x="1763" y="2215"/>
                    <a:pt x="2029" y="2153"/>
                    <a:pt x="2305" y="2153"/>
                  </a:cubicBezTo>
                  <a:close/>
                  <a:moveTo>
                    <a:pt x="216" y="1"/>
                  </a:moveTo>
                  <a:cubicBezTo>
                    <a:pt x="113" y="1"/>
                    <a:pt x="0" y="101"/>
                    <a:pt x="47" y="236"/>
                  </a:cubicBezTo>
                  <a:cubicBezTo>
                    <a:pt x="290" y="964"/>
                    <a:pt x="638" y="1649"/>
                    <a:pt x="1071" y="2293"/>
                  </a:cubicBezTo>
                  <a:cubicBezTo>
                    <a:pt x="649" y="3422"/>
                    <a:pt x="849" y="4719"/>
                    <a:pt x="1535" y="5711"/>
                  </a:cubicBezTo>
                  <a:cubicBezTo>
                    <a:pt x="2220" y="6713"/>
                    <a:pt x="3392" y="7314"/>
                    <a:pt x="4583" y="7409"/>
                  </a:cubicBezTo>
                  <a:cubicBezTo>
                    <a:pt x="4688" y="7417"/>
                    <a:pt x="4797" y="7421"/>
                    <a:pt x="4908" y="7421"/>
                  </a:cubicBezTo>
                  <a:cubicBezTo>
                    <a:pt x="6028" y="7421"/>
                    <a:pt x="7407" y="7015"/>
                    <a:pt x="7685" y="5806"/>
                  </a:cubicBezTo>
                  <a:cubicBezTo>
                    <a:pt x="7843" y="5099"/>
                    <a:pt x="7389" y="4476"/>
                    <a:pt x="6936" y="3991"/>
                  </a:cubicBezTo>
                  <a:cubicBezTo>
                    <a:pt x="6493" y="3517"/>
                    <a:pt x="5976" y="3137"/>
                    <a:pt x="5417" y="2821"/>
                  </a:cubicBezTo>
                  <a:cubicBezTo>
                    <a:pt x="4784" y="2462"/>
                    <a:pt x="4098" y="2198"/>
                    <a:pt x="3392" y="2008"/>
                  </a:cubicBezTo>
                  <a:cubicBezTo>
                    <a:pt x="3046" y="1911"/>
                    <a:pt x="2673" y="1825"/>
                    <a:pt x="2313" y="1825"/>
                  </a:cubicBezTo>
                  <a:cubicBezTo>
                    <a:pt x="1970" y="1825"/>
                    <a:pt x="1639" y="1903"/>
                    <a:pt x="1355" y="2124"/>
                  </a:cubicBezTo>
                  <a:cubicBezTo>
                    <a:pt x="1229" y="1945"/>
                    <a:pt x="1113" y="1755"/>
                    <a:pt x="997" y="1555"/>
                  </a:cubicBezTo>
                  <a:cubicBezTo>
                    <a:pt x="733" y="1101"/>
                    <a:pt x="522" y="605"/>
                    <a:pt x="354" y="109"/>
                  </a:cubicBezTo>
                  <a:cubicBezTo>
                    <a:pt x="331" y="33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253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1"/>
            <p:cNvSpPr/>
            <p:nvPr/>
          </p:nvSpPr>
          <p:spPr>
            <a:xfrm>
              <a:off x="763260" y="1231164"/>
              <a:ext cx="327097" cy="316059"/>
            </a:xfrm>
            <a:custGeom>
              <a:avLst/>
              <a:gdLst/>
              <a:ahLst/>
              <a:cxnLst/>
              <a:rect l="l" t="t" r="r" b="b"/>
              <a:pathLst>
                <a:path w="7764" h="7502" extrusionOk="0">
                  <a:moveTo>
                    <a:pt x="2310" y="2237"/>
                  </a:moveTo>
                  <a:cubicBezTo>
                    <a:pt x="2626" y="2237"/>
                    <a:pt x="2975" y="2321"/>
                    <a:pt x="3259" y="2396"/>
                  </a:cubicBezTo>
                  <a:cubicBezTo>
                    <a:pt x="3819" y="2553"/>
                    <a:pt x="4377" y="2754"/>
                    <a:pt x="4895" y="3007"/>
                  </a:cubicBezTo>
                  <a:cubicBezTo>
                    <a:pt x="5401" y="3261"/>
                    <a:pt x="5886" y="3566"/>
                    <a:pt x="6308" y="3946"/>
                  </a:cubicBezTo>
                  <a:cubicBezTo>
                    <a:pt x="6529" y="4136"/>
                    <a:pt x="6782" y="4368"/>
                    <a:pt x="6972" y="4621"/>
                  </a:cubicBezTo>
                  <a:cubicBezTo>
                    <a:pt x="7078" y="4758"/>
                    <a:pt x="7162" y="4895"/>
                    <a:pt x="7225" y="5033"/>
                  </a:cubicBezTo>
                  <a:cubicBezTo>
                    <a:pt x="7289" y="5169"/>
                    <a:pt x="7331" y="5317"/>
                    <a:pt x="7342" y="5465"/>
                  </a:cubicBezTo>
                  <a:cubicBezTo>
                    <a:pt x="7342" y="5497"/>
                    <a:pt x="7352" y="5518"/>
                    <a:pt x="7352" y="5549"/>
                  </a:cubicBezTo>
                  <a:cubicBezTo>
                    <a:pt x="7352" y="5802"/>
                    <a:pt x="7247" y="6045"/>
                    <a:pt x="7089" y="6256"/>
                  </a:cubicBezTo>
                  <a:cubicBezTo>
                    <a:pt x="6930" y="6467"/>
                    <a:pt x="6709" y="6636"/>
                    <a:pt x="6477" y="6752"/>
                  </a:cubicBezTo>
                  <a:cubicBezTo>
                    <a:pt x="6023" y="6984"/>
                    <a:pt x="5474" y="7079"/>
                    <a:pt x="4958" y="7079"/>
                  </a:cubicBezTo>
                  <a:lnTo>
                    <a:pt x="4831" y="7079"/>
                  </a:lnTo>
                  <a:cubicBezTo>
                    <a:pt x="4304" y="7068"/>
                    <a:pt x="3776" y="6942"/>
                    <a:pt x="3301" y="6731"/>
                  </a:cubicBezTo>
                  <a:cubicBezTo>
                    <a:pt x="2816" y="6520"/>
                    <a:pt x="2384" y="6203"/>
                    <a:pt x="2046" y="5802"/>
                  </a:cubicBezTo>
                  <a:cubicBezTo>
                    <a:pt x="1519" y="5180"/>
                    <a:pt x="1234" y="4368"/>
                    <a:pt x="1234" y="3566"/>
                  </a:cubicBezTo>
                  <a:cubicBezTo>
                    <a:pt x="1234" y="3289"/>
                    <a:pt x="1260" y="3020"/>
                    <a:pt x="1328" y="2759"/>
                  </a:cubicBezTo>
                  <a:lnTo>
                    <a:pt x="1328" y="2759"/>
                  </a:lnTo>
                  <a:cubicBezTo>
                    <a:pt x="1602" y="3113"/>
                    <a:pt x="1902" y="3450"/>
                    <a:pt x="2228" y="3760"/>
                  </a:cubicBezTo>
                  <a:lnTo>
                    <a:pt x="2228" y="3760"/>
                  </a:lnTo>
                  <a:cubicBezTo>
                    <a:pt x="2226" y="3766"/>
                    <a:pt x="2225" y="3771"/>
                    <a:pt x="2225" y="3777"/>
                  </a:cubicBezTo>
                  <a:cubicBezTo>
                    <a:pt x="2215" y="3798"/>
                    <a:pt x="2204" y="3819"/>
                    <a:pt x="2204" y="3840"/>
                  </a:cubicBezTo>
                  <a:cubicBezTo>
                    <a:pt x="2204" y="3967"/>
                    <a:pt x="2194" y="4093"/>
                    <a:pt x="2194" y="4220"/>
                  </a:cubicBezTo>
                  <a:cubicBezTo>
                    <a:pt x="2194" y="4695"/>
                    <a:pt x="2236" y="5169"/>
                    <a:pt x="2321" y="5645"/>
                  </a:cubicBezTo>
                  <a:cubicBezTo>
                    <a:pt x="2321" y="5676"/>
                    <a:pt x="2331" y="5697"/>
                    <a:pt x="2342" y="5718"/>
                  </a:cubicBezTo>
                  <a:cubicBezTo>
                    <a:pt x="2363" y="5760"/>
                    <a:pt x="2394" y="5781"/>
                    <a:pt x="2426" y="5802"/>
                  </a:cubicBezTo>
                  <a:cubicBezTo>
                    <a:pt x="2457" y="5813"/>
                    <a:pt x="2500" y="5823"/>
                    <a:pt x="2532" y="5823"/>
                  </a:cubicBezTo>
                  <a:cubicBezTo>
                    <a:pt x="2584" y="5823"/>
                    <a:pt x="2626" y="5802"/>
                    <a:pt x="2668" y="5771"/>
                  </a:cubicBezTo>
                  <a:cubicBezTo>
                    <a:pt x="2690" y="5760"/>
                    <a:pt x="2711" y="5739"/>
                    <a:pt x="2722" y="5708"/>
                  </a:cubicBezTo>
                  <a:cubicBezTo>
                    <a:pt x="2732" y="5687"/>
                    <a:pt x="2743" y="5655"/>
                    <a:pt x="2743" y="5634"/>
                  </a:cubicBezTo>
                  <a:cubicBezTo>
                    <a:pt x="2743" y="5613"/>
                    <a:pt x="2732" y="5602"/>
                    <a:pt x="2732" y="5591"/>
                  </a:cubicBezTo>
                  <a:cubicBezTo>
                    <a:pt x="2658" y="5138"/>
                    <a:pt x="2616" y="4684"/>
                    <a:pt x="2616" y="4220"/>
                  </a:cubicBezTo>
                  <a:lnTo>
                    <a:pt x="2616" y="4106"/>
                  </a:lnTo>
                  <a:lnTo>
                    <a:pt x="2616" y="4106"/>
                  </a:lnTo>
                  <a:cubicBezTo>
                    <a:pt x="2915" y="4359"/>
                    <a:pt x="3241" y="4594"/>
                    <a:pt x="3576" y="4811"/>
                  </a:cubicBezTo>
                  <a:cubicBezTo>
                    <a:pt x="3696" y="4891"/>
                    <a:pt x="3826" y="4962"/>
                    <a:pt x="3956" y="5041"/>
                  </a:cubicBezTo>
                  <a:lnTo>
                    <a:pt x="3956" y="5041"/>
                  </a:lnTo>
                  <a:cubicBezTo>
                    <a:pt x="3955" y="5049"/>
                    <a:pt x="3955" y="5056"/>
                    <a:pt x="3955" y="5064"/>
                  </a:cubicBezTo>
                  <a:cubicBezTo>
                    <a:pt x="3955" y="5518"/>
                    <a:pt x="4030" y="5971"/>
                    <a:pt x="4156" y="6414"/>
                  </a:cubicBezTo>
                  <a:cubicBezTo>
                    <a:pt x="4166" y="6435"/>
                    <a:pt x="4177" y="6456"/>
                    <a:pt x="4187" y="6467"/>
                  </a:cubicBezTo>
                  <a:cubicBezTo>
                    <a:pt x="4209" y="6488"/>
                    <a:pt x="4241" y="6510"/>
                    <a:pt x="4272" y="6520"/>
                  </a:cubicBezTo>
                  <a:cubicBezTo>
                    <a:pt x="4293" y="6541"/>
                    <a:pt x="4325" y="6541"/>
                    <a:pt x="4356" y="6541"/>
                  </a:cubicBezTo>
                  <a:cubicBezTo>
                    <a:pt x="4388" y="6541"/>
                    <a:pt x="4409" y="6541"/>
                    <a:pt x="4441" y="6531"/>
                  </a:cubicBezTo>
                  <a:cubicBezTo>
                    <a:pt x="4483" y="6510"/>
                    <a:pt x="4515" y="6478"/>
                    <a:pt x="4536" y="6446"/>
                  </a:cubicBezTo>
                  <a:cubicBezTo>
                    <a:pt x="4557" y="6414"/>
                    <a:pt x="4567" y="6372"/>
                    <a:pt x="4567" y="6330"/>
                  </a:cubicBezTo>
                  <a:cubicBezTo>
                    <a:pt x="4567" y="6309"/>
                    <a:pt x="4557" y="6288"/>
                    <a:pt x="4557" y="6256"/>
                  </a:cubicBezTo>
                  <a:cubicBezTo>
                    <a:pt x="4458" y="5929"/>
                    <a:pt x="4396" y="5593"/>
                    <a:pt x="4380" y="5256"/>
                  </a:cubicBezTo>
                  <a:lnTo>
                    <a:pt x="4380" y="5256"/>
                  </a:lnTo>
                  <a:cubicBezTo>
                    <a:pt x="4603" y="5368"/>
                    <a:pt x="4833" y="5463"/>
                    <a:pt x="5063" y="5549"/>
                  </a:cubicBezTo>
                  <a:cubicBezTo>
                    <a:pt x="5084" y="5560"/>
                    <a:pt x="5116" y="5570"/>
                    <a:pt x="5137" y="5570"/>
                  </a:cubicBezTo>
                  <a:cubicBezTo>
                    <a:pt x="5169" y="5570"/>
                    <a:pt x="5200" y="5560"/>
                    <a:pt x="5221" y="5549"/>
                  </a:cubicBezTo>
                  <a:cubicBezTo>
                    <a:pt x="5263" y="5528"/>
                    <a:pt x="5295" y="5497"/>
                    <a:pt x="5317" y="5465"/>
                  </a:cubicBezTo>
                  <a:cubicBezTo>
                    <a:pt x="5338" y="5423"/>
                    <a:pt x="5348" y="5380"/>
                    <a:pt x="5348" y="5349"/>
                  </a:cubicBezTo>
                  <a:cubicBezTo>
                    <a:pt x="5348" y="5307"/>
                    <a:pt x="5338" y="5275"/>
                    <a:pt x="5317" y="5244"/>
                  </a:cubicBezTo>
                  <a:cubicBezTo>
                    <a:pt x="5295" y="5212"/>
                    <a:pt x="5263" y="5180"/>
                    <a:pt x="5221" y="5159"/>
                  </a:cubicBezTo>
                  <a:cubicBezTo>
                    <a:pt x="4886" y="5031"/>
                    <a:pt x="4552" y="4885"/>
                    <a:pt x="4243" y="4712"/>
                  </a:cubicBezTo>
                  <a:lnTo>
                    <a:pt x="4243" y="4712"/>
                  </a:lnTo>
                  <a:cubicBezTo>
                    <a:pt x="4497" y="4600"/>
                    <a:pt x="4774" y="4548"/>
                    <a:pt x="5042" y="4548"/>
                  </a:cubicBezTo>
                  <a:cubicBezTo>
                    <a:pt x="5169" y="4548"/>
                    <a:pt x="5295" y="4558"/>
                    <a:pt x="5422" y="4579"/>
                  </a:cubicBezTo>
                  <a:cubicBezTo>
                    <a:pt x="5432" y="4590"/>
                    <a:pt x="5443" y="4590"/>
                    <a:pt x="5464" y="4590"/>
                  </a:cubicBezTo>
                  <a:cubicBezTo>
                    <a:pt x="5495" y="4590"/>
                    <a:pt x="5517" y="4579"/>
                    <a:pt x="5549" y="4569"/>
                  </a:cubicBezTo>
                  <a:cubicBezTo>
                    <a:pt x="5580" y="4548"/>
                    <a:pt x="5612" y="4515"/>
                    <a:pt x="5622" y="4484"/>
                  </a:cubicBezTo>
                  <a:cubicBezTo>
                    <a:pt x="5643" y="4452"/>
                    <a:pt x="5654" y="4410"/>
                    <a:pt x="5654" y="4379"/>
                  </a:cubicBezTo>
                  <a:cubicBezTo>
                    <a:pt x="5654" y="4337"/>
                    <a:pt x="5643" y="4283"/>
                    <a:pt x="5612" y="4241"/>
                  </a:cubicBezTo>
                  <a:cubicBezTo>
                    <a:pt x="5601" y="4231"/>
                    <a:pt x="5580" y="4210"/>
                    <a:pt x="5559" y="4199"/>
                  </a:cubicBezTo>
                  <a:cubicBezTo>
                    <a:pt x="5538" y="4178"/>
                    <a:pt x="5506" y="4168"/>
                    <a:pt x="5485" y="4168"/>
                  </a:cubicBezTo>
                  <a:cubicBezTo>
                    <a:pt x="5338" y="4136"/>
                    <a:pt x="5200" y="4126"/>
                    <a:pt x="5052" y="4126"/>
                  </a:cubicBezTo>
                  <a:cubicBezTo>
                    <a:pt x="4618" y="4126"/>
                    <a:pt x="4194" y="4247"/>
                    <a:pt x="3820" y="4461"/>
                  </a:cubicBezTo>
                  <a:lnTo>
                    <a:pt x="3820" y="4461"/>
                  </a:lnTo>
                  <a:cubicBezTo>
                    <a:pt x="3336" y="4157"/>
                    <a:pt x="2882" y="3805"/>
                    <a:pt x="2476" y="3414"/>
                  </a:cubicBezTo>
                  <a:lnTo>
                    <a:pt x="2476" y="3414"/>
                  </a:lnTo>
                  <a:cubicBezTo>
                    <a:pt x="2773" y="3294"/>
                    <a:pt x="3081" y="3228"/>
                    <a:pt x="3397" y="3228"/>
                  </a:cubicBezTo>
                  <a:cubicBezTo>
                    <a:pt x="3481" y="3228"/>
                    <a:pt x="3576" y="3239"/>
                    <a:pt x="3671" y="3250"/>
                  </a:cubicBezTo>
                  <a:lnTo>
                    <a:pt x="3692" y="3250"/>
                  </a:lnTo>
                  <a:cubicBezTo>
                    <a:pt x="3723" y="3250"/>
                    <a:pt x="3755" y="3239"/>
                    <a:pt x="3787" y="3228"/>
                  </a:cubicBezTo>
                  <a:cubicBezTo>
                    <a:pt x="3819" y="3207"/>
                    <a:pt x="3850" y="3176"/>
                    <a:pt x="3871" y="3144"/>
                  </a:cubicBezTo>
                  <a:cubicBezTo>
                    <a:pt x="3892" y="3113"/>
                    <a:pt x="3903" y="3071"/>
                    <a:pt x="3903" y="3028"/>
                  </a:cubicBezTo>
                  <a:cubicBezTo>
                    <a:pt x="3903" y="2986"/>
                    <a:pt x="3882" y="2933"/>
                    <a:pt x="3861" y="2902"/>
                  </a:cubicBezTo>
                  <a:cubicBezTo>
                    <a:pt x="3840" y="2881"/>
                    <a:pt x="3819" y="2870"/>
                    <a:pt x="3798" y="2849"/>
                  </a:cubicBezTo>
                  <a:cubicBezTo>
                    <a:pt x="3776" y="2839"/>
                    <a:pt x="3755" y="2828"/>
                    <a:pt x="3723" y="2828"/>
                  </a:cubicBezTo>
                  <a:cubicBezTo>
                    <a:pt x="3618" y="2818"/>
                    <a:pt x="3502" y="2807"/>
                    <a:pt x="3397" y="2807"/>
                  </a:cubicBezTo>
                  <a:cubicBezTo>
                    <a:pt x="2972" y="2807"/>
                    <a:pt x="2538" y="2908"/>
                    <a:pt x="2163" y="3101"/>
                  </a:cubicBezTo>
                  <a:lnTo>
                    <a:pt x="2163" y="3101"/>
                  </a:lnTo>
                  <a:cubicBezTo>
                    <a:pt x="1970" y="2887"/>
                    <a:pt x="1785" y="2673"/>
                    <a:pt x="1618" y="2441"/>
                  </a:cubicBezTo>
                  <a:lnTo>
                    <a:pt x="1618" y="2441"/>
                  </a:lnTo>
                  <a:cubicBezTo>
                    <a:pt x="1712" y="2371"/>
                    <a:pt x="1808" y="2318"/>
                    <a:pt x="1920" y="2290"/>
                  </a:cubicBezTo>
                  <a:cubicBezTo>
                    <a:pt x="2046" y="2248"/>
                    <a:pt x="2173" y="2237"/>
                    <a:pt x="2310" y="2237"/>
                  </a:cubicBezTo>
                  <a:close/>
                  <a:moveTo>
                    <a:pt x="2310" y="2153"/>
                  </a:moveTo>
                  <a:cubicBezTo>
                    <a:pt x="2173" y="2153"/>
                    <a:pt x="2025" y="2163"/>
                    <a:pt x="1899" y="2206"/>
                  </a:cubicBezTo>
                  <a:cubicBezTo>
                    <a:pt x="1761" y="2248"/>
                    <a:pt x="1635" y="2311"/>
                    <a:pt x="1529" y="2406"/>
                  </a:cubicBezTo>
                  <a:lnTo>
                    <a:pt x="1498" y="2427"/>
                  </a:lnTo>
                  <a:lnTo>
                    <a:pt x="1519" y="2459"/>
                  </a:lnTo>
                  <a:cubicBezTo>
                    <a:pt x="1709" y="2712"/>
                    <a:pt x="1909" y="2954"/>
                    <a:pt x="2131" y="3176"/>
                  </a:cubicBezTo>
                  <a:lnTo>
                    <a:pt x="2152" y="3207"/>
                  </a:lnTo>
                  <a:lnTo>
                    <a:pt x="2173" y="3186"/>
                  </a:lnTo>
                  <a:cubicBezTo>
                    <a:pt x="2553" y="2996"/>
                    <a:pt x="2975" y="2891"/>
                    <a:pt x="3397" y="2891"/>
                  </a:cubicBezTo>
                  <a:cubicBezTo>
                    <a:pt x="3502" y="2891"/>
                    <a:pt x="3608" y="2902"/>
                    <a:pt x="3713" y="2912"/>
                  </a:cubicBezTo>
                  <a:cubicBezTo>
                    <a:pt x="3734" y="2912"/>
                    <a:pt x="3744" y="2923"/>
                    <a:pt x="3755" y="2923"/>
                  </a:cubicBezTo>
                  <a:cubicBezTo>
                    <a:pt x="3776" y="2933"/>
                    <a:pt x="3798" y="2954"/>
                    <a:pt x="3798" y="2965"/>
                  </a:cubicBezTo>
                  <a:cubicBezTo>
                    <a:pt x="3808" y="2986"/>
                    <a:pt x="3819" y="3007"/>
                    <a:pt x="3819" y="3028"/>
                  </a:cubicBezTo>
                  <a:cubicBezTo>
                    <a:pt x="3819" y="3060"/>
                    <a:pt x="3808" y="3102"/>
                    <a:pt x="3787" y="3123"/>
                  </a:cubicBezTo>
                  <a:cubicBezTo>
                    <a:pt x="3776" y="3134"/>
                    <a:pt x="3765" y="3144"/>
                    <a:pt x="3744" y="3155"/>
                  </a:cubicBezTo>
                  <a:cubicBezTo>
                    <a:pt x="3734" y="3155"/>
                    <a:pt x="3713" y="3165"/>
                    <a:pt x="3692" y="3165"/>
                  </a:cubicBezTo>
                  <a:lnTo>
                    <a:pt x="3681" y="3165"/>
                  </a:lnTo>
                  <a:cubicBezTo>
                    <a:pt x="3587" y="3155"/>
                    <a:pt x="3491" y="3144"/>
                    <a:pt x="3397" y="3144"/>
                  </a:cubicBezTo>
                  <a:cubicBezTo>
                    <a:pt x="3048" y="3144"/>
                    <a:pt x="2700" y="3218"/>
                    <a:pt x="2384" y="3366"/>
                  </a:cubicBezTo>
                  <a:lnTo>
                    <a:pt x="2331" y="3387"/>
                  </a:lnTo>
                  <a:lnTo>
                    <a:pt x="2373" y="3429"/>
                  </a:lnTo>
                  <a:cubicBezTo>
                    <a:pt x="2806" y="3851"/>
                    <a:pt x="3280" y="4231"/>
                    <a:pt x="3798" y="4548"/>
                  </a:cubicBezTo>
                  <a:lnTo>
                    <a:pt x="3819" y="4558"/>
                  </a:lnTo>
                  <a:lnTo>
                    <a:pt x="3840" y="4548"/>
                  </a:lnTo>
                  <a:cubicBezTo>
                    <a:pt x="4209" y="4326"/>
                    <a:pt x="4630" y="4210"/>
                    <a:pt x="5052" y="4210"/>
                  </a:cubicBezTo>
                  <a:cubicBezTo>
                    <a:pt x="5190" y="4210"/>
                    <a:pt x="5327" y="4220"/>
                    <a:pt x="5464" y="4252"/>
                  </a:cubicBezTo>
                  <a:cubicBezTo>
                    <a:pt x="5485" y="4252"/>
                    <a:pt x="5495" y="4262"/>
                    <a:pt x="5517" y="4262"/>
                  </a:cubicBezTo>
                  <a:cubicBezTo>
                    <a:pt x="5528" y="4283"/>
                    <a:pt x="5549" y="4294"/>
                    <a:pt x="5559" y="4315"/>
                  </a:cubicBezTo>
                  <a:cubicBezTo>
                    <a:pt x="5559" y="4337"/>
                    <a:pt x="5570" y="4358"/>
                    <a:pt x="5570" y="4379"/>
                  </a:cubicBezTo>
                  <a:cubicBezTo>
                    <a:pt x="5570" y="4410"/>
                    <a:pt x="5559" y="4442"/>
                    <a:pt x="5538" y="4463"/>
                  </a:cubicBezTo>
                  <a:lnTo>
                    <a:pt x="5506" y="4494"/>
                  </a:lnTo>
                  <a:cubicBezTo>
                    <a:pt x="5495" y="4494"/>
                    <a:pt x="5474" y="4505"/>
                    <a:pt x="5464" y="4505"/>
                  </a:cubicBezTo>
                  <a:cubicBezTo>
                    <a:pt x="5453" y="4505"/>
                    <a:pt x="5443" y="4505"/>
                    <a:pt x="5432" y="4494"/>
                  </a:cubicBezTo>
                  <a:cubicBezTo>
                    <a:pt x="5306" y="4473"/>
                    <a:pt x="5179" y="4463"/>
                    <a:pt x="5042" y="4463"/>
                  </a:cubicBezTo>
                  <a:cubicBezTo>
                    <a:pt x="4726" y="4463"/>
                    <a:pt x="4420" y="4537"/>
                    <a:pt x="4135" y="4674"/>
                  </a:cubicBezTo>
                  <a:lnTo>
                    <a:pt x="4061" y="4705"/>
                  </a:lnTo>
                  <a:lnTo>
                    <a:pt x="4135" y="4748"/>
                  </a:lnTo>
                  <a:cubicBezTo>
                    <a:pt x="4473" y="4937"/>
                    <a:pt x="4831" y="5106"/>
                    <a:pt x="5190" y="5244"/>
                  </a:cubicBezTo>
                  <a:cubicBezTo>
                    <a:pt x="5221" y="5254"/>
                    <a:pt x="5242" y="5265"/>
                    <a:pt x="5253" y="5286"/>
                  </a:cubicBezTo>
                  <a:cubicBezTo>
                    <a:pt x="5263" y="5307"/>
                    <a:pt x="5263" y="5328"/>
                    <a:pt x="5263" y="5349"/>
                  </a:cubicBezTo>
                  <a:cubicBezTo>
                    <a:pt x="5263" y="5380"/>
                    <a:pt x="5253" y="5413"/>
                    <a:pt x="5232" y="5444"/>
                  </a:cubicBezTo>
                  <a:cubicBezTo>
                    <a:pt x="5221" y="5455"/>
                    <a:pt x="5200" y="5465"/>
                    <a:pt x="5190" y="5476"/>
                  </a:cubicBezTo>
                  <a:cubicBezTo>
                    <a:pt x="5179" y="5476"/>
                    <a:pt x="5158" y="5486"/>
                    <a:pt x="5137" y="5486"/>
                  </a:cubicBezTo>
                  <a:cubicBezTo>
                    <a:pt x="5127" y="5486"/>
                    <a:pt x="5106" y="5476"/>
                    <a:pt x="5095" y="5476"/>
                  </a:cubicBezTo>
                  <a:cubicBezTo>
                    <a:pt x="4841" y="5380"/>
                    <a:pt x="4599" y="5265"/>
                    <a:pt x="4356" y="5148"/>
                  </a:cubicBezTo>
                  <a:lnTo>
                    <a:pt x="4293" y="5117"/>
                  </a:lnTo>
                  <a:lnTo>
                    <a:pt x="4293" y="5191"/>
                  </a:lnTo>
                  <a:cubicBezTo>
                    <a:pt x="4304" y="5560"/>
                    <a:pt x="4367" y="5929"/>
                    <a:pt x="4473" y="6288"/>
                  </a:cubicBezTo>
                  <a:cubicBezTo>
                    <a:pt x="4473" y="6299"/>
                    <a:pt x="4483" y="6320"/>
                    <a:pt x="4483" y="6330"/>
                  </a:cubicBezTo>
                  <a:cubicBezTo>
                    <a:pt x="4483" y="6362"/>
                    <a:pt x="4473" y="6383"/>
                    <a:pt x="4462" y="6404"/>
                  </a:cubicBezTo>
                  <a:cubicBezTo>
                    <a:pt x="4452" y="6425"/>
                    <a:pt x="4430" y="6435"/>
                    <a:pt x="4409" y="6446"/>
                  </a:cubicBezTo>
                  <a:cubicBezTo>
                    <a:pt x="4388" y="6456"/>
                    <a:pt x="4377" y="6456"/>
                    <a:pt x="4356" y="6456"/>
                  </a:cubicBezTo>
                  <a:cubicBezTo>
                    <a:pt x="4335" y="6456"/>
                    <a:pt x="4304" y="6446"/>
                    <a:pt x="4283" y="6435"/>
                  </a:cubicBezTo>
                  <a:cubicBezTo>
                    <a:pt x="4272" y="6435"/>
                    <a:pt x="4262" y="6425"/>
                    <a:pt x="4262" y="6414"/>
                  </a:cubicBezTo>
                  <a:cubicBezTo>
                    <a:pt x="4251" y="6404"/>
                    <a:pt x="4241" y="6393"/>
                    <a:pt x="4241" y="6383"/>
                  </a:cubicBezTo>
                  <a:cubicBezTo>
                    <a:pt x="4114" y="5961"/>
                    <a:pt x="4040" y="5507"/>
                    <a:pt x="4040" y="5064"/>
                  </a:cubicBezTo>
                  <a:lnTo>
                    <a:pt x="4040" y="5022"/>
                  </a:lnTo>
                  <a:lnTo>
                    <a:pt x="4051" y="4991"/>
                  </a:lnTo>
                  <a:lnTo>
                    <a:pt x="4019" y="4980"/>
                  </a:lnTo>
                  <a:cubicBezTo>
                    <a:pt x="3882" y="4895"/>
                    <a:pt x="3755" y="4822"/>
                    <a:pt x="3618" y="4737"/>
                  </a:cubicBezTo>
                  <a:cubicBezTo>
                    <a:pt x="3259" y="4515"/>
                    <a:pt x="2922" y="4262"/>
                    <a:pt x="2605" y="3988"/>
                  </a:cubicBezTo>
                  <a:lnTo>
                    <a:pt x="2542" y="3925"/>
                  </a:lnTo>
                  <a:lnTo>
                    <a:pt x="2532" y="4020"/>
                  </a:lnTo>
                  <a:lnTo>
                    <a:pt x="2532" y="4220"/>
                  </a:lnTo>
                  <a:cubicBezTo>
                    <a:pt x="2532" y="4684"/>
                    <a:pt x="2574" y="5148"/>
                    <a:pt x="2647" y="5602"/>
                  </a:cubicBezTo>
                  <a:cubicBezTo>
                    <a:pt x="2658" y="5613"/>
                    <a:pt x="2658" y="5623"/>
                    <a:pt x="2658" y="5634"/>
                  </a:cubicBezTo>
                  <a:cubicBezTo>
                    <a:pt x="2658" y="5645"/>
                    <a:pt x="2647" y="5666"/>
                    <a:pt x="2647" y="5676"/>
                  </a:cubicBezTo>
                  <a:cubicBezTo>
                    <a:pt x="2637" y="5697"/>
                    <a:pt x="2616" y="5708"/>
                    <a:pt x="2595" y="5718"/>
                  </a:cubicBezTo>
                  <a:cubicBezTo>
                    <a:pt x="2584" y="5729"/>
                    <a:pt x="2553" y="5739"/>
                    <a:pt x="2532" y="5739"/>
                  </a:cubicBezTo>
                  <a:cubicBezTo>
                    <a:pt x="2500" y="5739"/>
                    <a:pt x="2468" y="5729"/>
                    <a:pt x="2447" y="5708"/>
                  </a:cubicBezTo>
                  <a:cubicBezTo>
                    <a:pt x="2436" y="5708"/>
                    <a:pt x="2426" y="5697"/>
                    <a:pt x="2415" y="5676"/>
                  </a:cubicBezTo>
                  <a:cubicBezTo>
                    <a:pt x="2415" y="5666"/>
                    <a:pt x="2405" y="5655"/>
                    <a:pt x="2405" y="5634"/>
                  </a:cubicBezTo>
                  <a:cubicBezTo>
                    <a:pt x="2321" y="5159"/>
                    <a:pt x="2279" y="4695"/>
                    <a:pt x="2279" y="4220"/>
                  </a:cubicBezTo>
                  <a:cubicBezTo>
                    <a:pt x="2279" y="4093"/>
                    <a:pt x="2289" y="3967"/>
                    <a:pt x="2289" y="3840"/>
                  </a:cubicBezTo>
                  <a:cubicBezTo>
                    <a:pt x="2289" y="3830"/>
                    <a:pt x="2289" y="3819"/>
                    <a:pt x="2300" y="3809"/>
                  </a:cubicBezTo>
                  <a:cubicBezTo>
                    <a:pt x="2300" y="3798"/>
                    <a:pt x="2310" y="3788"/>
                    <a:pt x="2321" y="3777"/>
                  </a:cubicBezTo>
                  <a:lnTo>
                    <a:pt x="2342" y="3756"/>
                  </a:lnTo>
                  <a:lnTo>
                    <a:pt x="2310" y="3725"/>
                  </a:lnTo>
                  <a:cubicBezTo>
                    <a:pt x="1962" y="3387"/>
                    <a:pt x="1635" y="3028"/>
                    <a:pt x="1350" y="2638"/>
                  </a:cubicBezTo>
                  <a:lnTo>
                    <a:pt x="1297" y="2574"/>
                  </a:lnTo>
                  <a:lnTo>
                    <a:pt x="1276" y="2659"/>
                  </a:lnTo>
                  <a:cubicBezTo>
                    <a:pt x="1192" y="2954"/>
                    <a:pt x="1149" y="3261"/>
                    <a:pt x="1149" y="3566"/>
                  </a:cubicBezTo>
                  <a:cubicBezTo>
                    <a:pt x="1149" y="4389"/>
                    <a:pt x="1445" y="5212"/>
                    <a:pt x="1983" y="5856"/>
                  </a:cubicBezTo>
                  <a:cubicBezTo>
                    <a:pt x="2331" y="6267"/>
                    <a:pt x="2774" y="6594"/>
                    <a:pt x="3270" y="6805"/>
                  </a:cubicBezTo>
                  <a:cubicBezTo>
                    <a:pt x="3755" y="7026"/>
                    <a:pt x="4293" y="7153"/>
                    <a:pt x="4831" y="7164"/>
                  </a:cubicBezTo>
                  <a:lnTo>
                    <a:pt x="4958" y="7164"/>
                  </a:lnTo>
                  <a:cubicBezTo>
                    <a:pt x="5485" y="7164"/>
                    <a:pt x="6044" y="7068"/>
                    <a:pt x="6519" y="6826"/>
                  </a:cubicBezTo>
                  <a:cubicBezTo>
                    <a:pt x="6761" y="6699"/>
                    <a:pt x="6983" y="6531"/>
                    <a:pt x="7152" y="6309"/>
                  </a:cubicBezTo>
                  <a:cubicBezTo>
                    <a:pt x="7321" y="6088"/>
                    <a:pt x="7436" y="5834"/>
                    <a:pt x="7436" y="5549"/>
                  </a:cubicBezTo>
                  <a:cubicBezTo>
                    <a:pt x="7436" y="5518"/>
                    <a:pt x="7426" y="5486"/>
                    <a:pt x="7426" y="5455"/>
                  </a:cubicBezTo>
                  <a:cubicBezTo>
                    <a:pt x="7415" y="5296"/>
                    <a:pt x="7373" y="5148"/>
                    <a:pt x="7300" y="5001"/>
                  </a:cubicBezTo>
                  <a:cubicBezTo>
                    <a:pt x="7204" y="4780"/>
                    <a:pt x="7047" y="4569"/>
                    <a:pt x="6878" y="4379"/>
                  </a:cubicBezTo>
                  <a:cubicBezTo>
                    <a:pt x="6719" y="4199"/>
                    <a:pt x="6529" y="4030"/>
                    <a:pt x="6371" y="3883"/>
                  </a:cubicBezTo>
                  <a:cubicBezTo>
                    <a:pt x="5939" y="3503"/>
                    <a:pt x="5443" y="3186"/>
                    <a:pt x="4937" y="2933"/>
                  </a:cubicBezTo>
                  <a:cubicBezTo>
                    <a:pt x="4409" y="2670"/>
                    <a:pt x="3850" y="2469"/>
                    <a:pt x="3280" y="2321"/>
                  </a:cubicBezTo>
                  <a:cubicBezTo>
                    <a:pt x="2996" y="2237"/>
                    <a:pt x="2647" y="2153"/>
                    <a:pt x="2310" y="2153"/>
                  </a:cubicBezTo>
                  <a:close/>
                  <a:moveTo>
                    <a:pt x="221" y="85"/>
                  </a:moveTo>
                  <a:cubicBezTo>
                    <a:pt x="242" y="85"/>
                    <a:pt x="263" y="85"/>
                    <a:pt x="274" y="96"/>
                  </a:cubicBezTo>
                  <a:cubicBezTo>
                    <a:pt x="295" y="106"/>
                    <a:pt x="306" y="127"/>
                    <a:pt x="316" y="159"/>
                  </a:cubicBezTo>
                  <a:cubicBezTo>
                    <a:pt x="485" y="666"/>
                    <a:pt x="706" y="1151"/>
                    <a:pt x="970" y="1615"/>
                  </a:cubicBezTo>
                  <a:cubicBezTo>
                    <a:pt x="1076" y="1815"/>
                    <a:pt x="1203" y="2005"/>
                    <a:pt x="1329" y="2195"/>
                  </a:cubicBezTo>
                  <a:lnTo>
                    <a:pt x="1350" y="2227"/>
                  </a:lnTo>
                  <a:lnTo>
                    <a:pt x="1392" y="2195"/>
                  </a:lnTo>
                  <a:cubicBezTo>
                    <a:pt x="1529" y="2089"/>
                    <a:pt x="1677" y="2016"/>
                    <a:pt x="1825" y="1974"/>
                  </a:cubicBezTo>
                  <a:cubicBezTo>
                    <a:pt x="1983" y="1931"/>
                    <a:pt x="2152" y="1910"/>
                    <a:pt x="2321" y="1910"/>
                  </a:cubicBezTo>
                  <a:cubicBezTo>
                    <a:pt x="2668" y="1910"/>
                    <a:pt x="3048" y="1995"/>
                    <a:pt x="3386" y="2089"/>
                  </a:cubicBezTo>
                  <a:cubicBezTo>
                    <a:pt x="4082" y="2279"/>
                    <a:pt x="4768" y="2543"/>
                    <a:pt x="5401" y="2891"/>
                  </a:cubicBezTo>
                  <a:cubicBezTo>
                    <a:pt x="5960" y="3207"/>
                    <a:pt x="6466" y="3587"/>
                    <a:pt x="6909" y="4051"/>
                  </a:cubicBezTo>
                  <a:cubicBezTo>
                    <a:pt x="7099" y="4262"/>
                    <a:pt x="7300" y="4494"/>
                    <a:pt x="7436" y="4748"/>
                  </a:cubicBezTo>
                  <a:cubicBezTo>
                    <a:pt x="7584" y="5001"/>
                    <a:pt x="7679" y="5265"/>
                    <a:pt x="7679" y="5549"/>
                  </a:cubicBezTo>
                  <a:cubicBezTo>
                    <a:pt x="7679" y="5645"/>
                    <a:pt x="7668" y="5739"/>
                    <a:pt x="7647" y="5845"/>
                  </a:cubicBezTo>
                  <a:cubicBezTo>
                    <a:pt x="7574" y="6130"/>
                    <a:pt x="7447" y="6372"/>
                    <a:pt x="7268" y="6573"/>
                  </a:cubicBezTo>
                  <a:cubicBezTo>
                    <a:pt x="6993" y="6878"/>
                    <a:pt x="6625" y="7089"/>
                    <a:pt x="6213" y="7227"/>
                  </a:cubicBezTo>
                  <a:cubicBezTo>
                    <a:pt x="5802" y="7353"/>
                    <a:pt x="5348" y="7417"/>
                    <a:pt x="4926" y="7417"/>
                  </a:cubicBezTo>
                  <a:cubicBezTo>
                    <a:pt x="4810" y="7417"/>
                    <a:pt x="4694" y="7406"/>
                    <a:pt x="4588" y="7406"/>
                  </a:cubicBezTo>
                  <a:cubicBezTo>
                    <a:pt x="3998" y="7353"/>
                    <a:pt x="3418" y="7185"/>
                    <a:pt x="2890" y="6899"/>
                  </a:cubicBezTo>
                  <a:cubicBezTo>
                    <a:pt x="2373" y="6615"/>
                    <a:pt x="1909" y="6224"/>
                    <a:pt x="1571" y="5729"/>
                  </a:cubicBezTo>
                  <a:cubicBezTo>
                    <a:pt x="1139" y="5096"/>
                    <a:pt x="896" y="4326"/>
                    <a:pt x="896" y="3566"/>
                  </a:cubicBezTo>
                  <a:cubicBezTo>
                    <a:pt x="896" y="3155"/>
                    <a:pt x="970" y="2733"/>
                    <a:pt x="1107" y="2342"/>
                  </a:cubicBezTo>
                  <a:lnTo>
                    <a:pt x="1118" y="2321"/>
                  </a:lnTo>
                  <a:lnTo>
                    <a:pt x="1107" y="2300"/>
                  </a:lnTo>
                  <a:cubicBezTo>
                    <a:pt x="675" y="1678"/>
                    <a:pt x="327" y="982"/>
                    <a:pt x="84" y="254"/>
                  </a:cubicBezTo>
                  <a:lnTo>
                    <a:pt x="84" y="212"/>
                  </a:lnTo>
                  <a:cubicBezTo>
                    <a:pt x="84" y="190"/>
                    <a:pt x="84" y="180"/>
                    <a:pt x="95" y="159"/>
                  </a:cubicBezTo>
                  <a:cubicBezTo>
                    <a:pt x="106" y="138"/>
                    <a:pt x="127" y="117"/>
                    <a:pt x="148" y="106"/>
                  </a:cubicBezTo>
                  <a:cubicBezTo>
                    <a:pt x="169" y="96"/>
                    <a:pt x="200" y="85"/>
                    <a:pt x="221" y="85"/>
                  </a:cubicBezTo>
                  <a:close/>
                  <a:moveTo>
                    <a:pt x="221" y="1"/>
                  </a:moveTo>
                  <a:cubicBezTo>
                    <a:pt x="169" y="1"/>
                    <a:pt x="116" y="22"/>
                    <a:pt x="73" y="54"/>
                  </a:cubicBezTo>
                  <a:cubicBezTo>
                    <a:pt x="52" y="75"/>
                    <a:pt x="31" y="96"/>
                    <a:pt x="21" y="127"/>
                  </a:cubicBezTo>
                  <a:cubicBezTo>
                    <a:pt x="0" y="148"/>
                    <a:pt x="0" y="180"/>
                    <a:pt x="0" y="212"/>
                  </a:cubicBezTo>
                  <a:cubicBezTo>
                    <a:pt x="0" y="233"/>
                    <a:pt x="0" y="265"/>
                    <a:pt x="10" y="286"/>
                  </a:cubicBezTo>
                  <a:cubicBezTo>
                    <a:pt x="251" y="1008"/>
                    <a:pt x="596" y="1699"/>
                    <a:pt x="1024" y="2339"/>
                  </a:cubicBezTo>
                  <a:lnTo>
                    <a:pt x="1024" y="2339"/>
                  </a:lnTo>
                  <a:cubicBezTo>
                    <a:pt x="883" y="2741"/>
                    <a:pt x="812" y="3154"/>
                    <a:pt x="812" y="3566"/>
                  </a:cubicBezTo>
                  <a:cubicBezTo>
                    <a:pt x="812" y="4347"/>
                    <a:pt x="1055" y="5127"/>
                    <a:pt x="1508" y="5781"/>
                  </a:cubicBezTo>
                  <a:cubicBezTo>
                    <a:pt x="1846" y="6288"/>
                    <a:pt x="2321" y="6688"/>
                    <a:pt x="2848" y="6974"/>
                  </a:cubicBezTo>
                  <a:cubicBezTo>
                    <a:pt x="3386" y="7269"/>
                    <a:pt x="3976" y="7438"/>
                    <a:pt x="4578" y="7490"/>
                  </a:cubicBezTo>
                  <a:cubicBezTo>
                    <a:pt x="4694" y="7490"/>
                    <a:pt x="4810" y="7501"/>
                    <a:pt x="4926" y="7501"/>
                  </a:cubicBezTo>
                  <a:cubicBezTo>
                    <a:pt x="5495" y="7501"/>
                    <a:pt x="6118" y="7396"/>
                    <a:pt x="6646" y="7142"/>
                  </a:cubicBezTo>
                  <a:cubicBezTo>
                    <a:pt x="6909" y="7016"/>
                    <a:pt x="7141" y="6847"/>
                    <a:pt x="7331" y="6636"/>
                  </a:cubicBezTo>
                  <a:cubicBezTo>
                    <a:pt x="7521" y="6425"/>
                    <a:pt x="7658" y="6161"/>
                    <a:pt x="7732" y="5856"/>
                  </a:cubicBezTo>
                  <a:cubicBezTo>
                    <a:pt x="7753" y="5750"/>
                    <a:pt x="7764" y="5655"/>
                    <a:pt x="7764" y="5549"/>
                  </a:cubicBezTo>
                  <a:cubicBezTo>
                    <a:pt x="7764" y="5244"/>
                    <a:pt x="7668" y="4958"/>
                    <a:pt x="7511" y="4705"/>
                  </a:cubicBezTo>
                  <a:cubicBezTo>
                    <a:pt x="7363" y="4442"/>
                    <a:pt x="7162" y="4210"/>
                    <a:pt x="6962" y="3999"/>
                  </a:cubicBezTo>
                  <a:cubicBezTo>
                    <a:pt x="6519" y="3524"/>
                    <a:pt x="6002" y="3144"/>
                    <a:pt x="5443" y="2828"/>
                  </a:cubicBezTo>
                  <a:lnTo>
                    <a:pt x="5443" y="2818"/>
                  </a:lnTo>
                  <a:cubicBezTo>
                    <a:pt x="4799" y="2459"/>
                    <a:pt x="4114" y="2195"/>
                    <a:pt x="3407" y="2005"/>
                  </a:cubicBezTo>
                  <a:cubicBezTo>
                    <a:pt x="3059" y="1910"/>
                    <a:pt x="2690" y="1826"/>
                    <a:pt x="2321" y="1826"/>
                  </a:cubicBezTo>
                  <a:cubicBezTo>
                    <a:pt x="2141" y="1826"/>
                    <a:pt x="1972" y="1847"/>
                    <a:pt x="1803" y="1889"/>
                  </a:cubicBezTo>
                  <a:cubicBezTo>
                    <a:pt x="1647" y="1938"/>
                    <a:pt x="1500" y="2005"/>
                    <a:pt x="1369" y="2107"/>
                  </a:cubicBezTo>
                  <a:lnTo>
                    <a:pt x="1369" y="2107"/>
                  </a:lnTo>
                  <a:cubicBezTo>
                    <a:pt x="1260" y="1938"/>
                    <a:pt x="1142" y="1760"/>
                    <a:pt x="1044" y="1573"/>
                  </a:cubicBezTo>
                  <a:cubicBezTo>
                    <a:pt x="781" y="1119"/>
                    <a:pt x="570" y="634"/>
                    <a:pt x="401" y="127"/>
                  </a:cubicBezTo>
                  <a:cubicBezTo>
                    <a:pt x="390" y="85"/>
                    <a:pt x="359" y="54"/>
                    <a:pt x="327" y="33"/>
                  </a:cubicBezTo>
                  <a:cubicBezTo>
                    <a:pt x="295" y="12"/>
                    <a:pt x="263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4A44FA6-CC0A-9207-D83D-0D3EAB6B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756" y="284017"/>
            <a:ext cx="1257300" cy="12954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EF60E00-67F8-E4B5-C8A5-FA4653930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478" y="312361"/>
            <a:ext cx="866775" cy="12954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3832A2E-8B43-4C66-F749-A3085C922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42" y="1672905"/>
            <a:ext cx="3438525" cy="1047750"/>
          </a:xfrm>
          <a:prstGeom prst="rect">
            <a:avLst/>
          </a:prstGeom>
        </p:spPr>
      </p:pic>
      <p:sp>
        <p:nvSpPr>
          <p:cNvPr id="20" name="Mũi tên: Trái 19">
            <a:extLst>
              <a:ext uri="{FF2B5EF4-FFF2-40B4-BE49-F238E27FC236}">
                <a16:creationId xmlns:a16="http://schemas.microsoft.com/office/drawing/2014/main" id="{B0368F0F-B07A-060F-C91E-F71529B7FD98}"/>
              </a:ext>
            </a:extLst>
          </p:cNvPr>
          <p:cNvSpPr/>
          <p:nvPr/>
        </p:nvSpPr>
        <p:spPr>
          <a:xfrm>
            <a:off x="4362439" y="68940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0BB4954-32CA-1790-6F75-3386BE03E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084" y="3073178"/>
            <a:ext cx="3705225" cy="1362075"/>
          </a:xfrm>
          <a:prstGeom prst="rect">
            <a:avLst/>
          </a:prstGeom>
        </p:spPr>
      </p:pic>
      <p:sp>
        <p:nvSpPr>
          <p:cNvPr id="25" name="Google Shape;1214;p41">
            <a:extLst>
              <a:ext uri="{FF2B5EF4-FFF2-40B4-BE49-F238E27FC236}">
                <a16:creationId xmlns:a16="http://schemas.microsoft.com/office/drawing/2014/main" id="{55FCC60C-D696-A99F-319D-027D3ABA7836}"/>
              </a:ext>
            </a:extLst>
          </p:cNvPr>
          <p:cNvSpPr txBox="1">
            <a:spLocks/>
          </p:cNvSpPr>
          <p:nvPr/>
        </p:nvSpPr>
        <p:spPr>
          <a:xfrm>
            <a:off x="6620579" y="3430129"/>
            <a:ext cx="23196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vi-VN" sz="1600" dirty="0">
                <a:solidFill>
                  <a:schemeClr val="dk2"/>
                </a:solidFill>
              </a:rPr>
              <a:t>Lấy tay đẩy hai tấm cản trong nước </a:t>
            </a:r>
            <a:r>
              <a:rPr lang="vi-VN" sz="1600" dirty="0"/>
              <a:t> </a:t>
            </a:r>
          </a:p>
        </p:txBody>
      </p:sp>
      <p:sp>
        <p:nvSpPr>
          <p:cNvPr id="26" name="Mũi tên: Trái 25">
            <a:extLst>
              <a:ext uri="{FF2B5EF4-FFF2-40B4-BE49-F238E27FC236}">
                <a16:creationId xmlns:a16="http://schemas.microsoft.com/office/drawing/2014/main" id="{D7616B86-A026-1839-D4D9-2C4CC33F20B2}"/>
              </a:ext>
            </a:extLst>
          </p:cNvPr>
          <p:cNvSpPr/>
          <p:nvPr/>
        </p:nvSpPr>
        <p:spPr>
          <a:xfrm>
            <a:off x="5629863" y="347069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Google Shape;1214;p41">
            <a:extLst>
              <a:ext uri="{FF2B5EF4-FFF2-40B4-BE49-F238E27FC236}">
                <a16:creationId xmlns:a16="http://schemas.microsoft.com/office/drawing/2014/main" id="{7549ECF0-5B3C-8C5C-16EE-E45E160F8E59}"/>
              </a:ext>
            </a:extLst>
          </p:cNvPr>
          <p:cNvSpPr txBox="1">
            <a:spLocks/>
          </p:cNvSpPr>
          <p:nvPr/>
        </p:nvSpPr>
        <p:spPr>
          <a:xfrm>
            <a:off x="1421645" y="4567645"/>
            <a:ext cx="71889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Grandstander"/>
              <a:buNone/>
              <a:defRPr sz="3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vi-VN" sz="1600" dirty="0"/>
              <a:t>Độ lớn lực cản của nước càng mạnh khi diện tích mặt cản càng 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" grpId="0"/>
      <p:bldP spid="20" grpId="0" animBg="1"/>
      <p:bldP spid="25" grpId="0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Pre-K Awareness-raising Activities on Environmental Education Day by Slidesgo">
  <a:themeElements>
    <a:clrScheme name="Simple Light">
      <a:dk1>
        <a:srgbClr val="253E59"/>
      </a:dk1>
      <a:lt1>
        <a:srgbClr val="F5FBFF"/>
      </a:lt1>
      <a:dk2>
        <a:srgbClr val="5FCE17"/>
      </a:dk2>
      <a:lt2>
        <a:srgbClr val="FFC31A"/>
      </a:lt2>
      <a:accent1>
        <a:srgbClr val="22D3D3"/>
      </a:accent1>
      <a:accent2>
        <a:srgbClr val="FFE8A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53E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666</Words>
  <Application>Microsoft Office PowerPoint</Application>
  <PresentationFormat>On-screen Show (16:9)</PresentationFormat>
  <Paragraphs>47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Grandstander</vt:lpstr>
      <vt:lpstr>Arial</vt:lpstr>
      <vt:lpstr>Times New Roman</vt:lpstr>
      <vt:lpstr>Didact Gothic</vt:lpstr>
      <vt:lpstr>Open Sans</vt:lpstr>
      <vt:lpstr>Pre-K Awareness-raising Activities on Environmental Education Day by Slidesgo</vt:lpstr>
      <vt:lpstr>PowerPoint Presentation</vt:lpstr>
      <vt:lpstr>Bài 45: Lực cản của nước</vt:lpstr>
      <vt:lpstr>Nội dung chính</vt:lpstr>
      <vt:lpstr>Lực cản của nước</vt:lpstr>
      <vt:lpstr>Khi các vật chuyển động trong nước, lực ma sát xuất hiện và cản trở chuyện động. Lực đó được gọi là lực cản của nước</vt:lpstr>
      <vt:lpstr>Khi 1 vật chuyển động trong nước thì nó sẽ đẩy nước ra khỏi đường đi của mình đồng thời nước tác dụng lực cản lên vật</vt:lpstr>
      <vt:lpstr>Không khí cũng tác dụng lực cản lên các vật chuyển động trong nó</vt:lpstr>
      <vt:lpstr>Lực cản của nước phụ thuộc vào những yếu tố nào?</vt:lpstr>
      <vt:lpstr>Hai tấm cản có kích thuớc khác nhau  </vt:lpstr>
      <vt:lpstr>PowerPoint Presentation</vt:lpstr>
      <vt:lpstr>? Tại sao khi bơi các vận động viên cần giữ cơ thể thăng bằng?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DIEP HUONG</dc:creator>
  <cp:lastModifiedBy>Lienttvl46@gmail.com</cp:lastModifiedBy>
  <cp:revision>4</cp:revision>
  <dcterms:modified xsi:type="dcterms:W3CDTF">2023-04-06T07:51:24Z</dcterms:modified>
</cp:coreProperties>
</file>